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5" r:id="rId3"/>
    <p:sldMasterId id="2147483667" r:id="rId4"/>
    <p:sldMasterId id="2147483679" r:id="rId5"/>
  </p:sldMasterIdLst>
  <p:notesMasterIdLst>
    <p:notesMasterId r:id="rId20"/>
  </p:notesMasterIdLst>
  <p:sldIdLst>
    <p:sldId id="259" r:id="rId6"/>
    <p:sldId id="286" r:id="rId7"/>
    <p:sldId id="326" r:id="rId8"/>
    <p:sldId id="327" r:id="rId9"/>
    <p:sldId id="333" r:id="rId10"/>
    <p:sldId id="334" r:id="rId11"/>
    <p:sldId id="260" r:id="rId12"/>
    <p:sldId id="268" r:id="rId13"/>
    <p:sldId id="296" r:id="rId14"/>
    <p:sldId id="270" r:id="rId15"/>
    <p:sldId id="275" r:id="rId16"/>
    <p:sldId id="335" r:id="rId17"/>
    <p:sldId id="336" r:id="rId18"/>
    <p:sldId id="29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D8085-AA4F-4941-89F2-64BE085619B9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717A5-F080-497C-9305-CDF89CD5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62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067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3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07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3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263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0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466E8F-A2D0-4D64-A702-5F7D260F88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6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9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7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2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8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9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42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6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1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40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2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6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5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0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12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8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20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8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61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0.emf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0.emf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31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3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3.sv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0.svg"/><Relationship Id="rId10" Type="http://schemas.openxmlformats.org/officeDocument/2006/relationships/image" Target="../media/image15.sv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sp>
        <p:nvSpPr>
          <p:cNvPr id="12" name="îṥḷíďê">
            <a:extLst>
              <a:ext uri="{FF2B5EF4-FFF2-40B4-BE49-F238E27FC236}">
                <a16:creationId xmlns:a16="http://schemas.microsoft.com/office/drawing/2014/main" id="{5263FBE9-1E0D-40E4-B334-C686E63A60AC}"/>
              </a:ext>
            </a:extLst>
          </p:cNvPr>
          <p:cNvSpPr/>
          <p:nvPr/>
        </p:nvSpPr>
        <p:spPr bwMode="auto">
          <a:xfrm>
            <a:off x="3260286" y="1817393"/>
            <a:ext cx="6843940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îṥḷíďê">
            <a:extLst>
              <a:ext uri="{FF2B5EF4-FFF2-40B4-BE49-F238E27FC236}">
                <a16:creationId xmlns:a16="http://schemas.microsoft.com/office/drawing/2014/main" id="{820AAD59-6FBE-4113-82BE-A3EAEE7C1085}"/>
              </a:ext>
            </a:extLst>
          </p:cNvPr>
          <p:cNvSpPr/>
          <p:nvPr/>
        </p:nvSpPr>
        <p:spPr bwMode="auto">
          <a:xfrm>
            <a:off x="2769379" y="3180425"/>
            <a:ext cx="7825753" cy="16668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BEDB15-3B33-41CF-8BB4-5805EA2CF7E9}"/>
              </a:ext>
            </a:extLst>
          </p:cNvPr>
          <p:cNvSpPr txBox="1"/>
          <p:nvPr/>
        </p:nvSpPr>
        <p:spPr>
          <a:xfrm>
            <a:off x="4964839" y="1892357"/>
            <a:ext cx="322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xã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hội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1FE250-C093-495F-B5DE-2580A4996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19" y="3335989"/>
            <a:ext cx="7041490" cy="16826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072C72B-F887-428C-A80D-955E9EE9B110}"/>
              </a:ext>
            </a:extLst>
          </p:cNvPr>
          <p:cNvSpPr/>
          <p:nvPr/>
        </p:nvSpPr>
        <p:spPr>
          <a:xfrm>
            <a:off x="6000750" y="5249894"/>
            <a:ext cx="1869218" cy="62703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Tiết</a:t>
            </a:r>
            <a:r>
              <a:rPr lang="en-US" sz="4000" dirty="0"/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4067093" y="1767799"/>
            <a:ext cx="8089877" cy="357231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4797B-A693-4C0D-A155-E01911041184}"/>
              </a:ext>
            </a:extLst>
          </p:cNvPr>
          <p:cNvSpPr txBox="1"/>
          <p:nvPr/>
        </p:nvSpPr>
        <p:spPr>
          <a:xfrm>
            <a:off x="4448175" y="2095500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Nêu sự cần thiết phải uống đủ nước, không nhịn tiểu?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A2F0B1-A654-49EB-BB5F-5C48935BE8CE}"/>
              </a:ext>
            </a:extLst>
          </p:cNvPr>
          <p:cNvSpPr txBox="1"/>
          <p:nvPr/>
        </p:nvSpPr>
        <p:spPr>
          <a:xfrm>
            <a:off x="4448175" y="3553954"/>
            <a:ext cx="722947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/>
              <a:t>Em cần thay đổi thói quen nào để phòng tránh bệnh sỏi thận. </a:t>
            </a:r>
            <a:endParaRPr lang="en-US" sz="32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Sự cần thiết phải uống nước, không nhịn tiểu: để lọc được chất độc trong cơ thể và thải ra ngoài, đồng thời tránh được nguy cơ cơ mắc sỏi thận. 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169" y="4187161"/>
            <a:ext cx="2435064" cy="1890270"/>
          </a:xfrm>
          <a:prstGeom prst="rect">
            <a:avLst/>
          </a:prstGeom>
        </p:spPr>
      </p:pic>
      <p:pic>
        <p:nvPicPr>
          <p:cNvPr id="43" name="图片 71">
            <a:extLst>
              <a:ext uri="{FF2B5EF4-FFF2-40B4-BE49-F238E27FC236}">
                <a16:creationId xmlns:a16="http://schemas.microsoft.com/office/drawing/2014/main" id="{B5864082-B489-4AEE-8DBF-A22DA25480B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40000" contrast="-20000"/>
          </a:blip>
          <a:stretch>
            <a:fillRect/>
          </a:stretch>
        </p:blipFill>
        <p:spPr>
          <a:xfrm>
            <a:off x="130299" y="1772666"/>
            <a:ext cx="11061576" cy="25612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3DA3BA-0B51-46E3-A13C-D1E4A205E2DA}"/>
              </a:ext>
            </a:extLst>
          </p:cNvPr>
          <p:cNvSpPr txBox="1"/>
          <p:nvPr/>
        </p:nvSpPr>
        <p:spPr>
          <a:xfrm>
            <a:off x="581025" y="2268440"/>
            <a:ext cx="922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>
                <a:solidFill>
                  <a:srgbClr val="000000"/>
                </a:solidFill>
              </a:rPr>
              <a:t>Em cần thay đổi thói quen như uống nước và không được nhịn tiểu để phòng tránh bệnh sỏi thận.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1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1CF687A-15EE-486C-8104-92622CF875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36" y="4967730"/>
            <a:ext cx="2435064" cy="189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704F4-5438-42D6-935E-B5D502375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06" y="2331486"/>
            <a:ext cx="11951388" cy="189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r="17585"/>
          <a:stretch>
            <a:fillRect/>
          </a:stretch>
        </p:blipFill>
        <p:spPr>
          <a:xfrm>
            <a:off x="-19685" y="-13970"/>
            <a:ext cx="12249785" cy="6886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28E1FD-3543-4F02-B38A-4E007D67C9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778" y="1166895"/>
            <a:ext cx="8412999" cy="2262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915" y="2514466"/>
            <a:ext cx="2857501" cy="41605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485821" y="1454301"/>
            <a:ext cx="478564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字魂27号-布丁体" panose="00000505000000000000" pitchFamily="2" charset="-122"/>
                <a:cs typeface="Arial" panose="020B0604020202020204" pitchFamily="34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5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1521" y="3189689"/>
            <a:ext cx="2857501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61E52893-D81A-4081-B5F1-BBCE4EACB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5758" y="-2133898"/>
            <a:ext cx="13823516" cy="10128496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F2005506-ED3A-4D88-B436-73369F8F9E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618690" y="2806709"/>
            <a:ext cx="1679837" cy="3782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547920-485F-4F64-81BF-758EF28A8C00}"/>
              </a:ext>
            </a:extLst>
          </p:cNvPr>
          <p:cNvSpPr txBox="1"/>
          <p:nvPr/>
        </p:nvSpPr>
        <p:spPr>
          <a:xfrm>
            <a:off x="5234154" y="1329048"/>
            <a:ext cx="4658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5AE96-EC48-49CE-B580-CA91C166AD30}"/>
              </a:ext>
            </a:extLst>
          </p:cNvPr>
          <p:cNvSpPr txBox="1"/>
          <p:nvPr/>
        </p:nvSpPr>
        <p:spPr>
          <a:xfrm>
            <a:off x="6315749" y="3109763"/>
            <a:ext cx="4658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</a:t>
            </a:r>
          </a:p>
        </p:txBody>
      </p:sp>
      <p:pic>
        <p:nvPicPr>
          <p:cNvPr id="4" name="Picture 3" descr="Hi Bee">
            <a:extLst>
              <a:ext uri="{FF2B5EF4-FFF2-40B4-BE49-F238E27FC236}">
                <a16:creationId xmlns:a16="http://schemas.microsoft.com/office/drawing/2014/main" id="{50EEC197-701C-4845-885A-F14FD1E1A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26" y="2843748"/>
            <a:ext cx="838200" cy="8382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40EE3A-AC05-47DB-A02F-AE69A41BB8A5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1B429F0-3B0C-4399-8CE0-EAD81299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383C20-C8A2-41B0-BEAF-EA1FD2A6339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C031E2-5997-45BE-AE44-BBF07DC8973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A041F83-5F7A-4541-B01B-6B3E7483C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A1CF91-D6B5-4020-BB70-4A65A4EE148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8620F0-7090-45B3-ABF8-F47FA26EE428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D0906E4-FF78-4360-ADDE-48FB22FA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ECFB7CF-042C-47C6-9138-8A3433939E8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85007-0385-4A98-BB69-42E83D70CA12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CB522D68-33C1-4CD5-A4C2-2D532D43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4E2D52A-6989-4859-A8D7-227FE9381B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84ABE5-A6DF-423F-8F0D-E43EE0997DB6}"/>
              </a:ext>
            </a:extLst>
          </p:cNvPr>
          <p:cNvGrpSpPr/>
          <p:nvPr/>
        </p:nvGrpSpPr>
        <p:grpSpPr>
          <a:xfrm>
            <a:off x="9484681" y="826952"/>
            <a:ext cx="1134009" cy="1139333"/>
            <a:chOff x="3955634" y="1199295"/>
            <a:chExt cx="1134009" cy="1139333"/>
          </a:xfrm>
        </p:grpSpPr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DC3B4752-7D5E-4909-A4B2-B18031428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58F55-6533-47B0-91CB-0D5755EEA63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85963D-E674-4D39-AD34-7EA8E9368BEA}"/>
              </a:ext>
            </a:extLst>
          </p:cNvPr>
          <p:cNvGrpSpPr/>
          <p:nvPr/>
        </p:nvGrpSpPr>
        <p:grpSpPr>
          <a:xfrm>
            <a:off x="9487691" y="826952"/>
            <a:ext cx="1134009" cy="1139333"/>
            <a:chOff x="3955634" y="1199295"/>
            <a:chExt cx="1134009" cy="1139333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9DAD3495-5EB4-4760-B842-630DE5056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1FC3E9-F0DA-48AE-85FF-A3606510CED0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852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 tiểu từ thận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xuống bóng đái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88" y="3754189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4028114" y="3617299"/>
            <a:ext cx="5373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tiểu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0F2C2A-79F1-4D6E-B8E7-45B68589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327" t="21580" r="13205" b="10122"/>
          <a:stretch/>
        </p:blipFill>
        <p:spPr>
          <a:xfrm>
            <a:off x="-986671" y="-685800"/>
            <a:ext cx="14165341" cy="79502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CE7970C-0DDB-4215-B3F1-B8884E6A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086799" y="-422052"/>
            <a:ext cx="5515116" cy="8057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5940E0-979C-4C88-9B6E-9FA6A324D55B}"/>
              </a:ext>
            </a:extLst>
          </p:cNvPr>
          <p:cNvSpPr txBox="1"/>
          <p:nvPr/>
        </p:nvSpPr>
        <p:spPr>
          <a:xfrm>
            <a:off x="2645110" y="1951289"/>
            <a:ext cx="5466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 descr="Hi Bee">
            <a:extLst>
              <a:ext uri="{FF2B5EF4-FFF2-40B4-BE49-F238E27FC236}">
                <a16:creationId xmlns:a16="http://schemas.microsoft.com/office/drawing/2014/main" id="{D0A925DB-1A8B-4FD4-9708-A5997A74AF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4179955"/>
            <a:ext cx="830997" cy="83099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11120FC9-952D-453E-B1AA-430B545B6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9873209" y="2912416"/>
            <a:ext cx="1689522" cy="3451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D78DA-5EE6-4701-A338-19D1973D24C9}"/>
              </a:ext>
            </a:extLst>
          </p:cNvPr>
          <p:cNvSpPr txBox="1"/>
          <p:nvPr/>
        </p:nvSpPr>
        <p:spPr>
          <a:xfrm>
            <a:off x="3485459" y="3742325"/>
            <a:ext cx="5580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8BDA10-DE82-4E61-BE05-25A145079C4A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5529874D-23DA-4FC9-A618-768412A4E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49833-B3E1-44F9-B754-706F5153447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527078-ABED-4999-A885-55A8A599E827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0C00594-CB24-4124-8448-32822FA62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86F630-5674-40BB-B082-FBB5375FA09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5B697-6878-4E9D-BDD0-F61F607B844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B7409A0-ABB5-46B8-8F18-D8914A2E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E9EBF-A821-4287-9022-A38570E4CD0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FA3860-D12A-49B3-81D5-EB972B2BA771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A818107D-0F56-48B2-ADF6-0AC4B5F69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4F9C6B9-2F34-498D-B452-C156472D3ED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B3021C-4DD6-4E64-A9E2-7833C2E8DEE8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7F991F7-B30D-4895-86BB-EE7330F65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C5A711D-8BB2-4210-9E69-6AD428AE7664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4BFE72-F2FF-405F-A1B0-0DDD3D379F0B}"/>
              </a:ext>
            </a:extLst>
          </p:cNvPr>
          <p:cNvGrpSpPr/>
          <p:nvPr/>
        </p:nvGrpSpPr>
        <p:grpSpPr>
          <a:xfrm>
            <a:off x="8111431" y="1577332"/>
            <a:ext cx="1134009" cy="1139333"/>
            <a:chOff x="3955634" y="1199295"/>
            <a:chExt cx="1134009" cy="1139333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65736E44-32CF-4CC1-A803-FD03EAE32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D4EF52-2C24-431E-84A6-0F8B33F2132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5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3bc8957f52b6a846edee4c8bcefb3b"/>
          <p:cNvPicPr>
            <a:picLocks noChangeAspect="1"/>
          </p:cNvPicPr>
          <p:nvPr/>
        </p:nvPicPr>
        <p:blipFill>
          <a:blip r:embed="rId4"/>
          <a:srcRect l="34040" t="830" r="26" b="19244"/>
          <a:stretch>
            <a:fillRect/>
          </a:stretch>
        </p:blipFill>
        <p:spPr>
          <a:xfrm>
            <a:off x="-9525" y="-13970"/>
            <a:ext cx="12239625" cy="687451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F91FDCF-65D4-4205-B6CD-E233E52ECB80}"/>
              </a:ext>
            </a:extLst>
          </p:cNvPr>
          <p:cNvGrpSpPr/>
          <p:nvPr/>
        </p:nvGrpSpPr>
        <p:grpSpPr>
          <a:xfrm>
            <a:off x="895185" y="958311"/>
            <a:ext cx="1354017" cy="1354017"/>
            <a:chOff x="5281613" y="2118493"/>
            <a:chExt cx="1888049" cy="1888049"/>
          </a:xfrm>
        </p:grpSpPr>
        <p:sp>
          <p:nvSpPr>
            <p:cNvPr id="32" name="椭圆 3">
              <a:extLst>
                <a:ext uri="{FF2B5EF4-FFF2-40B4-BE49-F238E27FC236}">
                  <a16:creationId xmlns:a16="http://schemas.microsoft.com/office/drawing/2014/main" id="{BFA3C003-318D-4DA9-ADC0-D91D4B04675E}"/>
                </a:ext>
              </a:extLst>
            </p:cNvPr>
            <p:cNvSpPr/>
            <p:nvPr/>
          </p:nvSpPr>
          <p:spPr>
            <a:xfrm>
              <a:off x="5281613" y="2118493"/>
              <a:ext cx="1888049" cy="18880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12700" dir="5400000" sx="104000" sy="104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ea"/>
                <a:sym typeface="+mn-lt"/>
              </a:endParaRPr>
            </a:p>
          </p:txBody>
        </p:sp>
        <p:sp>
          <p:nvSpPr>
            <p:cNvPr id="33" name="文本框 4">
              <a:extLst>
                <a:ext uri="{FF2B5EF4-FFF2-40B4-BE49-F238E27FC236}">
                  <a16:creationId xmlns:a16="http://schemas.microsoft.com/office/drawing/2014/main" id="{966CC7B2-58EC-42DE-BAF9-7B9F11E93CFD}"/>
                </a:ext>
              </a:extLst>
            </p:cNvPr>
            <p:cNvSpPr txBox="1"/>
            <p:nvPr/>
          </p:nvSpPr>
          <p:spPr>
            <a:xfrm>
              <a:off x="5411250" y="2301106"/>
              <a:ext cx="1628775" cy="1544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5AFE3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Microsoft YaHei"/>
                  <a:cs typeface="Calibri" panose="020F0502020204030204" pitchFamily="34" charset="0"/>
                  <a:sym typeface="+mn-lt"/>
                </a:rPr>
                <a:t>04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5AFE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Microsoft YaHei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8A82E2-8CE9-41A0-8583-8D397C169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193" y="2052765"/>
            <a:ext cx="695004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îṥḷíďê">
            <a:extLst>
              <a:ext uri="{FF2B5EF4-FFF2-40B4-BE49-F238E27FC236}">
                <a16:creationId xmlns:a16="http://schemas.microsoft.com/office/drawing/2014/main" id="{CC3688AC-2FB1-4B37-A6D7-49E481A0D3E4}"/>
              </a:ext>
            </a:extLst>
          </p:cNvPr>
          <p:cNvSpPr/>
          <p:nvPr/>
        </p:nvSpPr>
        <p:spPr bwMode="auto">
          <a:xfrm>
            <a:off x="3929545" y="263073"/>
            <a:ext cx="4683852" cy="78118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39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Luật</a:t>
            </a:r>
            <a:r>
              <a:rPr lang="en-US" altLang="zh-CN" sz="4400" noProof="0" dirty="0">
                <a:solidFill>
                  <a:srgbClr val="000000"/>
                </a:solidFill>
                <a:latin typeface="+mj-lt"/>
                <a:ea typeface="Microsoft YaHei"/>
              </a:rPr>
              <a:t> </a:t>
            </a:r>
            <a:r>
              <a:rPr lang="en-US" altLang="zh-CN" sz="4400" noProof="0" dirty="0" err="1">
                <a:solidFill>
                  <a:srgbClr val="000000"/>
                </a:solidFill>
                <a:latin typeface="+mj-lt"/>
                <a:ea typeface="Microsoft YaHei"/>
              </a:rPr>
              <a:t>chơi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Microsoft YaHei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D6D0DA-9319-4EDD-A0F3-C368D1C57372}"/>
              </a:ext>
            </a:extLst>
          </p:cNvPr>
          <p:cNvGrpSpPr/>
          <p:nvPr/>
        </p:nvGrpSpPr>
        <p:grpSpPr>
          <a:xfrm>
            <a:off x="510188" y="1414095"/>
            <a:ext cx="11957002" cy="1200329"/>
            <a:chOff x="1144987" y="1167179"/>
            <a:chExt cx="11957002" cy="120032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0A9765-8C41-4334-9A59-7753C8E2D9BE}"/>
                </a:ext>
              </a:extLst>
            </p:cNvPr>
            <p:cNvSpPr txBox="1"/>
            <p:nvPr/>
          </p:nvSpPr>
          <p:spPr>
            <a:xfrm>
              <a:off x="1419991" y="1167179"/>
              <a:ext cx="116819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Hai đội sẽ bắt thăm xem đội nào được phát thẻ “nếu”, đội nào được phát thẻ “thì”. Sau đó sẽ đổi ngược lại. </a:t>
              </a:r>
              <a:endParaRPr kumimoji="0" lang="en-US" sz="36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Calibri" panose="020F050202020403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B07B3F3-2F28-4A87-AAB1-FB191413E634}"/>
                </a:ext>
              </a:extLst>
            </p:cNvPr>
            <p:cNvSpPr/>
            <p:nvPr/>
          </p:nvSpPr>
          <p:spPr>
            <a:xfrm>
              <a:off x="1144987" y="1321466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7A3B59-BA1B-4F00-8677-E3C37AA14366}"/>
              </a:ext>
            </a:extLst>
          </p:cNvPr>
          <p:cNvGrpSpPr/>
          <p:nvPr/>
        </p:nvGrpSpPr>
        <p:grpSpPr>
          <a:xfrm>
            <a:off x="607932" y="2825237"/>
            <a:ext cx="11203067" cy="1564403"/>
            <a:chOff x="1233630" y="2578321"/>
            <a:chExt cx="11203067" cy="156440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261C3CE-0797-40F9-BD19-2A88C3269443}"/>
                </a:ext>
              </a:extLst>
            </p:cNvPr>
            <p:cNvSpPr txBox="1"/>
            <p:nvPr/>
          </p:nvSpPr>
          <p:spPr>
            <a:xfrm>
              <a:off x="1279284" y="2578321"/>
              <a:ext cx="11157413" cy="156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600" dirty="0">
                  <a:solidFill>
                    <a:srgbClr val="002060"/>
                  </a:solidFill>
                  <a:effectLst/>
                  <a:latin typeface="+mj-lt"/>
                  <a:ea typeface="Times New Roman" panose="02020603050405020304" pitchFamily="18" charset="0"/>
                </a:rPr>
                <a:t>Trọng tài sẽ xem đội nào ghép câu “thì” với /câu “Nếu” nhanh và đúng là thắng cuộc.</a:t>
              </a:r>
              <a:endParaRPr lang="en-US" sz="3600" dirty="0">
                <a:solidFill>
                  <a:srgbClr val="002060"/>
                </a:solidFill>
                <a:effectLst/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2F508B-CFA6-4C47-98A1-39876565F128}"/>
                </a:ext>
              </a:extLst>
            </p:cNvPr>
            <p:cNvSpPr/>
            <p:nvPr/>
          </p:nvSpPr>
          <p:spPr>
            <a:xfrm>
              <a:off x="1233630" y="2914060"/>
              <a:ext cx="91310" cy="913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Microsoft YaHei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01538-E0B9-4323-9097-19DD8E886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-40211"/>
            <a:ext cx="7533640" cy="6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238</Words>
  <Application>Microsoft Office PowerPoint</Application>
  <PresentationFormat>Màn hình rộng</PresentationFormat>
  <Paragraphs>47</Paragraphs>
  <Slides>14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Montserrat ExtraBold</vt:lpstr>
      <vt:lpstr>Office 主题</vt:lpstr>
      <vt:lpstr>自定义设计方案</vt:lpstr>
      <vt:lpstr>Office Theme</vt:lpstr>
      <vt:lpstr>2_Office Theme</vt:lpstr>
      <vt:lpstr>1_自定义设计方案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linh</cp:lastModifiedBy>
  <cp:revision>7</cp:revision>
  <dcterms:created xsi:type="dcterms:W3CDTF">2022-01-01T15:13:01Z</dcterms:created>
  <dcterms:modified xsi:type="dcterms:W3CDTF">2022-04-08T10:32:43Z</dcterms:modified>
</cp:coreProperties>
</file>