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4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70" r:id="rId3"/>
    <p:sldMasterId id="2147483783" r:id="rId4"/>
    <p:sldMasterId id="2147483796" r:id="rId5"/>
  </p:sldMasterIdLst>
  <p:notesMasterIdLst>
    <p:notesMasterId r:id="rId15"/>
  </p:notesMasterIdLst>
  <p:sldIdLst>
    <p:sldId id="264" r:id="rId6"/>
    <p:sldId id="257" r:id="rId7"/>
    <p:sldId id="265" r:id="rId8"/>
    <p:sldId id="266" r:id="rId9"/>
    <p:sldId id="258" r:id="rId10"/>
    <p:sldId id="259" r:id="rId11"/>
    <p:sldId id="260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11794-1C5C-4F87-8BDB-A219230FC3D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CA4B0-6646-48C8-B16E-9F81D43D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altLang="zh-CN" dirty="0" err="1" smtClean="0"/>
              <a:t>Bài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giảng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thiết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kế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bởi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Vũ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Hồng</a:t>
            </a:r>
            <a:endParaRPr lang="en-US" altLang="zh-CN" dirty="0" smtClean="0"/>
          </a:p>
          <a:p>
            <a:pPr marL="158750" indent="0">
              <a:buNone/>
            </a:pPr>
            <a:r>
              <a:rPr lang="en-US" altLang="zh-CN" dirty="0" err="1" smtClean="0"/>
              <a:t>Liên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hệ</a:t>
            </a:r>
            <a:r>
              <a:rPr lang="en-US" altLang="zh-CN" dirty="0" smtClean="0"/>
              <a:t> FB </a:t>
            </a:r>
            <a:r>
              <a:rPr lang="en-US" altLang="zh-CN" dirty="0" err="1" smtClean="0"/>
              <a:t>Vũ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Hồng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E505E7F-62A9-4701-BFC2-BAF91B9808FB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93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58750" indent="0">
              <a:buNone/>
            </a:pPr>
            <a:endParaRPr lang="zh-CN" altLang="en-US" dirty="0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C6C648B-5621-407C-A051-DC46B5E6423E}" type="slidenum"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15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13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33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CB8912-F0BA-4AD8-8415-DA1F26BCB09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650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28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125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3891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830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445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092343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3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70976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19" y="-46793"/>
            <a:ext cx="12285785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38326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19" y="-46793"/>
            <a:ext cx="12285785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549" y="-50726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71014" y="287871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5557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65" y="162641"/>
            <a:ext cx="11896335" cy="6532728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1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1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微软雅黑"/>
                <a:cs typeface="+mn-cs"/>
                <a:sym typeface="Arial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3" y="1502228"/>
            <a:ext cx="5739792" cy="22949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00" tIns="42543" rIns="85100" bIns="42543" rtlCol="0" anchor="ctr"/>
          <a:lstStyle/>
          <a:p>
            <a:pPr marL="0" marR="0" lvl="0" indent="0" algn="ctr" defTabSz="851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1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微软雅黑"/>
              <a:cs typeface="+mn-cs"/>
              <a:sym typeface="Arial"/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7" y="1502228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3" tIns="45378" rIns="90773" bIns="45378" rtlCol="0" anchor="ctr">
            <a:normAutofit/>
          </a:bodyPr>
          <a:lstStyle>
            <a:lvl1pPr marL="0" indent="0">
              <a:buFontTx/>
              <a:buNone/>
              <a:defRPr lang="en-US" sz="1032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45" y="1502228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3" tIns="45378" rIns="90773" bIns="45378" rtlCol="0" anchor="ctr">
            <a:normAutofit/>
          </a:bodyPr>
          <a:lstStyle>
            <a:lvl1pPr marL="0" indent="0">
              <a:buFontTx/>
              <a:buNone/>
              <a:defRPr lang="en-US" sz="1032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41" y="1502228"/>
            <a:ext cx="5739792" cy="22949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00" tIns="42543" rIns="85100" bIns="42543" rtlCol="0" anchor="ctr"/>
          <a:lstStyle/>
          <a:p>
            <a:pPr marL="0" marR="0" lvl="0" indent="0" algn="ctr" defTabSz="851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1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微软雅黑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546937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65" y="162641"/>
            <a:ext cx="11896335" cy="6532728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1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1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微软雅黑"/>
                <a:cs typeface="+mn-cs"/>
                <a:sym typeface="Arial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9" y="1422236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3" tIns="45378" rIns="90773" bIns="45378" rtlCol="0" anchor="ctr">
            <a:normAutofit/>
          </a:bodyPr>
          <a:lstStyle>
            <a:lvl1pPr marL="0" indent="0">
              <a:buFontTx/>
              <a:buNone/>
              <a:defRPr lang="en-US" sz="1032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7" y="1422236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3" tIns="45378" rIns="90773" bIns="45378" rtlCol="0" anchor="ctr">
            <a:normAutofit/>
          </a:bodyPr>
          <a:lstStyle>
            <a:lvl1pPr marL="0" indent="0">
              <a:buFontTx/>
              <a:buNone/>
              <a:defRPr lang="en-US" sz="1032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9" y="3778389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3" tIns="45378" rIns="90773" bIns="45378" rtlCol="0" anchor="ctr">
            <a:normAutofit/>
          </a:bodyPr>
          <a:lstStyle>
            <a:lvl1pPr marL="0" indent="0">
              <a:buFontTx/>
              <a:buNone/>
              <a:defRPr lang="en-US" sz="1032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7" y="3778389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3" tIns="45378" rIns="90773" bIns="45378" rtlCol="0" anchor="ctr">
            <a:normAutofit/>
          </a:bodyPr>
          <a:lstStyle>
            <a:lvl1pPr marL="0" indent="0">
              <a:buFontTx/>
              <a:buNone/>
              <a:defRPr lang="en-US" sz="1032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4414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962818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6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1" y="9475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5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0" y="15614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3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3" y="22171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9" y="21752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2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30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3" y="28310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2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2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7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1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1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6" y="40169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9" y="46726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5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9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9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8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8" y="59004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3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7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11998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6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1" y="9475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5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0" y="15614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3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3" y="22171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9" y="21752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2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30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3" y="28310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2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2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7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1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1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6" y="40169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9" y="46726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5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9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9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8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8" y="59004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3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7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55400" y="43411"/>
            <a:ext cx="736600" cy="67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88236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6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1" y="9475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5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0" y="15614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3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3" y="22171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9" y="21752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2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30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3" y="28310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2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2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7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1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1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6" y="40169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9" y="46726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5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9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9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8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8" y="59004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3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7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5712" tIns="85712" rIns="85712" bIns="85712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1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55400" y="43411"/>
            <a:ext cx="736600" cy="67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02915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5CE2B-EE76-4F45-A53E-A9FCF116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74A7BF35-2A8A-42B1-8E02-C0F9E3088A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4/19/2022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611A3-8C79-4C1D-927C-88C605D7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27C74-008E-4AC6-9C50-36F78DD3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80940424-0EA7-4A74-8214-F3B4A98529D8}" type="slidenum">
              <a:rPr lang="en-US" altLang="en-US" kern="0" smtClean="0"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altLang="en-US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321470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076518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7A19E-3FCA-4998-BBBC-355832DD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47D4F5DB-071F-4E04-985E-17A229BAA50D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4/19/2022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0E4CA-36D2-453F-9619-7C426DDD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ACE25-D84C-4E3C-BC55-C80135F5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C6A4C8F4-80E0-494B-B2BB-CC1ABDAC1825}" type="slidenum">
              <a:rPr lang="en-US" altLang="en-US" kern="0" smtClean="0"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altLang="en-US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928515"/>
      </p:ext>
    </p:extLst>
  </p:cSld>
  <p:clrMapOvr>
    <a:masterClrMapping/>
  </p:clrMapOvr>
  <p:transition spd="slow"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656A-6096-429B-A043-0B550619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BF3E189B-A210-4694-B1C7-6D5A10374B14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4/19/2022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6746-C1A4-46AA-A78B-96680942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9703D-9DA6-447C-A77B-FB26656F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BBB7E453-DFEE-4DBA-9578-466CC6BE79B4}" type="slidenum">
              <a:rPr lang="en-US" altLang="en-US" kern="0" smtClean="0"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altLang="en-US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697254"/>
      </p:ext>
    </p:extLst>
  </p:cSld>
  <p:clrMapOvr>
    <a:masterClrMapping/>
  </p:clrMapOvr>
  <p:transition spd="slow"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DC32A-4B60-46AB-95D3-1AA2FA9B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33E98218-E2F6-4687-9EAA-856CCC5CA045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4/19/2022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2FA1C-C265-4FE1-875B-A08ACA03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30596-7C51-4450-AD0E-9C48ADC9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63B94B65-AA99-402F-BD6B-B5407867248D}" type="slidenum">
              <a:rPr lang="en-US" altLang="en-US" kern="0" smtClean="0"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altLang="en-US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8054266"/>
      </p:ext>
    </p:extLst>
  </p:cSld>
  <p:clrMapOvr>
    <a:masterClrMapping/>
  </p:clrMapOvr>
  <p:transition spd="slow"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8EADA-42C8-4DEB-9404-9574AA65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21AD0739-E0DF-42A4-8E55-673F9F9F2BB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4/19/2022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833800-499A-4E84-9AA9-275ABDB6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418C82-AD5B-4354-A677-CD6D199B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28568FAB-63A5-413C-86EF-9C2D1C859F6C}" type="slidenum">
              <a:rPr lang="en-US" altLang="en-US" kern="0" smtClean="0"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altLang="en-US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011787"/>
      </p:ext>
    </p:extLst>
  </p:cSld>
  <p:clrMapOvr>
    <a:masterClrMapping/>
  </p:clrMapOvr>
  <p:transition spd="slow"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7033F-CC5D-4F10-B1EB-E77A6D779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CDFC8FD7-C676-4C42-BA8A-8AA33AFB47DB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4/19/2022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AE064-6F19-4BAC-9631-0E011D9F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B89B5-0746-4523-9F76-8FAC92CE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5D1EFF7D-952C-4D18-8AFF-EF43DDED8062}" type="slidenum">
              <a:rPr lang="en-US" altLang="en-US" kern="0" smtClean="0"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altLang="en-US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099008"/>
      </p:ext>
    </p:extLst>
  </p:cSld>
  <p:clrMapOvr>
    <a:masterClrMapping/>
  </p:clrMapOvr>
  <p:transition spd="slow"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E004A-9EED-4739-B62C-8A6EC692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DD055958-9256-44ED-9A5C-BD4338F8D2D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4/19/2022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756F46-B30A-40A4-A049-6C6B7AF7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F2459-5FEF-4534-AD23-E1416514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16BD1FBE-22EB-4182-9153-941E7751CB2E}" type="slidenum">
              <a:rPr lang="en-US" altLang="en-US" kern="0" smtClean="0"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altLang="en-US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826459"/>
      </p:ext>
    </p:extLst>
  </p:cSld>
  <p:clrMapOvr>
    <a:masterClrMapping/>
  </p:clrMapOvr>
  <p:transition spd="slow"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515F-017A-426A-9D71-461A6F28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90ADFACD-3004-4DEA-9AA9-BBBE927EA006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4/19/2022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7684B-C95E-4DF0-97DA-A7A200F3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998AE-DDFF-4AF6-BEFF-7EF6704D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0D7771EE-D9F9-4B12-9B40-8F861BAB31A3}" type="slidenum">
              <a:rPr lang="en-US" altLang="en-US" kern="0" smtClean="0"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altLang="en-US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101232"/>
      </p:ext>
    </p:extLst>
  </p:cSld>
  <p:clrMapOvr>
    <a:masterClrMapping/>
  </p:clrMapOvr>
  <p:transition spd="slow"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70D1E-D615-4CCB-81AB-04968ECB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1E773BFB-9C96-4139-ADF6-F6452042F53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4/19/2022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060B5-E732-40CB-96ED-18A27959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13F82-570F-4EC5-A4E7-66781BFD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988E6F48-BFFF-47F2-8384-30ED9F70D28D}" type="slidenum">
              <a:rPr lang="en-US" altLang="en-US" kern="0" smtClean="0"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altLang="en-US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141024"/>
      </p:ext>
    </p:extLst>
  </p:cSld>
  <p:clrMapOvr>
    <a:masterClrMapping/>
  </p:clrMapOvr>
  <p:transition spd="slow"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5DDC4-C079-491B-8101-C471416E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B64E28E1-7A18-4870-AD9F-A3E0BFC5FBFB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4/19/2022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A9F61-2BDA-4A1D-9449-0B939B14D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57476-B27E-4D92-914A-E5E85426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AD27E118-FCC4-4B8D-A9B1-E5DACBA92287}" type="slidenum">
              <a:rPr lang="en-US" altLang="en-US" kern="0" smtClean="0"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altLang="en-US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7088663"/>
      </p:ext>
    </p:extLst>
  </p:cSld>
  <p:clrMapOvr>
    <a:masterClrMapping/>
  </p:clrMapOvr>
  <p:transition spd="slow"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5554D-C81E-4FE0-ABC2-9B27065A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1798DCE0-E947-4DF2-8175-79B96A44E79A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4/19/2022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C499C-331F-4360-AC6D-3F183823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AAEBD-AC42-469D-B82B-5FB9BDF1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4D10F21D-75BD-4E55-BE79-C8BF7BDE4234}" type="slidenum">
              <a:rPr lang="en-US" altLang="en-US" kern="0" smtClean="0"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altLang="en-US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402108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277195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7359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204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471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655643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877612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8501645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059563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010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405087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9069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35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083090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530060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948089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1842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6" y="1133198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20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9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7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6" y="1567964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60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3803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62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91" y="3071623"/>
            <a:ext cx="685727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6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8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7" y="352963"/>
            <a:ext cx="2368151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25058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Arial"/>
                  <a:sym typeface="Arial"/>
                </a:rPr>
                <a:t>CHỦ ĐỀ 5</a:t>
              </a: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5" y="469237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3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6997555" y="946928"/>
            <a:ext cx="4943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 w="28575" cmpd="thickThin">
                  <a:solidFill>
                    <a:srgbClr val="43803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GIA ĐÌNH THÂN THƯƠNG</a:t>
            </a:r>
          </a:p>
        </p:txBody>
      </p:sp>
    </p:spTree>
    <p:extLst>
      <p:ext uri="{BB962C8B-B14F-4D97-AF65-F5344CB8AC3E}">
        <p14:creationId xmlns:p14="http://schemas.microsoft.com/office/powerpoint/2010/main" val="113255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80" y="2762066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16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6" y="2908516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53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691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1685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858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673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19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887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908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558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42107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345" y="1122363"/>
            <a:ext cx="9144001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345" y="3602037"/>
            <a:ext cx="9144001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1"/>
            </a:lvl1pPr>
            <a:lvl2pPr marL="428615" indent="0" algn="ctr">
              <a:buNone/>
              <a:defRPr sz="1875"/>
            </a:lvl2pPr>
            <a:lvl3pPr marL="857229" indent="0" algn="ctr">
              <a:buNone/>
              <a:defRPr sz="1688"/>
            </a:lvl3pPr>
            <a:lvl4pPr marL="1285843" indent="0" algn="ctr">
              <a:buNone/>
              <a:defRPr sz="1500"/>
            </a:lvl4pPr>
            <a:lvl5pPr marL="1714457" indent="0" algn="ctr">
              <a:buNone/>
              <a:defRPr sz="1500"/>
            </a:lvl5pPr>
            <a:lvl6pPr marL="2143072" indent="0" algn="ctr">
              <a:buNone/>
              <a:defRPr sz="1500"/>
            </a:lvl6pPr>
            <a:lvl7pPr marL="2571686" indent="0" algn="ctr">
              <a:buNone/>
              <a:defRPr sz="1500"/>
            </a:lvl7pPr>
            <a:lvl8pPr marL="3000300" indent="0" algn="ctr">
              <a:buNone/>
              <a:defRPr sz="1500"/>
            </a:lvl8pPr>
            <a:lvl9pPr marL="3428914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117B3AC9-6F66-442D-8A61-F06030142A82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36F16E06-0DD9-48EC-8D3A-7CC625600D6C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992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74596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3" y="274599"/>
            <a:ext cx="10973839" cy="1143191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3" y="1600469"/>
            <a:ext cx="10973839" cy="4525659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70053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2"/>
            <a:ext cx="10515224" cy="132463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91" y="6356748"/>
            <a:ext cx="2742447" cy="364275"/>
          </a:xfrm>
          <a:prstGeom prst="rect">
            <a:avLst/>
          </a:prstGeom>
        </p:spPr>
        <p:txBody>
          <a:bodyPr/>
          <a:lstStyle/>
          <a:p>
            <a:pPr defTabSz="1142971">
              <a:buClr>
                <a:srgbClr val="000000"/>
              </a:buClr>
            </a:pPr>
            <a:fld id="{CB2931F4-194C-4DD9-9505-42FC048612EF}" type="datetimeFigureOut">
              <a:rPr lang="zh-CN" altLang="en-US" sz="1751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1142971">
                <a:buClr>
                  <a:srgbClr val="000000"/>
                </a:buClr>
              </a:pPr>
              <a:t>2022/4/19</a:t>
            </a:fld>
            <a:endParaRPr lang="zh-CN" altLang="en-US" sz="17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/>
          <a:lstStyle/>
          <a:p>
            <a:pPr defTabSz="1142971">
              <a:buClr>
                <a:srgbClr val="000000"/>
              </a:buClr>
            </a:pPr>
            <a:endParaRPr lang="zh-CN" altLang="en-US" sz="17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9" y="6356748"/>
            <a:ext cx="2742447" cy="364275"/>
          </a:xfrm>
          <a:prstGeom prst="rect">
            <a:avLst/>
          </a:prstGeom>
        </p:spPr>
        <p:txBody>
          <a:bodyPr/>
          <a:lstStyle/>
          <a:p>
            <a:pPr defTabSz="1142971">
              <a:buClr>
                <a:srgbClr val="000000"/>
              </a:buClr>
            </a:pPr>
            <a:fld id="{2FAB2A2D-5054-49A2-BEE4-C9F6B6DAB1ED}" type="slidenum">
              <a:rPr lang="zh-CN" altLang="en-US" sz="1751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1142971">
                <a:buClr>
                  <a:srgbClr val="000000"/>
                </a:buClr>
              </a:pPr>
              <a:t>‹#›</a:t>
            </a:fld>
            <a:endParaRPr lang="zh-CN" altLang="en-US" sz="17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53040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93182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0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5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5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5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5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5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5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5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5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876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950800" y="3737433"/>
            <a:ext cx="420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5"/>
            </a:lvl9pPr>
          </a:lstStyle>
          <a:p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552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571486" lvl="0" indent="-41274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142971" lvl="1" indent="-41274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714457" lvl="2" indent="-41274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285943" lvl="3" indent="-41274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857429" lvl="4" indent="-41274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428914" lvl="5" indent="-41274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000400" lvl="6" indent="-41274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571886" lvl="7" indent="-41274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143371" lvl="8" indent="-41274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 dirty="0"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10448769" y="-8"/>
            <a:ext cx="1743196" cy="91780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21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142971"/>
            <a:fld id="{00000000-1234-1234-1234-123412341234}" type="slidenum">
              <a:rPr lang="en-GB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GB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6742426"/>
            <a:ext cx="6773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微软雅黑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74570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73520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43511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1004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3769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8619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949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4710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48711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36751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0325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 dirty="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2023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54014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9" y="100843"/>
            <a:ext cx="1705129" cy="361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 </a:t>
            </a:r>
            <a:r>
              <a:rPr kumimoji="0" lang="en-US" sz="17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Việt</a:t>
            </a:r>
            <a:r>
              <a:rPr kumimoji="0" lang="en-US" sz="1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00658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70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7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微软雅黑"/>
              <a:cs typeface="+mn-cs"/>
              <a:sym typeface="Arial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4" y="933495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7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微软雅黑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9768213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606169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1_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142971"/>
            <a:fld id="{00000000-1234-1234-1234-123412341234}" type="slidenum">
              <a:rPr lang="en-GB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GB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6742426"/>
            <a:ext cx="6773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微软雅黑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858811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8057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2692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1141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43135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37300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644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470166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1441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91170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66995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A3C39D9B-1707-4BC2-A8DF-A9A95A2D1DDF}" type="datetimeFigureOut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4/19/2022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563" y="635703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142971"/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03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142971"/>
            <a:fld id="{7E4F7387-1A44-43D0-A42C-0F5D255AB470}" type="slidenum">
              <a:rPr lang="en-US" sz="1688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142971"/>
              <a:t>‹#›</a:t>
            </a:fld>
            <a:endParaRPr lang="en-US" sz="1688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9681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9" y="100843"/>
            <a:ext cx="1705129" cy="361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1142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 </a:t>
            </a:r>
            <a:r>
              <a:rPr kumimoji="0" lang="en-US" sz="17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Việt</a:t>
            </a:r>
            <a:r>
              <a:rPr kumimoji="0" lang="en-US" sz="1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295346794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258975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676492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934884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987509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48139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879140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933220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200481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70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75" tIns="56788" rIns="113575" bIns="56788" rtlCol="0" anchor="ctr"/>
          <a:lstStyle/>
          <a:p>
            <a:pPr marL="0" marR="0" lvl="0" indent="0" algn="ctr" defTabSz="113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微软雅黑"/>
              <a:cs typeface="+mn-cs"/>
              <a:sym typeface="Arial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8" y="933495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75" tIns="56788" rIns="113575" bIns="56788" rtlCol="0" anchor="ctr"/>
          <a:lstStyle/>
          <a:p>
            <a:pPr marL="0" marR="0" lvl="0" indent="0" algn="ctr" defTabSz="113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微软雅黑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284300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155964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981018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984653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407014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51775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217535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87901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757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64" y="549570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97" tIns="56649" rIns="113297" bIns="56649" rtlCol="0" anchor="ctr"/>
          <a:lstStyle/>
          <a:p>
            <a:pPr marL="0" marR="0" lvl="0" indent="0" algn="ctr" defTabSz="1132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微软雅黑"/>
              <a:cs typeface="+mn-cs"/>
              <a:sym typeface="Arial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8" y="933495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97" tIns="56649" rIns="113297" bIns="56649" rtlCol="0" anchor="ctr"/>
          <a:lstStyle/>
          <a:p>
            <a:pPr marL="0" marR="0" lvl="0" indent="0" algn="ctr" defTabSz="1132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微软雅黑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0662392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0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78599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0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9840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0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48045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0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57850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0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95895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0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13714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0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01567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0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39702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0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9974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264443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0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03351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0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838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838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838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0577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0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838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838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838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2351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0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838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838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838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58811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0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838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838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838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89961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0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838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838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838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33798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33798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11095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19" y="-46793"/>
            <a:ext cx="12285785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99429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19" y="-46793"/>
            <a:ext cx="12285785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549" y="-50726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71014" y="287871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19570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65" y="162641"/>
            <a:ext cx="11896335" cy="6532728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1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1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微软雅黑"/>
                <a:cs typeface="+mn-cs"/>
                <a:sym typeface="Arial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3" y="1502228"/>
            <a:ext cx="5739792" cy="22949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00" tIns="42543" rIns="85100" bIns="42543" rtlCol="0" anchor="ctr"/>
          <a:lstStyle/>
          <a:p>
            <a:pPr marL="0" marR="0" lvl="0" indent="0" algn="ctr" defTabSz="851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1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微软雅黑"/>
              <a:cs typeface="+mn-cs"/>
              <a:sym typeface="Arial"/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7" y="1502228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3" tIns="45378" rIns="90773" bIns="45378" rtlCol="0" anchor="ctr">
            <a:normAutofit/>
          </a:bodyPr>
          <a:lstStyle>
            <a:lvl1pPr marL="0" indent="0">
              <a:buFontTx/>
              <a:buNone/>
              <a:defRPr lang="en-US" sz="1032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45" y="1502228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3" tIns="45378" rIns="90773" bIns="45378" rtlCol="0" anchor="ctr">
            <a:normAutofit/>
          </a:bodyPr>
          <a:lstStyle>
            <a:lvl1pPr marL="0" indent="0">
              <a:buFontTx/>
              <a:buNone/>
              <a:defRPr lang="en-US" sz="1032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41" y="1502228"/>
            <a:ext cx="5739792" cy="22949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00" tIns="42543" rIns="85100" bIns="42543" rtlCol="0" anchor="ctr"/>
          <a:lstStyle/>
          <a:p>
            <a:pPr marL="0" marR="0" lvl="0" indent="0" algn="ctr" defTabSz="851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1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微软雅黑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14562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65" y="162641"/>
            <a:ext cx="11896335" cy="6532728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1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1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微软雅黑"/>
                <a:cs typeface="+mn-cs"/>
                <a:sym typeface="Arial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9" y="1422236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3" tIns="45378" rIns="90773" bIns="45378" rtlCol="0" anchor="ctr">
            <a:normAutofit/>
          </a:bodyPr>
          <a:lstStyle>
            <a:lvl1pPr marL="0" indent="0">
              <a:buFontTx/>
              <a:buNone/>
              <a:defRPr lang="en-US" sz="1032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7" y="1422236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3" tIns="45378" rIns="90773" bIns="45378" rtlCol="0" anchor="ctr">
            <a:normAutofit/>
          </a:bodyPr>
          <a:lstStyle>
            <a:lvl1pPr marL="0" indent="0">
              <a:buFontTx/>
              <a:buNone/>
              <a:defRPr lang="en-US" sz="1032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9" y="3778389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3" tIns="45378" rIns="90773" bIns="45378" rtlCol="0" anchor="ctr">
            <a:normAutofit/>
          </a:bodyPr>
          <a:lstStyle>
            <a:lvl1pPr marL="0" indent="0">
              <a:buFontTx/>
              <a:buNone/>
              <a:defRPr lang="en-US" sz="1032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7" y="3778389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3" tIns="45378" rIns="90773" bIns="45378" rtlCol="0" anchor="ctr">
            <a:normAutofit/>
          </a:bodyPr>
          <a:lstStyle>
            <a:lvl1pPr marL="0" indent="0">
              <a:buFontTx/>
              <a:buNone/>
              <a:defRPr lang="en-US" sz="1032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5440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091573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10479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3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68470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3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08795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3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837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3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46891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3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9931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3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2816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3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3078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3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1722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3"/>
            <a:ext cx="10515600" cy="1325563"/>
          </a:xfrm>
          <a:prstGeom prst="rect">
            <a:avLst/>
          </a:prstGeom>
        </p:spPr>
        <p:txBody>
          <a:bodyPr lIns="90773" tIns="45378" rIns="90773" bIns="45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lIns="90773" tIns="45378" rIns="90773" bIns="45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A3C39D9B-1707-4BC2-A8DF-A9A95A2D1DDF}" type="datetimeFigureOut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4/19/2022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773" tIns="45378" rIns="90773" bIns="45378"/>
          <a:lstStyle/>
          <a:p>
            <a:pPr defTabSz="851125"/>
            <a:fld id="{7E4F7387-1A44-43D0-A42C-0F5D255AB470}" type="slidenum">
              <a:rPr lang="en-US" sz="1781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851125"/>
              <a:t>‹#›</a:t>
            </a:fld>
            <a:endParaRPr lang="en-US" sz="1781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773" tIns="45378" rIns="90773" bIns="453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2026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80.xml"/><Relationship Id="rId84" Type="http://schemas.openxmlformats.org/officeDocument/2006/relationships/slideLayout" Target="../slideLayouts/slideLayout96.xml"/><Relationship Id="rId89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74" Type="http://schemas.openxmlformats.org/officeDocument/2006/relationships/slideLayout" Target="../slideLayouts/slideLayout86.xml"/><Relationship Id="rId79" Type="http://schemas.openxmlformats.org/officeDocument/2006/relationships/slideLayout" Target="../slideLayouts/slideLayout91.xml"/><Relationship Id="rId5" Type="http://schemas.openxmlformats.org/officeDocument/2006/relationships/slideLayout" Target="../slideLayouts/slideLayout17.xml"/><Relationship Id="rId90" Type="http://schemas.openxmlformats.org/officeDocument/2006/relationships/slideLayout" Target="../slideLayouts/slideLayout102.xml"/><Relationship Id="rId95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64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81.xml"/><Relationship Id="rId80" Type="http://schemas.openxmlformats.org/officeDocument/2006/relationships/slideLayout" Target="../slideLayouts/slideLayout92.xml"/><Relationship Id="rId85" Type="http://schemas.openxmlformats.org/officeDocument/2006/relationships/slideLayout" Target="../slideLayouts/slideLayout97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70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7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91" Type="http://schemas.openxmlformats.org/officeDocument/2006/relationships/slideLayout" Target="../slideLayouts/slideLayout103.xml"/><Relationship Id="rId9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81" Type="http://schemas.openxmlformats.org/officeDocument/2006/relationships/slideLayout" Target="../slideLayouts/slideLayout93.xml"/><Relationship Id="rId86" Type="http://schemas.openxmlformats.org/officeDocument/2006/relationships/slideLayout" Target="../slideLayouts/slideLayout98.xml"/><Relationship Id="rId94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97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71" Type="http://schemas.openxmlformats.org/officeDocument/2006/relationships/slideLayout" Target="../slideLayouts/slideLayout83.xml"/><Relationship Id="rId9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36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66" Type="http://schemas.openxmlformats.org/officeDocument/2006/relationships/slideLayout" Target="../slideLayouts/slideLayout78.xml"/><Relationship Id="rId87" Type="http://schemas.openxmlformats.org/officeDocument/2006/relationships/slideLayout" Target="../slideLayouts/slideLayout99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56" Type="http://schemas.openxmlformats.org/officeDocument/2006/relationships/slideLayout" Target="../slideLayouts/slideLayout68.xml"/><Relationship Id="rId7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93" Type="http://schemas.openxmlformats.org/officeDocument/2006/relationships/slideLayout" Target="../slideLayouts/slideLayout105.xml"/><Relationship Id="rId98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97" y="-683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-66987" y="6672108"/>
            <a:ext cx="549307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7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/>
                <a:cs typeface="Arial"/>
                <a:sym typeface="Arial"/>
              </a:rPr>
              <a:t>V.Hồng</a:t>
            </a:r>
            <a:endParaRPr kumimoji="0" lang="en-US" sz="667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-Rounded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46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97" y="-683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-66987" y="6672108"/>
            <a:ext cx="549307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7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/>
                <a:cs typeface="Arial"/>
                <a:sym typeface="Arial"/>
              </a:rPr>
              <a:t>V.Hồng</a:t>
            </a:r>
            <a:endParaRPr kumimoji="0" lang="en-US" sz="667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-Rounded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377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  <p:sldLayoutId id="2147483729" r:id="rId56"/>
    <p:sldLayoutId id="2147483730" r:id="rId57"/>
    <p:sldLayoutId id="2147483731" r:id="rId58"/>
    <p:sldLayoutId id="2147483732" r:id="rId59"/>
    <p:sldLayoutId id="2147483733" r:id="rId60"/>
    <p:sldLayoutId id="2147483734" r:id="rId61"/>
    <p:sldLayoutId id="2147483735" r:id="rId62"/>
    <p:sldLayoutId id="2147483736" r:id="rId63"/>
    <p:sldLayoutId id="2147483737" r:id="rId64"/>
    <p:sldLayoutId id="2147483738" r:id="rId65"/>
    <p:sldLayoutId id="2147483739" r:id="rId66"/>
    <p:sldLayoutId id="2147483740" r:id="rId67"/>
    <p:sldLayoutId id="2147483741" r:id="rId68"/>
    <p:sldLayoutId id="2147483742" r:id="rId69"/>
    <p:sldLayoutId id="2147483743" r:id="rId70"/>
    <p:sldLayoutId id="2147483744" r:id="rId71"/>
    <p:sldLayoutId id="2147483745" r:id="rId72"/>
    <p:sldLayoutId id="2147483746" r:id="rId73"/>
    <p:sldLayoutId id="2147483747" r:id="rId74"/>
    <p:sldLayoutId id="2147483748" r:id="rId75"/>
    <p:sldLayoutId id="2147483749" r:id="rId76"/>
    <p:sldLayoutId id="2147483750" r:id="rId77"/>
    <p:sldLayoutId id="2147483751" r:id="rId78"/>
    <p:sldLayoutId id="2147483752" r:id="rId79"/>
    <p:sldLayoutId id="2147483753" r:id="rId80"/>
    <p:sldLayoutId id="2147483754" r:id="rId81"/>
    <p:sldLayoutId id="2147483755" r:id="rId82"/>
    <p:sldLayoutId id="2147483756" r:id="rId83"/>
    <p:sldLayoutId id="2147483757" r:id="rId84"/>
    <p:sldLayoutId id="2147483758" r:id="rId85"/>
    <p:sldLayoutId id="2147483759" r:id="rId86"/>
    <p:sldLayoutId id="2147483760" r:id="rId87"/>
    <p:sldLayoutId id="2147483761" r:id="rId88"/>
    <p:sldLayoutId id="2147483762" r:id="rId89"/>
    <p:sldLayoutId id="2147483763" r:id="rId90"/>
    <p:sldLayoutId id="2147483764" r:id="rId91"/>
    <p:sldLayoutId id="2147483765" r:id="rId92"/>
    <p:sldLayoutId id="2147483766" r:id="rId93"/>
    <p:sldLayoutId id="2147483767" r:id="rId94"/>
    <p:sldLayoutId id="2147483768" r:id="rId95"/>
    <p:sldLayoutId id="2147483769" r:id="rId96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0037E-B7BD-430B-8467-0AFAF52EF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itchFamily="34" charset="0"/>
              <a:cs typeface="Arial" pitchFamily="34" charset="0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246EB-EADC-4D4A-AF16-5D37DF965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itchFamily="34" charset="0"/>
              <a:cs typeface="Arial" pitchFamily="34" charset="0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8A9B3-7FDE-49F0-97ED-181741389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A6D5C9A5-8927-4281-B0C9-342F91A788E5}" type="slidenum">
              <a:rPr lang="vi-VN" altLang="en-US" smtClean="0">
                <a:latin typeface="Calibri" pitchFamily="34" charset="0"/>
                <a:cs typeface="Arial" pitchFamily="34" charset="0"/>
                <a:sym typeface="Arial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 smtClean="0">
              <a:latin typeface="Calibri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58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 spd="slow">
    <p:random/>
  </p:transition>
  <p:hf sldNum="0" hdr="0" ft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779D29D3-CE7E-446D-88A3-6E223595284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4/19/2022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23DCDB38-F792-4BA6-8270-EAE9F4E533B5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97" y="-683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-66987" y="6672108"/>
            <a:ext cx="549307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7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/>
                <a:cs typeface="Arial"/>
                <a:sym typeface="Arial"/>
              </a:rPr>
              <a:t>V.Hồng</a:t>
            </a:r>
            <a:endParaRPr kumimoji="0" lang="en-US" sz="667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-Rounded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63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678830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0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-7939" y="0"/>
            <a:ext cx="121999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55419"/>
            <a:ext cx="12192000" cy="408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260588" y="4870969"/>
            <a:ext cx="10602913" cy="119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83" tIns="45333" rIns="90683" bIns="45333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defTabSz="1219170">
              <a:buClr>
                <a:srgbClr val="000000"/>
              </a:buClr>
            </a:pPr>
            <a:r>
              <a:rPr lang="en-US" altLang="zh-CN" sz="7200" b="1" kern="0" dirty="0">
                <a:solidFill>
                  <a:prstClr val="black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Xin </a:t>
            </a:r>
            <a:r>
              <a:rPr lang="en-US" altLang="zh-CN" sz="7200" b="1" kern="0" dirty="0" err="1">
                <a:solidFill>
                  <a:prstClr val="black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chào</a:t>
            </a:r>
            <a:r>
              <a:rPr lang="en-US" altLang="zh-CN" sz="7200" b="1" kern="0" dirty="0">
                <a:solidFill>
                  <a:prstClr val="black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prstClr val="black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tất</a:t>
            </a:r>
            <a:r>
              <a:rPr lang="en-US" altLang="zh-CN" sz="7200" b="1" kern="0" dirty="0">
                <a:solidFill>
                  <a:prstClr val="black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prstClr val="black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altLang="zh-CN" sz="7200" b="1" kern="0" dirty="0">
                <a:solidFill>
                  <a:prstClr val="black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prstClr val="black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altLang="zh-CN" sz="7200" b="1" kern="0" dirty="0">
                <a:solidFill>
                  <a:prstClr val="black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 con!</a:t>
            </a:r>
            <a:endParaRPr lang="zh-CN" altLang="en-US" sz="7200" b="1" kern="0" dirty="0">
              <a:solidFill>
                <a:prstClr val="black"/>
              </a:solidFill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697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-131764"/>
            <a:ext cx="8766175" cy="707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2784475"/>
            <a:ext cx="1219358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902" y="644526"/>
            <a:ext cx="768351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776665"/>
            <a:ext cx="1377951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237425" y="3868739"/>
            <a:ext cx="4155305" cy="83099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zh-CN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-Rounded"/>
                <a:ea typeface="方正稚艺_GBK"/>
                <a:cs typeface="Times New Roman" panose="02020603050405020304" pitchFamily="18" charset="0"/>
                <a:sym typeface="Arial"/>
              </a:rPr>
              <a:t>SINH HOẠT LỚP</a:t>
            </a:r>
            <a:endParaRPr lang="zh-CN" altLang="en-US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-Rounded"/>
              <a:ea typeface="方正稚艺_GBK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09032" y="1717063"/>
            <a:ext cx="2012089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zh-CN" sz="13310" b="1" kern="0" dirty="0">
                <a:solidFill>
                  <a:srgbClr val="70AD47">
                    <a:lumMod val="75000"/>
                  </a:srgbClr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/>
                <a:ea typeface="方正大标宋简体" panose="02010601030101010101" charset="-122"/>
                <a:cs typeface="Arial"/>
                <a:sym typeface="Arial"/>
              </a:rPr>
              <a:t>03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184151"/>
            <a:ext cx="808039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4" y="1527176"/>
            <a:ext cx="8604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977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3356901" y="1337029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3649951" y="197352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Nhận xét tình hình học tập và nề nếp của lớp.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7913191" y="4201590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2838520" y="1365251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9082957" y="3977948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4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3356901" y="1337029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3649951" y="197352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Định hướng tuần học mới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7913191" y="4201590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2838520" y="1365251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9082957" y="3977948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4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58859" y="169683"/>
            <a:ext cx="5639892" cy="601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 rot="321708">
            <a:off x="4005160" y="3126853"/>
            <a:ext cx="4181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6000" kern="0" dirty="0" err="1">
                <a:solidFill>
                  <a:srgbClr val="0070C0"/>
                </a:solidFill>
                <a:latin typeface="Arial-Rounded"/>
                <a:ea typeface="微软雅黑"/>
                <a:cs typeface="Arial"/>
                <a:sym typeface="Arial"/>
              </a:rPr>
              <a:t>Thực</a:t>
            </a:r>
            <a:r>
              <a:rPr lang="en-US" sz="6000" kern="0" dirty="0">
                <a:solidFill>
                  <a:srgbClr val="0070C0"/>
                </a:solidFill>
                <a:latin typeface="Arial-Rounded"/>
                <a:ea typeface="微软雅黑"/>
                <a:cs typeface="Arial"/>
                <a:sym typeface="Arial"/>
              </a:rPr>
              <a:t> </a:t>
            </a:r>
            <a:r>
              <a:rPr lang="en-US" sz="6000" kern="0" dirty="0" err="1">
                <a:solidFill>
                  <a:srgbClr val="0070C0"/>
                </a:solidFill>
                <a:latin typeface="Arial-Rounded"/>
                <a:ea typeface="微软雅黑"/>
                <a:cs typeface="Arial"/>
                <a:sym typeface="Arial"/>
              </a:rPr>
              <a:t>hành</a:t>
            </a:r>
            <a:r>
              <a:rPr lang="en-US" sz="6000" kern="0" dirty="0">
                <a:solidFill>
                  <a:srgbClr val="0070C0"/>
                </a:solidFill>
                <a:latin typeface="Arial-Rounded"/>
                <a:ea typeface="微软雅黑"/>
                <a:cs typeface="Arial"/>
                <a:sym typeface="Arial"/>
              </a:rPr>
              <a:t>.</a:t>
            </a:r>
            <a:endParaRPr lang="en-US" sz="6000" kern="0" dirty="0">
              <a:solidFill>
                <a:srgbClr val="0070C0"/>
              </a:solidFill>
              <a:latin typeface="Arial"/>
              <a:ea typeface="微软雅黑"/>
              <a:cs typeface="Arial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082" y="86720"/>
            <a:ext cx="12161839" cy="6664009"/>
            <a:chOff x="0" y="0"/>
            <a:chExt cx="9144000" cy="51328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5030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82" b="95918" l="6667" r="97143">
                        <a14:foregroundMark x1="25714" y1="48980" x2="19048" y2="75510"/>
                        <a14:foregroundMark x1="12381" y1="60204" x2="50476" y2="95918"/>
                        <a14:foregroundMark x1="74286" y1="62245" x2="56190" y2="80612"/>
                        <a14:foregroundMark x1="12381" y1="59184" x2="17143" y2="8367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8" y="173002"/>
            <a:ext cx="1333687" cy="1244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86714"/>
            <a:ext cx="741218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4267"/>
              </a:lnSpc>
              <a:buClr>
                <a:srgbClr val="000000"/>
              </a:buClr>
            </a:pPr>
            <a:r>
              <a:rPr lang="en-US" sz="3333" b="1" kern="0" dirty="0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  </a:t>
            </a:r>
            <a:r>
              <a:rPr lang="en-US" sz="3333" kern="0" dirty="0">
                <a:solidFill>
                  <a:srgbClr val="44546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</a:t>
            </a:r>
            <a:r>
              <a:rPr lang="en-US" sz="3333" kern="0" dirty="0" err="1">
                <a:solidFill>
                  <a:srgbClr val="44546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Thực</a:t>
            </a:r>
            <a:r>
              <a:rPr lang="en-US" sz="3333" kern="0" dirty="0">
                <a:solidFill>
                  <a:srgbClr val="44546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33" kern="0" dirty="0" err="1">
                <a:solidFill>
                  <a:srgbClr val="44546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hành</a:t>
            </a:r>
            <a:r>
              <a:rPr lang="en-US" sz="3333" kern="0" dirty="0">
                <a:solidFill>
                  <a:srgbClr val="44546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33" kern="0" dirty="0" err="1">
                <a:solidFill>
                  <a:srgbClr val="44546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vệ</a:t>
            </a:r>
            <a:r>
              <a:rPr lang="en-US" sz="3333" kern="0" dirty="0">
                <a:solidFill>
                  <a:srgbClr val="44546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33" kern="0" dirty="0" err="1">
                <a:solidFill>
                  <a:srgbClr val="44546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sinh</a:t>
            </a:r>
            <a:r>
              <a:rPr lang="en-US" sz="3333" kern="0" dirty="0">
                <a:solidFill>
                  <a:srgbClr val="44546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33" kern="0" dirty="0" err="1">
                <a:solidFill>
                  <a:srgbClr val="44546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trường</a:t>
            </a:r>
            <a:r>
              <a:rPr lang="en-US" sz="3333" kern="0" dirty="0">
                <a:solidFill>
                  <a:srgbClr val="44546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33" kern="0" dirty="0" err="1">
                <a:solidFill>
                  <a:srgbClr val="44546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r>
              <a:rPr lang="en-US" sz="3333" kern="0" dirty="0">
                <a:solidFill>
                  <a:srgbClr val="44546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pic>
        <p:nvPicPr>
          <p:cNvPr id="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42775" r="6629" b="19290"/>
          <a:stretch/>
        </p:blipFill>
        <p:spPr bwMode="auto">
          <a:xfrm>
            <a:off x="5252277" y="1785152"/>
            <a:ext cx="6696076" cy="4826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5476" y="1770034"/>
            <a:ext cx="487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>
              <a:buClr>
                <a:srgbClr val="000000"/>
              </a:buClr>
              <a:buFontTx/>
              <a:buChar char="-"/>
            </a:pP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Phân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công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việc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mỗi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tổ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nhóm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lau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bảng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quét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lau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,...</a:t>
            </a:r>
          </a:p>
          <a:p>
            <a:pPr marL="457189" indent="-457189" defTabSz="1219170">
              <a:buClr>
                <a:srgbClr val="000000"/>
              </a:buClr>
              <a:buFontTx/>
              <a:buChar char="-"/>
            </a:pP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Thực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hiện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công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việc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đã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phân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công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tổ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nhóm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marL="457189" indent="-457189" defTabSz="1219170">
              <a:buClr>
                <a:srgbClr val="000000"/>
              </a:buClr>
              <a:buFontTx/>
              <a:buChar char="-"/>
            </a:pP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Nhận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xét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đánh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giá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kết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quả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thực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hiện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công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việc</a:t>
            </a:r>
            <a:r>
              <a:rPr lang="en-GB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09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42775" r="6629" b="19290"/>
          <a:stretch/>
        </p:blipFill>
        <p:spPr bwMode="auto">
          <a:xfrm>
            <a:off x="2124158" y="1421369"/>
            <a:ext cx="7727332" cy="46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7CF1FFBB-8AFD-4CB4-860A-A688079A7CE9}"/>
              </a:ext>
            </a:extLst>
          </p:cNvPr>
          <p:cNvSpPr/>
          <p:nvPr/>
        </p:nvSpPr>
        <p:spPr>
          <a:xfrm>
            <a:off x="413543" y="1220737"/>
            <a:ext cx="3061012" cy="1173935"/>
          </a:xfrm>
          <a:prstGeom prst="roundRect">
            <a:avLst/>
          </a:prstGeom>
          <a:solidFill>
            <a:srgbClr val="FED9D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70C0"/>
                </a:solidFill>
                <a:latin typeface="Arial-Rounded"/>
                <a:ea typeface="微软雅黑"/>
                <a:sym typeface="Arial"/>
              </a:rPr>
              <a:t>Lau bảng, lau bàn ghế</a:t>
            </a: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8F407613-201F-4068-9B73-AFBD6B25742F}"/>
              </a:ext>
            </a:extLst>
          </p:cNvPr>
          <p:cNvSpPr/>
          <p:nvPr/>
        </p:nvSpPr>
        <p:spPr>
          <a:xfrm>
            <a:off x="5575273" y="1035030"/>
            <a:ext cx="2832988" cy="772673"/>
          </a:xfrm>
          <a:prstGeom prst="roundRect">
            <a:avLst/>
          </a:prstGeom>
          <a:solidFill>
            <a:srgbClr val="FED9D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>
                <a:solidFill>
                  <a:srgbClr val="0070C0"/>
                </a:solidFill>
                <a:latin typeface="Arial-Rounded"/>
                <a:ea typeface="微软雅黑"/>
                <a:sym typeface="Arial"/>
              </a:rPr>
              <a:t>Tưới cây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5BA6983C-2182-4D1E-86DC-9FB84ADA9FB7}"/>
              </a:ext>
            </a:extLst>
          </p:cNvPr>
          <p:cNvSpPr/>
          <p:nvPr/>
        </p:nvSpPr>
        <p:spPr>
          <a:xfrm>
            <a:off x="9126909" y="2727271"/>
            <a:ext cx="2535256" cy="837021"/>
          </a:xfrm>
          <a:prstGeom prst="roundRect">
            <a:avLst/>
          </a:prstGeom>
          <a:solidFill>
            <a:srgbClr val="FED9D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70C0"/>
                </a:solidFill>
                <a:latin typeface="Arial-Rounded"/>
                <a:ea typeface="微软雅黑"/>
                <a:sym typeface="Arial"/>
              </a:rPr>
              <a:t>Lau cửa sổ</a:t>
            </a: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F5CEF643-8366-46F1-A8FE-F89D6B2D0F46}"/>
              </a:ext>
            </a:extLst>
          </p:cNvPr>
          <p:cNvSpPr/>
          <p:nvPr/>
        </p:nvSpPr>
        <p:spPr>
          <a:xfrm>
            <a:off x="1342762" y="4606068"/>
            <a:ext cx="2832988" cy="772673"/>
          </a:xfrm>
          <a:prstGeom prst="roundRect">
            <a:avLst/>
          </a:prstGeom>
          <a:solidFill>
            <a:srgbClr val="FED9D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70C0"/>
                </a:solidFill>
                <a:latin typeface="Arial-Rounded"/>
                <a:ea typeface="微软雅黑"/>
                <a:sym typeface="Arial"/>
              </a:rPr>
              <a:t>Quét lớp</a:t>
            </a:r>
          </a:p>
        </p:txBody>
      </p: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107B0F4F-2285-4D83-876F-20F049844E6A}"/>
              </a:ext>
            </a:extLst>
          </p:cNvPr>
          <p:cNvSpPr/>
          <p:nvPr/>
        </p:nvSpPr>
        <p:spPr>
          <a:xfrm>
            <a:off x="8043418" y="4934545"/>
            <a:ext cx="2832988" cy="772673"/>
          </a:xfrm>
          <a:prstGeom prst="roundRect">
            <a:avLst/>
          </a:prstGeom>
          <a:solidFill>
            <a:srgbClr val="FED9D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70C0"/>
                </a:solidFill>
                <a:latin typeface="Arial-Rounded"/>
                <a:ea typeface="微软雅黑"/>
                <a:sym typeface="Arial"/>
              </a:rPr>
              <a:t>Dọn rác</a:t>
            </a:r>
          </a:p>
        </p:txBody>
      </p:sp>
    </p:spTree>
    <p:extLst>
      <p:ext uri="{BB962C8B-B14F-4D97-AF65-F5344CB8AC3E}">
        <p14:creationId xmlns:p14="http://schemas.microsoft.com/office/powerpoint/2010/main" val="710016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764" y="1347118"/>
            <a:ext cx="7708328" cy="5135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11155" y="4084495"/>
            <a:ext cx="6141492" cy="18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500" kern="0" dirty="0">
                <a:solidFill>
                  <a:srgbClr val="1A0DAB"/>
                </a:solidFill>
                <a:latin typeface="Arial-Rounded"/>
                <a:ea typeface="微软雅黑"/>
                <a:cs typeface="Arial"/>
                <a:sym typeface="Arial"/>
              </a:rPr>
              <a:t>  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Về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nhà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cùng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bố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mẹ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tìm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hiểu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thực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trạng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vệ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sinh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môi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trường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ở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xung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quanh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nơi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mình</a:t>
            </a:r>
            <a:r>
              <a:rPr lang="en-US" sz="3733" kern="0" dirty="0">
                <a:solidFill>
                  <a:srgbClr val="000000"/>
                </a:solidFill>
                <a:latin typeface="Arial-Rounded"/>
                <a:cs typeface="Arial"/>
                <a:sym typeface="Arial"/>
              </a:rPr>
              <a:t> ở.</a:t>
            </a:r>
          </a:p>
        </p:txBody>
      </p:sp>
      <p:pic>
        <p:nvPicPr>
          <p:cNvPr id="7" name="Google Shape;143;p9"/>
          <p:cNvPicPr preferRelativeResize="0"/>
          <p:nvPr/>
        </p:nvPicPr>
        <p:blipFill rotWithShape="1">
          <a:blip r:embed="rId4">
            <a:alphaModFix/>
          </a:blip>
          <a:srcRect t="31866"/>
          <a:stretch/>
        </p:blipFill>
        <p:spPr>
          <a:xfrm>
            <a:off x="457221" y="457608"/>
            <a:ext cx="5536372" cy="8222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46;p9"/>
          <p:cNvSpPr/>
          <p:nvPr/>
        </p:nvSpPr>
        <p:spPr>
          <a:xfrm>
            <a:off x="457222" y="313184"/>
            <a:ext cx="1021677" cy="1021475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5" tIns="60931" rIns="121895" bIns="60931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44;p9"/>
          <p:cNvSpPr/>
          <p:nvPr/>
        </p:nvSpPr>
        <p:spPr>
          <a:xfrm>
            <a:off x="1497617" y="355718"/>
            <a:ext cx="4704707" cy="89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5" tIns="60931" rIns="121895" bIns="60931" anchor="t" anchorCtr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333" b="1" kern="0" dirty="0" err="1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Hoạt</a:t>
            </a:r>
            <a:r>
              <a:rPr lang="en-US" sz="3333" b="1" kern="0" dirty="0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33" b="1" kern="0" dirty="0" err="1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động</a:t>
            </a:r>
            <a:r>
              <a:rPr lang="en-US" sz="3333" b="1" kern="0" dirty="0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33" b="1" kern="0" dirty="0" err="1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3333" b="1" kern="0" dirty="0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33" b="1" kern="0" dirty="0" err="1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giờ</a:t>
            </a:r>
            <a:r>
              <a:rPr lang="en-US" sz="3333" b="1" kern="0" dirty="0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33" b="1" kern="0" dirty="0" err="1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sz="3333" b="1" kern="0" dirty="0">
              <a:solidFill>
                <a:srgbClr val="00A65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Google Shape;147;p9"/>
          <p:cNvSpPr/>
          <p:nvPr/>
        </p:nvSpPr>
        <p:spPr>
          <a:xfrm>
            <a:off x="543503" y="457608"/>
            <a:ext cx="870987" cy="683547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5" tIns="60931" rIns="121895" bIns="60931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32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r="55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65334" r="64270" b="-2"/>
          <a:stretch>
            <a:fillRect/>
          </a:stretch>
        </p:blipFill>
        <p:spPr bwMode="auto">
          <a:xfrm>
            <a:off x="6788151" y="2889251"/>
            <a:ext cx="3276600" cy="329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3" t="30025" r="35278" b="35307"/>
          <a:stretch>
            <a:fillRect/>
          </a:stretch>
        </p:blipFill>
        <p:spPr bwMode="auto">
          <a:xfrm>
            <a:off x="882651" y="3566584"/>
            <a:ext cx="3276600" cy="329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34"/>
          <p:cNvSpPr txBox="1">
            <a:spLocks noChangeArrowheads="1"/>
          </p:cNvSpPr>
          <p:nvPr/>
        </p:nvSpPr>
        <p:spPr bwMode="auto">
          <a:xfrm>
            <a:off x="986367" y="2006601"/>
            <a:ext cx="7683500" cy="234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7333" b="1">
                <a:solidFill>
                  <a:srgbClr val="0070C0"/>
                </a:solidFill>
                <a:latin typeface="Arial-Rounded" pitchFamily="34" charset="0"/>
                <a:ea typeface="SimSun" pitchFamily="2" charset="-122"/>
                <a:cs typeface="字魂59号-创粗黑"/>
                <a:sym typeface="Century Gothic" pitchFamily="34" charset="0"/>
              </a:rPr>
              <a:t>Tạm biệt và </a:t>
            </a:r>
          </a:p>
          <a:p>
            <a:pPr algn="ctr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7333" b="1">
                <a:solidFill>
                  <a:srgbClr val="0070C0"/>
                </a:solidFill>
                <a:latin typeface="Arial-Rounded" pitchFamily="34" charset="0"/>
                <a:ea typeface="SimSun" pitchFamily="2" charset="-122"/>
                <a:cs typeface="字魂59号-创粗黑"/>
                <a:sym typeface="Century Gothic" pitchFamily="34" charset="0"/>
              </a:rPr>
              <a:t>hẹn gặp lại</a:t>
            </a:r>
            <a:endParaRPr lang="zh-CN" altLang="en-US" sz="7333" b="1">
              <a:solidFill>
                <a:srgbClr val="0070C0"/>
              </a:solidFill>
              <a:latin typeface="Arial-Rounded" pitchFamily="34" charset="0"/>
              <a:ea typeface="SimSun" pitchFamily="2" charset="-122"/>
              <a:cs typeface="字魂59号-创粗黑"/>
              <a:sym typeface="Century Gothic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3" b="96139" l="2326" r="94574">
                        <a14:foregroundMark x1="53488" y1="59846" x2="57752" y2="72587"/>
                        <a14:foregroundMark x1="64729" y1="55598" x2="62016" y2="72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-68829"/>
            <a:ext cx="3331535" cy="334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6061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Custom 1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Widescreen</PresentationFormat>
  <Paragraphs>24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33" baseType="lpstr">
      <vt:lpstr>微软雅黑</vt:lpstr>
      <vt:lpstr>SimSun</vt:lpstr>
      <vt:lpstr>Arial</vt:lpstr>
      <vt:lpstr>Arial-Rounded</vt:lpstr>
      <vt:lpstr>Baloo 2</vt:lpstr>
      <vt:lpstr>Calibri</vt:lpstr>
      <vt:lpstr>Calibri Light</vt:lpstr>
      <vt:lpstr>Century Gothic</vt:lpstr>
      <vt:lpstr>等线</vt:lpstr>
      <vt:lpstr>HP001 4 hàng</vt:lpstr>
      <vt:lpstr>Pangolin</vt:lpstr>
      <vt:lpstr>Quicksand Medium</vt:lpstr>
      <vt:lpstr>Times New Roman</vt:lpstr>
      <vt:lpstr>UTM Androgyne</vt:lpstr>
      <vt:lpstr>UTM Cookies</vt:lpstr>
      <vt:lpstr>字魂17号-萌趣果冻体</vt:lpstr>
      <vt:lpstr>字魂59号-创粗黑</vt:lpstr>
      <vt:lpstr>方正大标宋简体</vt:lpstr>
      <vt:lpstr>方正稚艺_GBK</vt:lpstr>
      <vt:lpstr>Custom Design</vt:lpstr>
      <vt:lpstr>English Vocabulary Workshop by Slidesgo</vt:lpstr>
      <vt:lpstr>1_Office Theme</vt:lpstr>
      <vt:lpstr>1_Custom Design</vt:lpstr>
      <vt:lpstr>1_English Vocabulary Workshop by Slidesgo</vt:lpstr>
      <vt:lpstr>PowerPoint Presentation</vt:lpstr>
      <vt:lpstr>PowerPoint Presentation</vt:lpstr>
      <vt:lpstr>Nhận xét tình hình học tập và nề nếp của lớp.</vt:lpstr>
      <vt:lpstr>Định hướng tuần học mới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2022-04-16T04:42:57Z</dcterms:created>
  <dcterms:modified xsi:type="dcterms:W3CDTF">2022-04-19T08:04:32Z</dcterms:modified>
</cp:coreProperties>
</file>