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 id="2147483675" r:id="rId6"/>
    <p:sldMasterId id="2147483689" r:id="rId7"/>
    <p:sldMasterId id="2147483703" r:id="rId8"/>
    <p:sldMasterId id="2147483717" r:id="rId9"/>
  </p:sldMasterIdLst>
  <p:notesMasterIdLst>
    <p:notesMasterId r:id="rId23"/>
  </p:notesMasterIdLst>
  <p:sldIdLst>
    <p:sldId id="355" r:id="rId10"/>
    <p:sldId id="276" r:id="rId11"/>
    <p:sldId id="362" r:id="rId12"/>
    <p:sldId id="277" r:id="rId13"/>
    <p:sldId id="351" r:id="rId14"/>
    <p:sldId id="356" r:id="rId15"/>
    <p:sldId id="358" r:id="rId16"/>
    <p:sldId id="359" r:id="rId17"/>
    <p:sldId id="349" r:id="rId18"/>
    <p:sldId id="357" r:id="rId19"/>
    <p:sldId id="354" r:id="rId20"/>
    <p:sldId id="360" r:id="rId21"/>
    <p:sldId id="361" r:id="rId22"/>
  </p:sldIdLst>
  <p:sldSz cx="12188825" cy="6858000"/>
  <p:notesSz cx="6858000" cy="9144000"/>
  <p:defaultTextStyle>
    <a:defPPr>
      <a:defRPr lang="en-US"/>
    </a:defPPr>
    <a:lvl1pPr marL="0" algn="l" defTabSz="1101096" rtl="0" eaLnBrk="1" latinLnBrk="0" hangingPunct="1">
      <a:defRPr sz="2200" kern="1200">
        <a:solidFill>
          <a:schemeClr val="tx1"/>
        </a:solidFill>
        <a:latin typeface="+mn-lt"/>
        <a:ea typeface="+mn-ea"/>
        <a:cs typeface="+mn-cs"/>
      </a:defRPr>
    </a:lvl1pPr>
    <a:lvl2pPr marL="550547" algn="l" defTabSz="1101096" rtl="0" eaLnBrk="1" latinLnBrk="0" hangingPunct="1">
      <a:defRPr sz="2200" kern="1200">
        <a:solidFill>
          <a:schemeClr val="tx1"/>
        </a:solidFill>
        <a:latin typeface="+mn-lt"/>
        <a:ea typeface="+mn-ea"/>
        <a:cs typeface="+mn-cs"/>
      </a:defRPr>
    </a:lvl2pPr>
    <a:lvl3pPr marL="1101096" algn="l" defTabSz="1101096" rtl="0" eaLnBrk="1" latinLnBrk="0" hangingPunct="1">
      <a:defRPr sz="2200" kern="1200">
        <a:solidFill>
          <a:schemeClr val="tx1"/>
        </a:solidFill>
        <a:latin typeface="+mn-lt"/>
        <a:ea typeface="+mn-ea"/>
        <a:cs typeface="+mn-cs"/>
      </a:defRPr>
    </a:lvl3pPr>
    <a:lvl4pPr marL="1651643" algn="l" defTabSz="1101096" rtl="0" eaLnBrk="1" latinLnBrk="0" hangingPunct="1">
      <a:defRPr sz="2200" kern="1200">
        <a:solidFill>
          <a:schemeClr val="tx1"/>
        </a:solidFill>
        <a:latin typeface="+mn-lt"/>
        <a:ea typeface="+mn-ea"/>
        <a:cs typeface="+mn-cs"/>
      </a:defRPr>
    </a:lvl4pPr>
    <a:lvl5pPr marL="2202192" algn="l" defTabSz="1101096" rtl="0" eaLnBrk="1" latinLnBrk="0" hangingPunct="1">
      <a:defRPr sz="2200" kern="1200">
        <a:solidFill>
          <a:schemeClr val="tx1"/>
        </a:solidFill>
        <a:latin typeface="+mn-lt"/>
        <a:ea typeface="+mn-ea"/>
        <a:cs typeface="+mn-cs"/>
      </a:defRPr>
    </a:lvl5pPr>
    <a:lvl6pPr marL="2752739" algn="l" defTabSz="1101096" rtl="0" eaLnBrk="1" latinLnBrk="0" hangingPunct="1">
      <a:defRPr sz="2200" kern="1200">
        <a:solidFill>
          <a:schemeClr val="tx1"/>
        </a:solidFill>
        <a:latin typeface="+mn-lt"/>
        <a:ea typeface="+mn-ea"/>
        <a:cs typeface="+mn-cs"/>
      </a:defRPr>
    </a:lvl6pPr>
    <a:lvl7pPr marL="3303286" algn="l" defTabSz="1101096" rtl="0" eaLnBrk="1" latinLnBrk="0" hangingPunct="1">
      <a:defRPr sz="2200" kern="1200">
        <a:solidFill>
          <a:schemeClr val="tx1"/>
        </a:solidFill>
        <a:latin typeface="+mn-lt"/>
        <a:ea typeface="+mn-ea"/>
        <a:cs typeface="+mn-cs"/>
      </a:defRPr>
    </a:lvl7pPr>
    <a:lvl8pPr marL="3853835" algn="l" defTabSz="1101096" rtl="0" eaLnBrk="1" latinLnBrk="0" hangingPunct="1">
      <a:defRPr sz="2200" kern="1200">
        <a:solidFill>
          <a:schemeClr val="tx1"/>
        </a:solidFill>
        <a:latin typeface="+mn-lt"/>
        <a:ea typeface="+mn-ea"/>
        <a:cs typeface="+mn-cs"/>
      </a:defRPr>
    </a:lvl8pPr>
    <a:lvl9pPr marL="4404382" algn="l" defTabSz="1101096"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3C00"/>
    <a:srgbClr val="E085E7"/>
    <a:srgbClr val="D24CDC"/>
    <a:srgbClr val="BD8E79"/>
    <a:srgbClr val="B37D65"/>
    <a:srgbClr val="8F5D47"/>
    <a:srgbClr val="BF27CB"/>
    <a:srgbClr val="F3CEF6"/>
    <a:srgbClr val="A521AF"/>
    <a:srgbClr val="AD27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943" autoAdjust="0"/>
  </p:normalViewPr>
  <p:slideViewPr>
    <p:cSldViewPr>
      <p:cViewPr varScale="1">
        <p:scale>
          <a:sx n="63" d="100"/>
          <a:sy n="63" d="100"/>
        </p:scale>
        <p:origin x="444" y="54"/>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3/23/2022</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1101244" rtl="0" eaLnBrk="1" latinLnBrk="0" hangingPunct="1">
      <a:defRPr sz="1400" kern="1200">
        <a:solidFill>
          <a:schemeClr val="tx1"/>
        </a:solidFill>
        <a:latin typeface="+mn-lt"/>
        <a:ea typeface="+mn-ea"/>
        <a:cs typeface="+mn-cs"/>
      </a:defRPr>
    </a:lvl1pPr>
    <a:lvl2pPr marL="550622" algn="l" defTabSz="1101244" rtl="0" eaLnBrk="1" latinLnBrk="0" hangingPunct="1">
      <a:defRPr sz="1400" kern="1200">
        <a:solidFill>
          <a:schemeClr val="tx1"/>
        </a:solidFill>
        <a:latin typeface="+mn-lt"/>
        <a:ea typeface="+mn-ea"/>
        <a:cs typeface="+mn-cs"/>
      </a:defRPr>
    </a:lvl2pPr>
    <a:lvl3pPr marL="1101244" algn="l" defTabSz="1101244" rtl="0" eaLnBrk="1" latinLnBrk="0" hangingPunct="1">
      <a:defRPr sz="1400" kern="1200">
        <a:solidFill>
          <a:schemeClr val="tx1"/>
        </a:solidFill>
        <a:latin typeface="+mn-lt"/>
        <a:ea typeface="+mn-ea"/>
        <a:cs typeface="+mn-cs"/>
      </a:defRPr>
    </a:lvl3pPr>
    <a:lvl4pPr marL="1651867" algn="l" defTabSz="1101244" rtl="0" eaLnBrk="1" latinLnBrk="0" hangingPunct="1">
      <a:defRPr sz="1400" kern="1200">
        <a:solidFill>
          <a:schemeClr val="tx1"/>
        </a:solidFill>
        <a:latin typeface="+mn-lt"/>
        <a:ea typeface="+mn-ea"/>
        <a:cs typeface="+mn-cs"/>
      </a:defRPr>
    </a:lvl4pPr>
    <a:lvl5pPr marL="2202489" algn="l" defTabSz="1101244" rtl="0" eaLnBrk="1" latinLnBrk="0" hangingPunct="1">
      <a:defRPr sz="1400" kern="1200">
        <a:solidFill>
          <a:schemeClr val="tx1"/>
        </a:solidFill>
        <a:latin typeface="+mn-lt"/>
        <a:ea typeface="+mn-ea"/>
        <a:cs typeface="+mn-cs"/>
      </a:defRPr>
    </a:lvl5pPr>
    <a:lvl6pPr marL="2753113" algn="l" defTabSz="1101244" rtl="0" eaLnBrk="1" latinLnBrk="0" hangingPunct="1">
      <a:defRPr sz="1400" kern="1200">
        <a:solidFill>
          <a:schemeClr val="tx1"/>
        </a:solidFill>
        <a:latin typeface="+mn-lt"/>
        <a:ea typeface="+mn-ea"/>
        <a:cs typeface="+mn-cs"/>
      </a:defRPr>
    </a:lvl6pPr>
    <a:lvl7pPr marL="3303735" algn="l" defTabSz="1101244" rtl="0" eaLnBrk="1" latinLnBrk="0" hangingPunct="1">
      <a:defRPr sz="1400" kern="1200">
        <a:solidFill>
          <a:schemeClr val="tx1"/>
        </a:solidFill>
        <a:latin typeface="+mn-lt"/>
        <a:ea typeface="+mn-ea"/>
        <a:cs typeface="+mn-cs"/>
      </a:defRPr>
    </a:lvl7pPr>
    <a:lvl8pPr marL="3854357" algn="l" defTabSz="1101244" rtl="0" eaLnBrk="1" latinLnBrk="0" hangingPunct="1">
      <a:defRPr sz="1400" kern="1200">
        <a:solidFill>
          <a:schemeClr val="tx1"/>
        </a:solidFill>
        <a:latin typeface="+mn-lt"/>
        <a:ea typeface="+mn-ea"/>
        <a:cs typeface="+mn-cs"/>
      </a:defRPr>
    </a:lvl8pPr>
    <a:lvl9pPr marL="4404979" algn="l" defTabSz="1101244"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019064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20ADC4B-121D-46CC-9D52-F4252E0865F3}" type="slidenum">
              <a:rPr lang="zh-CN" altLang="en-US" smtClean="0"/>
              <a:t>2</a:t>
            </a:fld>
            <a:endParaRPr lang="zh-CN" altLang="en-US"/>
          </a:p>
        </p:txBody>
      </p:sp>
    </p:spTree>
    <p:extLst>
      <p:ext uri="{BB962C8B-B14F-4D97-AF65-F5344CB8AC3E}">
        <p14:creationId xmlns:p14="http://schemas.microsoft.com/office/powerpoint/2010/main" val="1925452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2345454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3" y="2130430"/>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2"/>
            <a:ext cx="8532178" cy="1752600"/>
          </a:xfrm>
        </p:spPr>
        <p:txBody>
          <a:bodyPr/>
          <a:lstStyle>
            <a:lvl1pPr marL="0" indent="0" algn="ctr">
              <a:buNone/>
              <a:defRPr>
                <a:solidFill>
                  <a:schemeClr val="tx1">
                    <a:tint val="75000"/>
                  </a:schemeClr>
                </a:solidFill>
              </a:defRPr>
            </a:lvl1pPr>
            <a:lvl2pPr marL="550547" indent="0" algn="ctr">
              <a:buNone/>
              <a:defRPr>
                <a:solidFill>
                  <a:schemeClr val="tx1">
                    <a:tint val="75000"/>
                  </a:schemeClr>
                </a:solidFill>
              </a:defRPr>
            </a:lvl2pPr>
            <a:lvl3pPr marL="1101096" indent="0" algn="ctr">
              <a:buNone/>
              <a:defRPr>
                <a:solidFill>
                  <a:schemeClr val="tx1">
                    <a:tint val="75000"/>
                  </a:schemeClr>
                </a:solidFill>
              </a:defRPr>
            </a:lvl3pPr>
            <a:lvl4pPr marL="1651643" indent="0" algn="ctr">
              <a:buNone/>
              <a:defRPr>
                <a:solidFill>
                  <a:schemeClr val="tx1">
                    <a:tint val="75000"/>
                  </a:schemeClr>
                </a:solidFill>
              </a:defRPr>
            </a:lvl4pPr>
            <a:lvl5pPr marL="2202192" indent="0" algn="ctr">
              <a:buNone/>
              <a:defRPr>
                <a:solidFill>
                  <a:schemeClr val="tx1">
                    <a:tint val="75000"/>
                  </a:schemeClr>
                </a:solidFill>
              </a:defRPr>
            </a:lvl5pPr>
            <a:lvl6pPr marL="2752739" indent="0" algn="ctr">
              <a:buNone/>
              <a:defRPr>
                <a:solidFill>
                  <a:schemeClr val="tx1">
                    <a:tint val="75000"/>
                  </a:schemeClr>
                </a:solidFill>
              </a:defRPr>
            </a:lvl6pPr>
            <a:lvl7pPr marL="3303286" indent="0" algn="ctr">
              <a:buNone/>
              <a:defRPr>
                <a:solidFill>
                  <a:schemeClr val="tx1">
                    <a:tint val="75000"/>
                  </a:schemeClr>
                </a:solidFill>
              </a:defRPr>
            </a:lvl7pPr>
            <a:lvl8pPr marL="3853835" indent="0" algn="ctr">
              <a:buNone/>
              <a:defRPr>
                <a:solidFill>
                  <a:schemeClr val="tx1">
                    <a:tint val="75000"/>
                  </a:schemeClr>
                </a:solidFill>
              </a:defRPr>
            </a:lvl8pPr>
            <a:lvl9pPr marL="440438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40"/>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40"/>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5" indent="0" algn="ctr">
              <a:buNone/>
              <a:defRPr>
                <a:solidFill>
                  <a:schemeClr val="tx1">
                    <a:tint val="75000"/>
                  </a:schemeClr>
                </a:solidFill>
              </a:defRPr>
            </a:lvl3pPr>
            <a:lvl4pPr marL="1371188" indent="0" algn="ctr">
              <a:buNone/>
              <a:defRPr>
                <a:solidFill>
                  <a:schemeClr val="tx1">
                    <a:tint val="75000"/>
                  </a:schemeClr>
                </a:solidFill>
              </a:defRPr>
            </a:lvl4pPr>
            <a:lvl5pPr marL="1828249" indent="0" algn="ctr">
              <a:buNone/>
              <a:defRPr>
                <a:solidFill>
                  <a:schemeClr val="tx1">
                    <a:tint val="75000"/>
                  </a:schemeClr>
                </a:solidFill>
              </a:defRPr>
            </a:lvl5pPr>
            <a:lvl6pPr marL="2285312" indent="0" algn="ctr">
              <a:buNone/>
              <a:defRPr>
                <a:solidFill>
                  <a:schemeClr val="tx1">
                    <a:tint val="75000"/>
                  </a:schemeClr>
                </a:solidFill>
              </a:defRPr>
            </a:lvl6pPr>
            <a:lvl7pPr marL="2742374" indent="0" algn="ctr">
              <a:buNone/>
              <a:defRPr>
                <a:solidFill>
                  <a:schemeClr val="tx1">
                    <a:tint val="75000"/>
                  </a:schemeClr>
                </a:solidFill>
              </a:defRPr>
            </a:lvl7pPr>
            <a:lvl8pPr marL="3199437" indent="0" algn="ctr">
              <a:buNone/>
              <a:defRPr>
                <a:solidFill>
                  <a:schemeClr val="tx1">
                    <a:tint val="75000"/>
                  </a:schemeClr>
                </a:solidFill>
              </a:defRPr>
            </a:lvl8pPr>
            <a:lvl9pPr marL="36565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25">
              <a:defRPr/>
            </a:pPr>
            <a:fld id="{7B8A2A4A-0669-4E74-B34E-9C718E4EB3D1}" type="datetimeFigureOut">
              <a:rPr lang="en-US" smtClean="0">
                <a:solidFill>
                  <a:prstClr val="black">
                    <a:tint val="75000"/>
                  </a:prstClr>
                </a:solidFill>
              </a:rPr>
              <a:pPr defTabSz="914125">
                <a:defRPr/>
              </a:pPr>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5">
              <a:defRPr/>
            </a:pPr>
            <a:fld id="{F57836FF-ECE9-437F-B8F7-5E0087919E77}" type="slidenum">
              <a:rPr lang="en-US" smtClean="0">
                <a:solidFill>
                  <a:prstClr val="black">
                    <a:tint val="75000"/>
                  </a:prstClr>
                </a:solidFill>
              </a:rPr>
              <a:pPr defTabSz="914125">
                <a:defRPr/>
              </a:pPr>
              <a:t>‹#›</a:t>
            </a:fld>
            <a:endParaRPr lang="en-US">
              <a:solidFill>
                <a:prstClr val="black">
                  <a:tint val="75000"/>
                </a:prstClr>
              </a:solidFill>
            </a:endParaRPr>
          </a:p>
        </p:txBody>
      </p:sp>
    </p:spTree>
    <p:extLst>
      <p:ext uri="{BB962C8B-B14F-4D97-AF65-F5344CB8AC3E}">
        <p14:creationId xmlns:p14="http://schemas.microsoft.com/office/powerpoint/2010/main" val="3618359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5">
              <a:defRPr/>
            </a:pPr>
            <a:fld id="{7B8A2A4A-0669-4E74-B34E-9C718E4EB3D1}" type="datetimeFigureOut">
              <a:rPr lang="en-US" smtClean="0">
                <a:solidFill>
                  <a:prstClr val="black">
                    <a:tint val="75000"/>
                  </a:prstClr>
                </a:solidFill>
              </a:rPr>
              <a:pPr defTabSz="914125">
                <a:defRPr/>
              </a:pPr>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5">
              <a:defRPr/>
            </a:pPr>
            <a:fld id="{F57836FF-ECE9-437F-B8F7-5E0087919E77}" type="slidenum">
              <a:rPr lang="en-US" smtClean="0">
                <a:solidFill>
                  <a:prstClr val="black">
                    <a:tint val="75000"/>
                  </a:prstClr>
                </a:solidFill>
              </a:rPr>
              <a:pPr defTabSz="914125">
                <a:defRPr/>
              </a:pPr>
              <a:t>‹#›</a:t>
            </a:fld>
            <a:endParaRPr lang="en-US">
              <a:solidFill>
                <a:prstClr val="black">
                  <a:tint val="75000"/>
                </a:prstClr>
              </a:solidFill>
            </a:endParaRPr>
          </a:p>
        </p:txBody>
      </p:sp>
    </p:spTree>
    <p:extLst>
      <p:ext uri="{BB962C8B-B14F-4D97-AF65-F5344CB8AC3E}">
        <p14:creationId xmlns:p14="http://schemas.microsoft.com/office/powerpoint/2010/main" val="3759681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2"/>
            <a:ext cx="10360501"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2833" y="2906715"/>
            <a:ext cx="10360501" cy="1500187"/>
          </a:xfrm>
        </p:spPr>
        <p:txBody>
          <a:bodyPr anchor="b"/>
          <a:lstStyle>
            <a:lvl1pPr marL="0" indent="0">
              <a:buNone/>
              <a:defRPr sz="1999">
                <a:solidFill>
                  <a:schemeClr val="tx1">
                    <a:tint val="75000"/>
                  </a:schemeClr>
                </a:solidFill>
              </a:defRPr>
            </a:lvl1pPr>
            <a:lvl2pPr marL="457063" indent="0">
              <a:buNone/>
              <a:defRPr sz="1799">
                <a:solidFill>
                  <a:schemeClr val="tx1">
                    <a:tint val="75000"/>
                  </a:schemeClr>
                </a:solidFill>
              </a:defRPr>
            </a:lvl2pPr>
            <a:lvl3pPr marL="914125" indent="0">
              <a:buNone/>
              <a:defRPr sz="1600">
                <a:solidFill>
                  <a:schemeClr val="tx1">
                    <a:tint val="75000"/>
                  </a:schemeClr>
                </a:solidFill>
              </a:defRPr>
            </a:lvl3pPr>
            <a:lvl4pPr marL="1371188" indent="0">
              <a:buNone/>
              <a:defRPr sz="1400">
                <a:solidFill>
                  <a:schemeClr val="tx1">
                    <a:tint val="75000"/>
                  </a:schemeClr>
                </a:solidFill>
              </a:defRPr>
            </a:lvl4pPr>
            <a:lvl5pPr marL="1828249" indent="0">
              <a:buNone/>
              <a:defRPr sz="1400">
                <a:solidFill>
                  <a:schemeClr val="tx1">
                    <a:tint val="75000"/>
                  </a:schemeClr>
                </a:solidFill>
              </a:defRPr>
            </a:lvl5pPr>
            <a:lvl6pPr marL="2285312" indent="0">
              <a:buNone/>
              <a:defRPr sz="1400">
                <a:solidFill>
                  <a:schemeClr val="tx1">
                    <a:tint val="75000"/>
                  </a:schemeClr>
                </a:solidFill>
              </a:defRPr>
            </a:lvl6pPr>
            <a:lvl7pPr marL="2742374" indent="0">
              <a:buNone/>
              <a:defRPr sz="1400">
                <a:solidFill>
                  <a:schemeClr val="tx1">
                    <a:tint val="75000"/>
                  </a:schemeClr>
                </a:solidFill>
              </a:defRPr>
            </a:lvl7pPr>
            <a:lvl8pPr marL="3199437" indent="0">
              <a:buNone/>
              <a:defRPr sz="1400">
                <a:solidFill>
                  <a:schemeClr val="tx1">
                    <a:tint val="75000"/>
                  </a:schemeClr>
                </a:solidFill>
              </a:defRPr>
            </a:lvl8pPr>
            <a:lvl9pPr marL="36565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25">
              <a:defRPr/>
            </a:pPr>
            <a:fld id="{7B8A2A4A-0669-4E74-B34E-9C718E4EB3D1}" type="datetimeFigureOut">
              <a:rPr lang="en-US" smtClean="0">
                <a:solidFill>
                  <a:prstClr val="black">
                    <a:tint val="75000"/>
                  </a:prstClr>
                </a:solidFill>
              </a:rPr>
              <a:pPr defTabSz="914125">
                <a:defRPr/>
              </a:pPr>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5">
              <a:defRPr/>
            </a:pPr>
            <a:fld id="{F57836FF-ECE9-437F-B8F7-5E0087919E77}" type="slidenum">
              <a:rPr lang="en-US" smtClean="0">
                <a:solidFill>
                  <a:prstClr val="black">
                    <a:tint val="75000"/>
                  </a:prstClr>
                </a:solidFill>
              </a:rPr>
              <a:pPr defTabSz="914125">
                <a:defRPr/>
              </a:pPr>
              <a:t>‹#›</a:t>
            </a:fld>
            <a:endParaRPr lang="en-US">
              <a:solidFill>
                <a:prstClr val="black">
                  <a:tint val="75000"/>
                </a:prstClr>
              </a:solidFill>
            </a:endParaRPr>
          </a:p>
        </p:txBody>
      </p:sp>
    </p:spTree>
    <p:extLst>
      <p:ext uri="{BB962C8B-B14F-4D97-AF65-F5344CB8AC3E}">
        <p14:creationId xmlns:p14="http://schemas.microsoft.com/office/powerpoint/2010/main" val="1448615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2"/>
            <a:ext cx="5383398"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2"/>
            <a:ext cx="5383398"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25">
              <a:defRPr/>
            </a:pPr>
            <a:fld id="{7B8A2A4A-0669-4E74-B34E-9C718E4EB3D1}" type="datetimeFigureOut">
              <a:rPr lang="en-US" smtClean="0">
                <a:solidFill>
                  <a:prstClr val="black">
                    <a:tint val="75000"/>
                  </a:prstClr>
                </a:solidFill>
              </a:rPr>
              <a:pPr defTabSz="914125">
                <a:defRPr/>
              </a:pPr>
              <a:t>3/23/2022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5">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5">
              <a:defRPr/>
            </a:pPr>
            <a:fld id="{F57836FF-ECE9-437F-B8F7-5E0087919E77}" type="slidenum">
              <a:rPr lang="en-US" smtClean="0">
                <a:solidFill>
                  <a:prstClr val="black">
                    <a:tint val="75000"/>
                  </a:prstClr>
                </a:solidFill>
              </a:rPr>
              <a:pPr defTabSz="914125">
                <a:defRPr/>
              </a:pPr>
              <a:t>‹#›</a:t>
            </a:fld>
            <a:endParaRPr lang="en-US">
              <a:solidFill>
                <a:prstClr val="black">
                  <a:tint val="75000"/>
                </a:prstClr>
              </a:solidFill>
            </a:endParaRPr>
          </a:p>
        </p:txBody>
      </p:sp>
    </p:spTree>
    <p:extLst>
      <p:ext uri="{BB962C8B-B14F-4D97-AF65-F5344CB8AC3E}">
        <p14:creationId xmlns:p14="http://schemas.microsoft.com/office/powerpoint/2010/main" val="607241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2" y="1535113"/>
            <a:ext cx="5385514" cy="639762"/>
          </a:xfrm>
        </p:spPr>
        <p:txBody>
          <a:bodyPr anchor="b"/>
          <a:lstStyle>
            <a:lvl1pPr marL="0" indent="0">
              <a:buNone/>
              <a:defRPr sz="2399" b="1"/>
            </a:lvl1pPr>
            <a:lvl2pPr marL="457063" indent="0">
              <a:buNone/>
              <a:defRPr sz="1999" b="1"/>
            </a:lvl2pPr>
            <a:lvl3pPr marL="914125" indent="0">
              <a:buNone/>
              <a:defRPr sz="1799" b="1"/>
            </a:lvl3pPr>
            <a:lvl4pPr marL="1371188" indent="0">
              <a:buNone/>
              <a:defRPr sz="1600" b="1"/>
            </a:lvl4pPr>
            <a:lvl5pPr marL="1828249" indent="0">
              <a:buNone/>
              <a:defRPr sz="1600" b="1"/>
            </a:lvl5pPr>
            <a:lvl6pPr marL="2285312" indent="0">
              <a:buNone/>
              <a:defRPr sz="1600" b="1"/>
            </a:lvl6pPr>
            <a:lvl7pPr marL="2742374" indent="0">
              <a:buNone/>
              <a:defRPr sz="1600" b="1"/>
            </a:lvl7pPr>
            <a:lvl8pPr marL="3199437" indent="0">
              <a:buNone/>
              <a:defRPr sz="1600" b="1"/>
            </a:lvl8pPr>
            <a:lvl9pPr marL="36565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2" y="2174875"/>
            <a:ext cx="538551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399" b="1"/>
            </a:lvl1pPr>
            <a:lvl2pPr marL="457063" indent="0">
              <a:buNone/>
              <a:defRPr sz="1999" b="1"/>
            </a:lvl2pPr>
            <a:lvl3pPr marL="914125" indent="0">
              <a:buNone/>
              <a:defRPr sz="1799" b="1"/>
            </a:lvl3pPr>
            <a:lvl4pPr marL="1371188" indent="0">
              <a:buNone/>
              <a:defRPr sz="1600" b="1"/>
            </a:lvl4pPr>
            <a:lvl5pPr marL="1828249" indent="0">
              <a:buNone/>
              <a:defRPr sz="1600" b="1"/>
            </a:lvl5pPr>
            <a:lvl6pPr marL="2285312" indent="0">
              <a:buNone/>
              <a:defRPr sz="1600" b="1"/>
            </a:lvl6pPr>
            <a:lvl7pPr marL="2742374" indent="0">
              <a:buNone/>
              <a:defRPr sz="1600" b="1"/>
            </a:lvl7pPr>
            <a:lvl8pPr marL="3199437" indent="0">
              <a:buNone/>
              <a:defRPr sz="1600" b="1"/>
            </a:lvl8pPr>
            <a:lvl9pPr marL="36565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25">
              <a:defRPr/>
            </a:pPr>
            <a:fld id="{7B8A2A4A-0669-4E74-B34E-9C718E4EB3D1}" type="datetimeFigureOut">
              <a:rPr lang="en-US" smtClean="0">
                <a:solidFill>
                  <a:prstClr val="black">
                    <a:tint val="75000"/>
                  </a:prstClr>
                </a:solidFill>
              </a:rPr>
              <a:pPr defTabSz="914125">
                <a:defRPr/>
              </a:pPr>
              <a:t>3/23/2022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25">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25">
              <a:defRPr/>
            </a:pPr>
            <a:fld id="{F57836FF-ECE9-437F-B8F7-5E0087919E77}" type="slidenum">
              <a:rPr lang="en-US" smtClean="0">
                <a:solidFill>
                  <a:prstClr val="black">
                    <a:tint val="75000"/>
                  </a:prstClr>
                </a:solidFill>
              </a:rPr>
              <a:pPr defTabSz="914125">
                <a:defRPr/>
              </a:pPr>
              <a:t>‹#›</a:t>
            </a:fld>
            <a:endParaRPr lang="en-US">
              <a:solidFill>
                <a:prstClr val="black">
                  <a:tint val="75000"/>
                </a:prstClr>
              </a:solidFill>
            </a:endParaRPr>
          </a:p>
        </p:txBody>
      </p:sp>
    </p:spTree>
    <p:extLst>
      <p:ext uri="{BB962C8B-B14F-4D97-AF65-F5344CB8AC3E}">
        <p14:creationId xmlns:p14="http://schemas.microsoft.com/office/powerpoint/2010/main" val="11807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25">
              <a:defRPr/>
            </a:pPr>
            <a:fld id="{7B8A2A4A-0669-4E74-B34E-9C718E4EB3D1}" type="datetimeFigureOut">
              <a:rPr lang="en-US" smtClean="0">
                <a:solidFill>
                  <a:prstClr val="black">
                    <a:tint val="75000"/>
                  </a:prstClr>
                </a:solidFill>
              </a:rPr>
              <a:pPr defTabSz="914125">
                <a:defRPr/>
              </a:pPr>
              <a:t>3/23/2022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25">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25">
              <a:defRPr/>
            </a:pPr>
            <a:fld id="{F57836FF-ECE9-437F-B8F7-5E0087919E77}" type="slidenum">
              <a:rPr lang="en-US" smtClean="0">
                <a:solidFill>
                  <a:prstClr val="black">
                    <a:tint val="75000"/>
                  </a:prstClr>
                </a:solidFill>
              </a:rPr>
              <a:pPr defTabSz="914125">
                <a:defRPr/>
              </a:pPr>
              <a:t>‹#›</a:t>
            </a:fld>
            <a:endParaRPr lang="en-US">
              <a:solidFill>
                <a:prstClr val="black">
                  <a:tint val="75000"/>
                </a:prstClr>
              </a:solidFill>
            </a:endParaRPr>
          </a:p>
        </p:txBody>
      </p:sp>
    </p:spTree>
    <p:extLst>
      <p:ext uri="{BB962C8B-B14F-4D97-AF65-F5344CB8AC3E}">
        <p14:creationId xmlns:p14="http://schemas.microsoft.com/office/powerpoint/2010/main" val="4228900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5">
              <a:defRPr/>
            </a:pPr>
            <a:fld id="{7B8A2A4A-0669-4E74-B34E-9C718E4EB3D1}" type="datetimeFigureOut">
              <a:rPr lang="en-US" smtClean="0">
                <a:solidFill>
                  <a:prstClr val="black">
                    <a:tint val="75000"/>
                  </a:prstClr>
                </a:solidFill>
              </a:rPr>
              <a:pPr defTabSz="914125">
                <a:defRPr/>
              </a:pPr>
              <a:t>3/23/2022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5">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5">
              <a:defRPr/>
            </a:pPr>
            <a:fld id="{F57836FF-ECE9-437F-B8F7-5E0087919E77}" type="slidenum">
              <a:rPr lang="en-US" smtClean="0">
                <a:solidFill>
                  <a:prstClr val="black">
                    <a:tint val="75000"/>
                  </a:prstClr>
                </a:solidFill>
              </a:rPr>
              <a:pPr defTabSz="914125">
                <a:defRPr/>
              </a:pPr>
              <a:t>‹#›</a:t>
            </a:fld>
            <a:endParaRPr lang="en-US">
              <a:solidFill>
                <a:prstClr val="black">
                  <a:tint val="75000"/>
                </a:prstClr>
              </a:solidFill>
            </a:endParaRPr>
          </a:p>
        </p:txBody>
      </p:sp>
    </p:spTree>
    <p:extLst>
      <p:ext uri="{BB962C8B-B14F-4D97-AF65-F5344CB8AC3E}">
        <p14:creationId xmlns:p14="http://schemas.microsoft.com/office/powerpoint/2010/main" val="3139071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1999" b="1"/>
            </a:lvl1pPr>
          </a:lstStyle>
          <a:p>
            <a:r>
              <a:rPr lang="en-US"/>
              <a:t>Click to edit Master title style</a:t>
            </a:r>
          </a:p>
        </p:txBody>
      </p:sp>
      <p:sp>
        <p:nvSpPr>
          <p:cNvPr id="3" name="Content Placeholder 2"/>
          <p:cNvSpPr>
            <a:spLocks noGrp="1"/>
          </p:cNvSpPr>
          <p:nvPr>
            <p:ph idx="1"/>
          </p:nvPr>
        </p:nvSpPr>
        <p:spPr>
          <a:xfrm>
            <a:off x="4765493" y="273051"/>
            <a:ext cx="6813891"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2" y="1435102"/>
            <a:ext cx="4010039" cy="4691063"/>
          </a:xfrm>
        </p:spPr>
        <p:txBody>
          <a:bodyPr/>
          <a:lstStyle>
            <a:lvl1pPr marL="0" indent="0">
              <a:buNone/>
              <a:defRPr sz="1400"/>
            </a:lvl1pPr>
            <a:lvl2pPr marL="457063" indent="0">
              <a:buNone/>
              <a:defRPr sz="1200"/>
            </a:lvl2pPr>
            <a:lvl3pPr marL="914125" indent="0">
              <a:buNone/>
              <a:defRPr sz="1000"/>
            </a:lvl3pPr>
            <a:lvl4pPr marL="1371188" indent="0">
              <a:buNone/>
              <a:defRPr sz="900"/>
            </a:lvl4pPr>
            <a:lvl5pPr marL="1828249" indent="0">
              <a:buNone/>
              <a:defRPr sz="900"/>
            </a:lvl5pPr>
            <a:lvl6pPr marL="2285312" indent="0">
              <a:buNone/>
              <a:defRPr sz="900"/>
            </a:lvl6pPr>
            <a:lvl7pPr marL="2742374" indent="0">
              <a:buNone/>
              <a:defRPr sz="900"/>
            </a:lvl7pPr>
            <a:lvl8pPr marL="3199437" indent="0">
              <a:buNone/>
              <a:defRPr sz="900"/>
            </a:lvl8pPr>
            <a:lvl9pPr marL="36565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25">
              <a:defRPr/>
            </a:pPr>
            <a:fld id="{7B8A2A4A-0669-4E74-B34E-9C718E4EB3D1}" type="datetimeFigureOut">
              <a:rPr lang="en-US" smtClean="0">
                <a:solidFill>
                  <a:prstClr val="black">
                    <a:tint val="75000"/>
                  </a:prstClr>
                </a:solidFill>
              </a:rPr>
              <a:pPr defTabSz="914125">
                <a:defRPr/>
              </a:pPr>
              <a:t>3/23/2022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5">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5">
              <a:defRPr/>
            </a:pPr>
            <a:fld id="{F57836FF-ECE9-437F-B8F7-5E0087919E77}" type="slidenum">
              <a:rPr lang="en-US" smtClean="0">
                <a:solidFill>
                  <a:prstClr val="black">
                    <a:tint val="75000"/>
                  </a:prstClr>
                </a:solidFill>
              </a:rPr>
              <a:pPr defTabSz="914125">
                <a:defRPr/>
              </a:pPr>
              <a:t>‹#›</a:t>
            </a:fld>
            <a:endParaRPr lang="en-US">
              <a:solidFill>
                <a:prstClr val="black">
                  <a:tint val="75000"/>
                </a:prstClr>
              </a:solidFill>
            </a:endParaRPr>
          </a:p>
        </p:txBody>
      </p:sp>
    </p:spTree>
    <p:extLst>
      <p:ext uri="{BB962C8B-B14F-4D97-AF65-F5344CB8AC3E}">
        <p14:creationId xmlns:p14="http://schemas.microsoft.com/office/powerpoint/2010/main" val="204716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6" y="4800600"/>
            <a:ext cx="7313295" cy="566738"/>
          </a:xfrm>
        </p:spPr>
        <p:txBody>
          <a:bodyPr anchor="b"/>
          <a:lstStyle>
            <a:lvl1pPr algn="l">
              <a:defRPr sz="1999" b="1"/>
            </a:lvl1pPr>
          </a:lstStyle>
          <a:p>
            <a:r>
              <a:rPr lang="en-US"/>
              <a:t>Click to edit Master title style</a:t>
            </a:r>
          </a:p>
        </p:txBody>
      </p:sp>
      <p:sp>
        <p:nvSpPr>
          <p:cNvPr id="3" name="Picture Placeholder 2"/>
          <p:cNvSpPr>
            <a:spLocks noGrp="1"/>
          </p:cNvSpPr>
          <p:nvPr>
            <p:ph type="pic" idx="1"/>
          </p:nvPr>
        </p:nvSpPr>
        <p:spPr>
          <a:xfrm>
            <a:off x="2389096" y="612775"/>
            <a:ext cx="7313295" cy="4114800"/>
          </a:xfrm>
        </p:spPr>
        <p:txBody>
          <a:bodyPr/>
          <a:lstStyle>
            <a:lvl1pPr marL="0" indent="0">
              <a:buNone/>
              <a:defRPr sz="3199"/>
            </a:lvl1pPr>
            <a:lvl2pPr marL="457063" indent="0">
              <a:buNone/>
              <a:defRPr sz="2799"/>
            </a:lvl2pPr>
            <a:lvl3pPr marL="914125" indent="0">
              <a:buNone/>
              <a:defRPr sz="2399"/>
            </a:lvl3pPr>
            <a:lvl4pPr marL="1371188" indent="0">
              <a:buNone/>
              <a:defRPr sz="1999"/>
            </a:lvl4pPr>
            <a:lvl5pPr marL="1828249" indent="0">
              <a:buNone/>
              <a:defRPr sz="1999"/>
            </a:lvl5pPr>
            <a:lvl6pPr marL="2285312" indent="0">
              <a:buNone/>
              <a:defRPr sz="1999"/>
            </a:lvl6pPr>
            <a:lvl7pPr marL="2742374" indent="0">
              <a:buNone/>
              <a:defRPr sz="1999"/>
            </a:lvl7pPr>
            <a:lvl8pPr marL="3199437" indent="0">
              <a:buNone/>
              <a:defRPr sz="1999"/>
            </a:lvl8pPr>
            <a:lvl9pPr marL="3656500" indent="0">
              <a:buNone/>
              <a:defRPr sz="1999"/>
            </a:lvl9pPr>
          </a:lstStyle>
          <a:p>
            <a:endParaRPr lang="en-US"/>
          </a:p>
        </p:txBody>
      </p:sp>
      <p:sp>
        <p:nvSpPr>
          <p:cNvPr id="4" name="Text Placeholder 3"/>
          <p:cNvSpPr>
            <a:spLocks noGrp="1"/>
          </p:cNvSpPr>
          <p:nvPr>
            <p:ph type="body" sz="half" idx="2"/>
          </p:nvPr>
        </p:nvSpPr>
        <p:spPr>
          <a:xfrm>
            <a:off x="2389096" y="5367338"/>
            <a:ext cx="7313295" cy="804862"/>
          </a:xfrm>
        </p:spPr>
        <p:txBody>
          <a:bodyPr/>
          <a:lstStyle>
            <a:lvl1pPr marL="0" indent="0">
              <a:buNone/>
              <a:defRPr sz="1400"/>
            </a:lvl1pPr>
            <a:lvl2pPr marL="457063" indent="0">
              <a:buNone/>
              <a:defRPr sz="1200"/>
            </a:lvl2pPr>
            <a:lvl3pPr marL="914125" indent="0">
              <a:buNone/>
              <a:defRPr sz="1000"/>
            </a:lvl3pPr>
            <a:lvl4pPr marL="1371188" indent="0">
              <a:buNone/>
              <a:defRPr sz="900"/>
            </a:lvl4pPr>
            <a:lvl5pPr marL="1828249" indent="0">
              <a:buNone/>
              <a:defRPr sz="900"/>
            </a:lvl5pPr>
            <a:lvl6pPr marL="2285312" indent="0">
              <a:buNone/>
              <a:defRPr sz="900"/>
            </a:lvl6pPr>
            <a:lvl7pPr marL="2742374" indent="0">
              <a:buNone/>
              <a:defRPr sz="900"/>
            </a:lvl7pPr>
            <a:lvl8pPr marL="3199437" indent="0">
              <a:buNone/>
              <a:defRPr sz="900"/>
            </a:lvl8pPr>
            <a:lvl9pPr marL="36565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25">
              <a:defRPr/>
            </a:pPr>
            <a:fld id="{7B8A2A4A-0669-4E74-B34E-9C718E4EB3D1}" type="datetimeFigureOut">
              <a:rPr lang="en-US" smtClean="0">
                <a:solidFill>
                  <a:prstClr val="black">
                    <a:tint val="75000"/>
                  </a:prstClr>
                </a:solidFill>
              </a:rPr>
              <a:pPr defTabSz="914125">
                <a:defRPr/>
              </a:pPr>
              <a:t>3/23/2022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5">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5">
              <a:defRPr/>
            </a:pPr>
            <a:fld id="{F57836FF-ECE9-437F-B8F7-5E0087919E77}" type="slidenum">
              <a:rPr lang="en-US" smtClean="0">
                <a:solidFill>
                  <a:prstClr val="black">
                    <a:tint val="75000"/>
                  </a:prstClr>
                </a:solidFill>
              </a:rPr>
              <a:pPr defTabSz="914125">
                <a:defRPr/>
              </a:pPr>
              <a:t>‹#›</a:t>
            </a:fld>
            <a:endParaRPr lang="en-US">
              <a:solidFill>
                <a:prstClr val="black">
                  <a:tint val="75000"/>
                </a:prstClr>
              </a:solidFill>
            </a:endParaRPr>
          </a:p>
        </p:txBody>
      </p:sp>
    </p:spTree>
    <p:extLst>
      <p:ext uri="{BB962C8B-B14F-4D97-AF65-F5344CB8AC3E}">
        <p14:creationId xmlns:p14="http://schemas.microsoft.com/office/powerpoint/2010/main" val="11113089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5">
              <a:defRPr/>
            </a:pPr>
            <a:fld id="{7B8A2A4A-0669-4E74-B34E-9C718E4EB3D1}" type="datetimeFigureOut">
              <a:rPr lang="en-US" smtClean="0">
                <a:solidFill>
                  <a:prstClr val="black">
                    <a:tint val="75000"/>
                  </a:prstClr>
                </a:solidFill>
              </a:rPr>
              <a:pPr defTabSz="914125">
                <a:defRPr/>
              </a:pPr>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5">
              <a:defRPr/>
            </a:pPr>
            <a:fld id="{F57836FF-ECE9-437F-B8F7-5E0087919E77}" type="slidenum">
              <a:rPr lang="en-US" smtClean="0">
                <a:solidFill>
                  <a:prstClr val="black">
                    <a:tint val="75000"/>
                  </a:prstClr>
                </a:solidFill>
              </a:rPr>
              <a:pPr defTabSz="914125">
                <a:defRPr/>
              </a:pPr>
              <a:t>‹#›</a:t>
            </a:fld>
            <a:endParaRPr lang="en-US">
              <a:solidFill>
                <a:prstClr val="black">
                  <a:tint val="75000"/>
                </a:prstClr>
              </a:solidFill>
            </a:endParaRPr>
          </a:p>
        </p:txBody>
      </p:sp>
    </p:spTree>
    <p:extLst>
      <p:ext uri="{BB962C8B-B14F-4D97-AF65-F5344CB8AC3E}">
        <p14:creationId xmlns:p14="http://schemas.microsoft.com/office/powerpoint/2010/main" val="28285349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40"/>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40"/>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5">
              <a:defRPr/>
            </a:pPr>
            <a:fld id="{7B8A2A4A-0669-4E74-B34E-9C718E4EB3D1}" type="datetimeFigureOut">
              <a:rPr lang="en-US" smtClean="0">
                <a:solidFill>
                  <a:prstClr val="black">
                    <a:tint val="75000"/>
                  </a:prstClr>
                </a:solidFill>
              </a:rPr>
              <a:pPr defTabSz="914125">
                <a:defRPr/>
              </a:pPr>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5">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5">
              <a:defRPr/>
            </a:pPr>
            <a:fld id="{F57836FF-ECE9-437F-B8F7-5E0087919E77}" type="slidenum">
              <a:rPr lang="en-US" smtClean="0">
                <a:solidFill>
                  <a:prstClr val="black">
                    <a:tint val="75000"/>
                  </a:prstClr>
                </a:solidFill>
              </a:rPr>
              <a:pPr defTabSz="914125">
                <a:defRPr/>
              </a:pPr>
              <a:t>‹#›</a:t>
            </a:fld>
            <a:endParaRPr lang="en-US">
              <a:solidFill>
                <a:prstClr val="black">
                  <a:tint val="75000"/>
                </a:prstClr>
              </a:solidFill>
            </a:endParaRPr>
          </a:p>
        </p:txBody>
      </p:sp>
    </p:spTree>
    <p:extLst>
      <p:ext uri="{BB962C8B-B14F-4D97-AF65-F5344CB8AC3E}">
        <p14:creationId xmlns:p14="http://schemas.microsoft.com/office/powerpoint/2010/main" val="1209671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49908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smtClean="0"/>
              <a:t>Click to edit Master title style</a:t>
            </a:r>
            <a:endParaRPr lang="en-US"/>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1495566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948102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smtClean="0"/>
              <a:t>Click to edit Master title style</a:t>
            </a:r>
            <a:endParaRPr lang="en-US"/>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5553323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7982" y="1825625"/>
            <a:ext cx="518025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0592" y="1825625"/>
            <a:ext cx="518025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418781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971823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575650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4" y="4406901"/>
            <a:ext cx="10360501" cy="1362075"/>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62834" y="2906715"/>
            <a:ext cx="10360501" cy="1500187"/>
          </a:xfrm>
        </p:spPr>
        <p:txBody>
          <a:bodyPr anchor="b"/>
          <a:lstStyle>
            <a:lvl1pPr marL="0" indent="0">
              <a:buNone/>
              <a:defRPr sz="2400">
                <a:solidFill>
                  <a:schemeClr val="tx1">
                    <a:tint val="75000"/>
                  </a:schemeClr>
                </a:solidFill>
              </a:defRPr>
            </a:lvl1pPr>
            <a:lvl2pPr marL="550547" indent="0">
              <a:buNone/>
              <a:defRPr sz="2200">
                <a:solidFill>
                  <a:schemeClr val="tx1">
                    <a:tint val="75000"/>
                  </a:schemeClr>
                </a:solidFill>
              </a:defRPr>
            </a:lvl2pPr>
            <a:lvl3pPr marL="1101096" indent="0">
              <a:buNone/>
              <a:defRPr sz="1900">
                <a:solidFill>
                  <a:schemeClr val="tx1">
                    <a:tint val="75000"/>
                  </a:schemeClr>
                </a:solidFill>
              </a:defRPr>
            </a:lvl3pPr>
            <a:lvl4pPr marL="1651643" indent="0">
              <a:buNone/>
              <a:defRPr sz="1700">
                <a:solidFill>
                  <a:schemeClr val="tx1">
                    <a:tint val="75000"/>
                  </a:schemeClr>
                </a:solidFill>
              </a:defRPr>
            </a:lvl4pPr>
            <a:lvl5pPr marL="2202192" indent="0">
              <a:buNone/>
              <a:defRPr sz="1700">
                <a:solidFill>
                  <a:schemeClr val="tx1">
                    <a:tint val="75000"/>
                  </a:schemeClr>
                </a:solidFill>
              </a:defRPr>
            </a:lvl5pPr>
            <a:lvl6pPr marL="2752739" indent="0">
              <a:buNone/>
              <a:defRPr sz="1700">
                <a:solidFill>
                  <a:schemeClr val="tx1">
                    <a:tint val="75000"/>
                  </a:schemeClr>
                </a:solidFill>
              </a:defRPr>
            </a:lvl6pPr>
            <a:lvl7pPr marL="3303286" indent="0">
              <a:buNone/>
              <a:defRPr sz="1700">
                <a:solidFill>
                  <a:schemeClr val="tx1">
                    <a:tint val="75000"/>
                  </a:schemeClr>
                </a:solidFill>
              </a:defRPr>
            </a:lvl7pPr>
            <a:lvl8pPr marL="3853835" indent="0">
              <a:buNone/>
              <a:defRPr sz="1700">
                <a:solidFill>
                  <a:schemeClr val="tx1">
                    <a:tint val="75000"/>
                  </a:schemeClr>
                </a:solidFill>
              </a:defRPr>
            </a:lvl8pPr>
            <a:lvl9pPr marL="4404382"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518451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9294563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080517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228497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2706398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88825" cy="6858001"/>
          </a:xfrm>
          <a:prstGeom prst="rect">
            <a:avLst/>
          </a:prstGeom>
        </p:spPr>
      </p:pic>
    </p:spTree>
    <p:extLst>
      <p:ext uri="{BB962C8B-B14F-4D97-AF65-F5344CB8AC3E}">
        <p14:creationId xmlns:p14="http://schemas.microsoft.com/office/powerpoint/2010/main" val="243727449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0175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smtClean="0"/>
              <a:t>Click to edit Master title style</a:t>
            </a:r>
            <a:endParaRPr lang="en-US"/>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505986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143082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smtClean="0"/>
              <a:t>Click to edit Master title style</a:t>
            </a:r>
            <a:endParaRPr lang="en-US"/>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513148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2"/>
            <a:ext cx="5383398" cy="4525962"/>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2"/>
            <a:ext cx="5383398" cy="4525962"/>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7982" y="1825625"/>
            <a:ext cx="518025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0592" y="1825625"/>
            <a:ext cx="518025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6638451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4703968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9006661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0725794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703349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9384271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042437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7456854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88825" cy="6858001"/>
          </a:xfrm>
          <a:prstGeom prst="rect">
            <a:avLst/>
          </a:prstGeom>
        </p:spPr>
      </p:pic>
    </p:spTree>
    <p:extLst>
      <p:ext uri="{BB962C8B-B14F-4D97-AF65-F5344CB8AC3E}">
        <p14:creationId xmlns:p14="http://schemas.microsoft.com/office/powerpoint/2010/main" val="60216347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0777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2" y="1535114"/>
            <a:ext cx="5385515" cy="639762"/>
          </a:xfrm>
        </p:spPr>
        <p:txBody>
          <a:bodyPr anchor="b"/>
          <a:lstStyle>
            <a:lvl1pPr marL="0" indent="0">
              <a:buNone/>
              <a:defRPr sz="2900" b="1"/>
            </a:lvl1pPr>
            <a:lvl2pPr marL="550547" indent="0">
              <a:buNone/>
              <a:defRPr sz="2400" b="1"/>
            </a:lvl2pPr>
            <a:lvl3pPr marL="1101096" indent="0">
              <a:buNone/>
              <a:defRPr sz="2200" b="1"/>
            </a:lvl3pPr>
            <a:lvl4pPr marL="1651643" indent="0">
              <a:buNone/>
              <a:defRPr sz="1900" b="1"/>
            </a:lvl4pPr>
            <a:lvl5pPr marL="2202192" indent="0">
              <a:buNone/>
              <a:defRPr sz="1900" b="1"/>
            </a:lvl5pPr>
            <a:lvl6pPr marL="2752739" indent="0">
              <a:buNone/>
              <a:defRPr sz="1900" b="1"/>
            </a:lvl6pPr>
            <a:lvl7pPr marL="3303286" indent="0">
              <a:buNone/>
              <a:defRPr sz="1900" b="1"/>
            </a:lvl7pPr>
            <a:lvl8pPr marL="3853835" indent="0">
              <a:buNone/>
              <a:defRPr sz="1900" b="1"/>
            </a:lvl8pPr>
            <a:lvl9pPr marL="4404382" indent="0">
              <a:buNone/>
              <a:defRPr sz="1900" b="1"/>
            </a:lvl9pPr>
          </a:lstStyle>
          <a:p>
            <a:pPr lvl="0"/>
            <a:r>
              <a:rPr lang="en-US"/>
              <a:t>Click to edit Master text styles</a:t>
            </a:r>
          </a:p>
        </p:txBody>
      </p:sp>
      <p:sp>
        <p:nvSpPr>
          <p:cNvPr id="4" name="Content Placeholder 3"/>
          <p:cNvSpPr>
            <a:spLocks noGrp="1"/>
          </p:cNvSpPr>
          <p:nvPr>
            <p:ph sz="half" idx="2"/>
          </p:nvPr>
        </p:nvSpPr>
        <p:spPr>
          <a:xfrm>
            <a:off x="609442" y="2174875"/>
            <a:ext cx="5385515"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9" y="1535114"/>
            <a:ext cx="5387630" cy="639762"/>
          </a:xfrm>
        </p:spPr>
        <p:txBody>
          <a:bodyPr anchor="b"/>
          <a:lstStyle>
            <a:lvl1pPr marL="0" indent="0">
              <a:buNone/>
              <a:defRPr sz="2900" b="1"/>
            </a:lvl1pPr>
            <a:lvl2pPr marL="550547" indent="0">
              <a:buNone/>
              <a:defRPr sz="2400" b="1"/>
            </a:lvl2pPr>
            <a:lvl3pPr marL="1101096" indent="0">
              <a:buNone/>
              <a:defRPr sz="2200" b="1"/>
            </a:lvl3pPr>
            <a:lvl4pPr marL="1651643" indent="0">
              <a:buNone/>
              <a:defRPr sz="1900" b="1"/>
            </a:lvl4pPr>
            <a:lvl5pPr marL="2202192" indent="0">
              <a:buNone/>
              <a:defRPr sz="1900" b="1"/>
            </a:lvl5pPr>
            <a:lvl6pPr marL="2752739" indent="0">
              <a:buNone/>
              <a:defRPr sz="1900" b="1"/>
            </a:lvl6pPr>
            <a:lvl7pPr marL="3303286" indent="0">
              <a:buNone/>
              <a:defRPr sz="1900" b="1"/>
            </a:lvl7pPr>
            <a:lvl8pPr marL="3853835" indent="0">
              <a:buNone/>
              <a:defRPr sz="1900" b="1"/>
            </a:lvl8pPr>
            <a:lvl9pPr marL="4404382" indent="0">
              <a:buNone/>
              <a:defRPr sz="1900" b="1"/>
            </a:lvl9pPr>
          </a:lstStyle>
          <a:p>
            <a:pPr lvl="0"/>
            <a:r>
              <a:rPr lang="en-US"/>
              <a:t>Click to edit Master text styles</a:t>
            </a:r>
          </a:p>
        </p:txBody>
      </p:sp>
      <p:sp>
        <p:nvSpPr>
          <p:cNvPr id="6" name="Content Placeholder 5"/>
          <p:cNvSpPr>
            <a:spLocks noGrp="1"/>
          </p:cNvSpPr>
          <p:nvPr>
            <p:ph sz="quarter" idx="4"/>
          </p:nvPr>
        </p:nvSpPr>
        <p:spPr>
          <a:xfrm>
            <a:off x="6191759" y="2174875"/>
            <a:ext cx="5387630"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smtClean="0"/>
              <a:t>Click to edit Master title style</a:t>
            </a:r>
            <a:endParaRPr lang="en-US"/>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2955011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2689337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smtClean="0"/>
              <a:t>Click to edit Master title style</a:t>
            </a:r>
            <a:endParaRPr lang="en-US"/>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1774442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7982" y="1825625"/>
            <a:ext cx="518025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0592" y="1825625"/>
            <a:ext cx="518025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7211632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7071757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5940240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7613426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4310925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714367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981123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1058043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88825" cy="6858001"/>
          </a:xfrm>
          <a:prstGeom prst="rect">
            <a:avLst/>
          </a:prstGeom>
        </p:spPr>
      </p:pic>
    </p:spTree>
    <p:extLst>
      <p:ext uri="{BB962C8B-B14F-4D97-AF65-F5344CB8AC3E}">
        <p14:creationId xmlns:p14="http://schemas.microsoft.com/office/powerpoint/2010/main" val="407456332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8356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smtClean="0"/>
              <a:t>Click to edit Master title style</a:t>
            </a:r>
            <a:endParaRPr lang="en-US"/>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6060042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3808876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smtClean="0"/>
              <a:t>Click to edit Master title style</a:t>
            </a:r>
            <a:endParaRPr lang="en-US"/>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4372619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7982" y="1825625"/>
            <a:ext cx="518025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0592" y="1825625"/>
            <a:ext cx="518025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6199315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9799544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6906256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41715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7631358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7815886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0892578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7280653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88825" cy="6858001"/>
          </a:xfrm>
          <a:prstGeom prst="rect">
            <a:avLst/>
          </a:prstGeom>
        </p:spPr>
      </p:pic>
    </p:spTree>
    <p:extLst>
      <p:ext uri="{BB962C8B-B14F-4D97-AF65-F5344CB8AC3E}">
        <p14:creationId xmlns:p14="http://schemas.microsoft.com/office/powerpoint/2010/main" val="421150146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4875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8" y="273049"/>
            <a:ext cx="4010039" cy="1162051"/>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5494" y="273053"/>
            <a:ext cx="6813891" cy="5853113"/>
          </a:xfrm>
        </p:spPr>
        <p:txBody>
          <a:bodyPr/>
          <a:lstStyle>
            <a:lvl1pPr>
              <a:defRPr sz="39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8" y="1435105"/>
            <a:ext cx="4010039" cy="4691063"/>
          </a:xfrm>
        </p:spPr>
        <p:txBody>
          <a:bodyPr/>
          <a:lstStyle>
            <a:lvl1pPr marL="0" indent="0">
              <a:buNone/>
              <a:defRPr sz="1700"/>
            </a:lvl1pPr>
            <a:lvl2pPr marL="550547" indent="0">
              <a:buNone/>
              <a:defRPr sz="1400"/>
            </a:lvl2pPr>
            <a:lvl3pPr marL="1101096" indent="0">
              <a:buNone/>
              <a:defRPr sz="1200"/>
            </a:lvl3pPr>
            <a:lvl4pPr marL="1651643" indent="0">
              <a:buNone/>
              <a:defRPr sz="1100"/>
            </a:lvl4pPr>
            <a:lvl5pPr marL="2202192" indent="0">
              <a:buNone/>
              <a:defRPr sz="1100"/>
            </a:lvl5pPr>
            <a:lvl6pPr marL="2752739" indent="0">
              <a:buNone/>
              <a:defRPr sz="1100"/>
            </a:lvl6pPr>
            <a:lvl7pPr marL="3303286" indent="0">
              <a:buNone/>
              <a:defRPr sz="1100"/>
            </a:lvl7pPr>
            <a:lvl8pPr marL="3853835" indent="0">
              <a:buNone/>
              <a:defRPr sz="1100"/>
            </a:lvl8pPr>
            <a:lvl9pPr marL="4404382"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6" y="4800602"/>
            <a:ext cx="7313295"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096" y="612775"/>
            <a:ext cx="7313295" cy="4114800"/>
          </a:xfrm>
        </p:spPr>
        <p:txBody>
          <a:bodyPr/>
          <a:lstStyle>
            <a:lvl1pPr marL="0" indent="0">
              <a:buNone/>
              <a:defRPr sz="3900"/>
            </a:lvl1pPr>
            <a:lvl2pPr marL="550547" indent="0">
              <a:buNone/>
              <a:defRPr sz="3400"/>
            </a:lvl2pPr>
            <a:lvl3pPr marL="1101096" indent="0">
              <a:buNone/>
              <a:defRPr sz="2900"/>
            </a:lvl3pPr>
            <a:lvl4pPr marL="1651643" indent="0">
              <a:buNone/>
              <a:defRPr sz="2400"/>
            </a:lvl4pPr>
            <a:lvl5pPr marL="2202192" indent="0">
              <a:buNone/>
              <a:defRPr sz="2400"/>
            </a:lvl5pPr>
            <a:lvl6pPr marL="2752739" indent="0">
              <a:buNone/>
              <a:defRPr sz="2400"/>
            </a:lvl6pPr>
            <a:lvl7pPr marL="3303286" indent="0">
              <a:buNone/>
              <a:defRPr sz="2400"/>
            </a:lvl7pPr>
            <a:lvl8pPr marL="3853835" indent="0">
              <a:buNone/>
              <a:defRPr sz="2400"/>
            </a:lvl8pPr>
            <a:lvl9pPr marL="4404382" indent="0">
              <a:buNone/>
              <a:defRPr sz="2400"/>
            </a:lvl9pPr>
          </a:lstStyle>
          <a:p>
            <a:endParaRPr lang="en-US"/>
          </a:p>
        </p:txBody>
      </p:sp>
      <p:sp>
        <p:nvSpPr>
          <p:cNvPr id="4" name="Text Placeholder 3"/>
          <p:cNvSpPr>
            <a:spLocks noGrp="1"/>
          </p:cNvSpPr>
          <p:nvPr>
            <p:ph type="body" sz="half" idx="2"/>
          </p:nvPr>
        </p:nvSpPr>
        <p:spPr>
          <a:xfrm>
            <a:off x="2389096" y="5367341"/>
            <a:ext cx="7313295" cy="804863"/>
          </a:xfrm>
        </p:spPr>
        <p:txBody>
          <a:bodyPr/>
          <a:lstStyle>
            <a:lvl1pPr marL="0" indent="0">
              <a:buNone/>
              <a:defRPr sz="1700"/>
            </a:lvl1pPr>
            <a:lvl2pPr marL="550547" indent="0">
              <a:buNone/>
              <a:defRPr sz="1400"/>
            </a:lvl2pPr>
            <a:lvl3pPr marL="1101096" indent="0">
              <a:buNone/>
              <a:defRPr sz="1200"/>
            </a:lvl3pPr>
            <a:lvl4pPr marL="1651643" indent="0">
              <a:buNone/>
              <a:defRPr sz="1100"/>
            </a:lvl4pPr>
            <a:lvl5pPr marL="2202192" indent="0">
              <a:buNone/>
              <a:defRPr sz="1100"/>
            </a:lvl5pPr>
            <a:lvl6pPr marL="2752739" indent="0">
              <a:buNone/>
              <a:defRPr sz="1100"/>
            </a:lvl6pPr>
            <a:lvl7pPr marL="3303286" indent="0">
              <a:buNone/>
              <a:defRPr sz="1100"/>
            </a:lvl7pPr>
            <a:lvl8pPr marL="3853835" indent="0">
              <a:buNone/>
              <a:defRPr sz="1100"/>
            </a:lvl8pPr>
            <a:lvl9pPr marL="4404382"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2" y="274639"/>
            <a:ext cx="10969943" cy="1143000"/>
          </a:xfrm>
          <a:prstGeom prst="rect">
            <a:avLst/>
          </a:prstGeom>
        </p:spPr>
        <p:txBody>
          <a:bodyPr vert="horz" lIns="110109" tIns="55056" rIns="110109" bIns="55056" rtlCol="0" anchor="ctr">
            <a:normAutofit/>
          </a:bodyPr>
          <a:lstStyle/>
          <a:p>
            <a:r>
              <a:rPr lang="en-US"/>
              <a:t>Click to edit Master title style</a:t>
            </a:r>
          </a:p>
        </p:txBody>
      </p:sp>
      <p:sp>
        <p:nvSpPr>
          <p:cNvPr id="3" name="Text Placeholder 2"/>
          <p:cNvSpPr>
            <a:spLocks noGrp="1"/>
          </p:cNvSpPr>
          <p:nvPr>
            <p:ph type="body" idx="1"/>
          </p:nvPr>
        </p:nvSpPr>
        <p:spPr>
          <a:xfrm>
            <a:off x="609442" y="1600202"/>
            <a:ext cx="10969943" cy="4525962"/>
          </a:xfrm>
          <a:prstGeom prst="rect">
            <a:avLst/>
          </a:prstGeom>
        </p:spPr>
        <p:txBody>
          <a:bodyPr vert="horz" lIns="110109" tIns="55056" rIns="110109" bIns="550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3"/>
            <a:ext cx="2844059" cy="365125"/>
          </a:xfrm>
          <a:prstGeom prst="rect">
            <a:avLst/>
          </a:prstGeom>
        </p:spPr>
        <p:txBody>
          <a:bodyPr vert="horz" lIns="110109" tIns="55056" rIns="110109" bIns="55056" rtlCol="0" anchor="ctr"/>
          <a:lstStyle>
            <a:lvl1pPr algn="l">
              <a:defRPr sz="1400">
                <a:solidFill>
                  <a:schemeClr val="tx1">
                    <a:tint val="75000"/>
                  </a:schemeClr>
                </a:solidFill>
              </a:defRPr>
            </a:lvl1pPr>
          </a:lstStyle>
          <a:p>
            <a:fld id="{4CEF851F-4C9B-4ED8-A706-7687066F5A2C}" type="datetimeFigureOut">
              <a:rPr lang="en-US" smtClean="0"/>
              <a:t>3/23/2022</a:t>
            </a:fld>
            <a:endParaRPr lang="en-US"/>
          </a:p>
        </p:txBody>
      </p:sp>
      <p:sp>
        <p:nvSpPr>
          <p:cNvPr id="5" name="Footer Placeholder 4"/>
          <p:cNvSpPr>
            <a:spLocks noGrp="1"/>
          </p:cNvSpPr>
          <p:nvPr>
            <p:ph type="ftr" sz="quarter" idx="3"/>
          </p:nvPr>
        </p:nvSpPr>
        <p:spPr>
          <a:xfrm>
            <a:off x="4164516" y="6356353"/>
            <a:ext cx="3859795" cy="365125"/>
          </a:xfrm>
          <a:prstGeom prst="rect">
            <a:avLst/>
          </a:prstGeom>
        </p:spPr>
        <p:txBody>
          <a:bodyPr vert="horz" lIns="110109" tIns="55056" rIns="110109" bIns="55056" rtlCol="0" anchor="ctr"/>
          <a:lstStyle>
            <a:lvl1pPr algn="ctr">
              <a:defRPr sz="1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6" y="6356353"/>
            <a:ext cx="2844059" cy="365125"/>
          </a:xfrm>
          <a:prstGeom prst="rect">
            <a:avLst/>
          </a:prstGeom>
        </p:spPr>
        <p:txBody>
          <a:bodyPr vert="horz" lIns="110109" tIns="55056" rIns="110109" bIns="55056" rtlCol="0" anchor="ctr"/>
          <a:lstStyle>
            <a:lvl1pPr algn="r">
              <a:defRPr sz="14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101096" rtl="0" eaLnBrk="1" latinLnBrk="0" hangingPunct="1">
        <a:spcBef>
          <a:spcPct val="0"/>
        </a:spcBef>
        <a:buNone/>
        <a:defRPr sz="5300" kern="1200">
          <a:solidFill>
            <a:schemeClr val="tx1"/>
          </a:solidFill>
          <a:latin typeface="+mj-lt"/>
          <a:ea typeface="+mj-ea"/>
          <a:cs typeface="+mj-cs"/>
        </a:defRPr>
      </a:lvl1pPr>
    </p:titleStyle>
    <p:bodyStyle>
      <a:lvl1pPr marL="412910" indent="-412910" algn="l" defTabSz="1101096" rtl="0" eaLnBrk="1" latinLnBrk="0" hangingPunct="1">
        <a:spcBef>
          <a:spcPct val="20000"/>
        </a:spcBef>
        <a:buFont typeface="Arial" pitchFamily="34" charset="0"/>
        <a:buChar char="•"/>
        <a:defRPr sz="3900" kern="1200">
          <a:solidFill>
            <a:schemeClr val="tx1"/>
          </a:solidFill>
          <a:latin typeface="+mn-lt"/>
          <a:ea typeface="+mn-ea"/>
          <a:cs typeface="+mn-cs"/>
        </a:defRPr>
      </a:lvl1pPr>
      <a:lvl2pPr marL="894640" indent="-344093" algn="l" defTabSz="1101096" rtl="0" eaLnBrk="1" latinLnBrk="0" hangingPunct="1">
        <a:spcBef>
          <a:spcPct val="20000"/>
        </a:spcBef>
        <a:buFont typeface="Arial" pitchFamily="34" charset="0"/>
        <a:buChar char="–"/>
        <a:defRPr sz="3400" kern="1200">
          <a:solidFill>
            <a:schemeClr val="tx1"/>
          </a:solidFill>
          <a:latin typeface="+mn-lt"/>
          <a:ea typeface="+mn-ea"/>
          <a:cs typeface="+mn-cs"/>
        </a:defRPr>
      </a:lvl2pPr>
      <a:lvl3pPr marL="1376369" indent="-275275" algn="l" defTabSz="1101096"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26917"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77465"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028013"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78560"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29108"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79656" indent="-275275" algn="l" defTabSz="110109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01096" rtl="0" eaLnBrk="1" latinLnBrk="0" hangingPunct="1">
        <a:defRPr sz="2200" kern="1200">
          <a:solidFill>
            <a:schemeClr val="tx1"/>
          </a:solidFill>
          <a:latin typeface="+mn-lt"/>
          <a:ea typeface="+mn-ea"/>
          <a:cs typeface="+mn-cs"/>
        </a:defRPr>
      </a:lvl1pPr>
      <a:lvl2pPr marL="550547" algn="l" defTabSz="1101096" rtl="0" eaLnBrk="1" latinLnBrk="0" hangingPunct="1">
        <a:defRPr sz="2200" kern="1200">
          <a:solidFill>
            <a:schemeClr val="tx1"/>
          </a:solidFill>
          <a:latin typeface="+mn-lt"/>
          <a:ea typeface="+mn-ea"/>
          <a:cs typeface="+mn-cs"/>
        </a:defRPr>
      </a:lvl2pPr>
      <a:lvl3pPr marL="1101096" algn="l" defTabSz="1101096" rtl="0" eaLnBrk="1" latinLnBrk="0" hangingPunct="1">
        <a:defRPr sz="2200" kern="1200">
          <a:solidFill>
            <a:schemeClr val="tx1"/>
          </a:solidFill>
          <a:latin typeface="+mn-lt"/>
          <a:ea typeface="+mn-ea"/>
          <a:cs typeface="+mn-cs"/>
        </a:defRPr>
      </a:lvl3pPr>
      <a:lvl4pPr marL="1651643" algn="l" defTabSz="1101096" rtl="0" eaLnBrk="1" latinLnBrk="0" hangingPunct="1">
        <a:defRPr sz="2200" kern="1200">
          <a:solidFill>
            <a:schemeClr val="tx1"/>
          </a:solidFill>
          <a:latin typeface="+mn-lt"/>
          <a:ea typeface="+mn-ea"/>
          <a:cs typeface="+mn-cs"/>
        </a:defRPr>
      </a:lvl4pPr>
      <a:lvl5pPr marL="2202192" algn="l" defTabSz="1101096" rtl="0" eaLnBrk="1" latinLnBrk="0" hangingPunct="1">
        <a:defRPr sz="2200" kern="1200">
          <a:solidFill>
            <a:schemeClr val="tx1"/>
          </a:solidFill>
          <a:latin typeface="+mn-lt"/>
          <a:ea typeface="+mn-ea"/>
          <a:cs typeface="+mn-cs"/>
        </a:defRPr>
      </a:lvl5pPr>
      <a:lvl6pPr marL="2752739" algn="l" defTabSz="1101096" rtl="0" eaLnBrk="1" latinLnBrk="0" hangingPunct="1">
        <a:defRPr sz="2200" kern="1200">
          <a:solidFill>
            <a:schemeClr val="tx1"/>
          </a:solidFill>
          <a:latin typeface="+mn-lt"/>
          <a:ea typeface="+mn-ea"/>
          <a:cs typeface="+mn-cs"/>
        </a:defRPr>
      </a:lvl6pPr>
      <a:lvl7pPr marL="3303286" algn="l" defTabSz="1101096" rtl="0" eaLnBrk="1" latinLnBrk="0" hangingPunct="1">
        <a:defRPr sz="2200" kern="1200">
          <a:solidFill>
            <a:schemeClr val="tx1"/>
          </a:solidFill>
          <a:latin typeface="+mn-lt"/>
          <a:ea typeface="+mn-ea"/>
          <a:cs typeface="+mn-cs"/>
        </a:defRPr>
      </a:lvl7pPr>
      <a:lvl8pPr marL="3853835" algn="l" defTabSz="1101096" rtl="0" eaLnBrk="1" latinLnBrk="0" hangingPunct="1">
        <a:defRPr sz="2200" kern="1200">
          <a:solidFill>
            <a:schemeClr val="tx1"/>
          </a:solidFill>
          <a:latin typeface="+mn-lt"/>
          <a:ea typeface="+mn-ea"/>
          <a:cs typeface="+mn-cs"/>
        </a:defRPr>
      </a:lvl8pPr>
      <a:lvl9pPr marL="4404382" algn="l" defTabSz="1101096" rtl="0" eaLnBrk="1" latinLnBrk="0" hangingPunct="1">
        <a:defRPr sz="2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441" y="1600202"/>
            <a:ext cx="109699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2"/>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5">
              <a:defRPr/>
            </a:pPr>
            <a:fld id="{7B8A2A4A-0669-4E74-B34E-9C718E4EB3D1}" type="datetimeFigureOut">
              <a:rPr lang="en-US" smtClean="0">
                <a:solidFill>
                  <a:prstClr val="black">
                    <a:tint val="75000"/>
                  </a:prstClr>
                </a:solidFill>
              </a:rPr>
              <a:pPr defTabSz="914125">
                <a:defRPr/>
              </a:pPr>
              <a:t>3/23/2022</a:t>
            </a:fld>
            <a:endParaRPr lang="en-US">
              <a:solidFill>
                <a:prstClr val="black">
                  <a:tint val="75000"/>
                </a:prstClr>
              </a:solidFill>
            </a:endParaRPr>
          </a:p>
        </p:txBody>
      </p:sp>
      <p:sp>
        <p:nvSpPr>
          <p:cNvPr id="5" name="Footer Placeholder 4"/>
          <p:cNvSpPr>
            <a:spLocks noGrp="1"/>
          </p:cNvSpPr>
          <p:nvPr>
            <p:ph type="ftr" sz="quarter" idx="3"/>
          </p:nvPr>
        </p:nvSpPr>
        <p:spPr>
          <a:xfrm>
            <a:off x="4164515" y="6356352"/>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5325" y="6356352"/>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5">
              <a:defRPr/>
            </a:pPr>
            <a:fld id="{F57836FF-ECE9-437F-B8F7-5E0087919E77}" type="slidenum">
              <a:rPr lang="en-US" smtClean="0">
                <a:solidFill>
                  <a:prstClr val="black">
                    <a:tint val="75000"/>
                  </a:prstClr>
                </a:solidFill>
              </a:rPr>
              <a:pPr defTabSz="914125">
                <a:defRPr/>
              </a:pPr>
              <a:t>‹#›</a:t>
            </a:fld>
            <a:endParaRPr lang="en-US">
              <a:solidFill>
                <a:prstClr val="black">
                  <a:tint val="75000"/>
                </a:prstClr>
              </a:solidFill>
            </a:endParaRPr>
          </a:p>
        </p:txBody>
      </p:sp>
    </p:spTree>
    <p:extLst>
      <p:ext uri="{BB962C8B-B14F-4D97-AF65-F5344CB8AC3E}">
        <p14:creationId xmlns:p14="http://schemas.microsoft.com/office/powerpoint/2010/main" val="170888070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914125"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5"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6" indent="-285664" algn="l" defTabSz="914125" rtl="0" eaLnBrk="1" latinLnBrk="0" hangingPunct="1">
        <a:spcBef>
          <a:spcPct val="20000"/>
        </a:spcBef>
        <a:buFont typeface="Arial" pitchFamily="34" charset="0"/>
        <a:buChar char="–"/>
        <a:defRPr sz="2799" kern="1200">
          <a:solidFill>
            <a:schemeClr val="tx1"/>
          </a:solidFill>
          <a:latin typeface="+mn-lt"/>
          <a:ea typeface="+mn-ea"/>
          <a:cs typeface="+mn-cs"/>
        </a:defRPr>
      </a:lvl2pPr>
      <a:lvl3pPr marL="1142656" indent="-228530" algn="l" defTabSz="914125"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718" indent="-228530" algn="l" defTabSz="914125" rtl="0" eaLnBrk="1" latinLnBrk="0" hangingPunct="1">
        <a:spcBef>
          <a:spcPct val="20000"/>
        </a:spcBef>
        <a:buFont typeface="Arial" pitchFamily="34" charset="0"/>
        <a:buChar char="–"/>
        <a:defRPr sz="1999" kern="1200">
          <a:solidFill>
            <a:schemeClr val="tx1"/>
          </a:solidFill>
          <a:latin typeface="+mn-lt"/>
          <a:ea typeface="+mn-ea"/>
          <a:cs typeface="+mn-cs"/>
        </a:defRPr>
      </a:lvl4pPr>
      <a:lvl5pPr marL="2056781" indent="-228530" algn="l" defTabSz="914125" rtl="0" eaLnBrk="1" latinLnBrk="0" hangingPunct="1">
        <a:spcBef>
          <a:spcPct val="20000"/>
        </a:spcBef>
        <a:buFont typeface="Arial" pitchFamily="34" charset="0"/>
        <a:buChar char="»"/>
        <a:defRPr sz="1999" kern="1200">
          <a:solidFill>
            <a:schemeClr val="tx1"/>
          </a:solidFill>
          <a:latin typeface="+mn-lt"/>
          <a:ea typeface="+mn-ea"/>
          <a:cs typeface="+mn-cs"/>
        </a:defRPr>
      </a:lvl5pPr>
      <a:lvl6pPr marL="2513843" indent="-228530" algn="l" defTabSz="914125"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5" indent="-228530" algn="l" defTabSz="914125"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67" indent="-228530" algn="l" defTabSz="914125"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0" indent="-228530" algn="l" defTabSz="914125"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125" rtl="0" eaLnBrk="1" latinLnBrk="0" hangingPunct="1">
        <a:defRPr sz="1799" kern="1200">
          <a:solidFill>
            <a:schemeClr val="tx1"/>
          </a:solidFill>
          <a:latin typeface="+mn-lt"/>
          <a:ea typeface="+mn-ea"/>
          <a:cs typeface="+mn-cs"/>
        </a:defRPr>
      </a:lvl1pPr>
      <a:lvl2pPr marL="457063" algn="l" defTabSz="914125" rtl="0" eaLnBrk="1" latinLnBrk="0" hangingPunct="1">
        <a:defRPr sz="1799" kern="1200">
          <a:solidFill>
            <a:schemeClr val="tx1"/>
          </a:solidFill>
          <a:latin typeface="+mn-lt"/>
          <a:ea typeface="+mn-ea"/>
          <a:cs typeface="+mn-cs"/>
        </a:defRPr>
      </a:lvl2pPr>
      <a:lvl3pPr marL="914125" algn="l" defTabSz="914125" rtl="0" eaLnBrk="1" latinLnBrk="0" hangingPunct="1">
        <a:defRPr sz="1799" kern="1200">
          <a:solidFill>
            <a:schemeClr val="tx1"/>
          </a:solidFill>
          <a:latin typeface="+mn-lt"/>
          <a:ea typeface="+mn-ea"/>
          <a:cs typeface="+mn-cs"/>
        </a:defRPr>
      </a:lvl3pPr>
      <a:lvl4pPr marL="1371188" algn="l" defTabSz="914125" rtl="0" eaLnBrk="1" latinLnBrk="0" hangingPunct="1">
        <a:defRPr sz="1799" kern="1200">
          <a:solidFill>
            <a:schemeClr val="tx1"/>
          </a:solidFill>
          <a:latin typeface="+mn-lt"/>
          <a:ea typeface="+mn-ea"/>
          <a:cs typeface="+mn-cs"/>
        </a:defRPr>
      </a:lvl4pPr>
      <a:lvl5pPr marL="1828249" algn="l" defTabSz="914125" rtl="0" eaLnBrk="1" latinLnBrk="0" hangingPunct="1">
        <a:defRPr sz="1799" kern="1200">
          <a:solidFill>
            <a:schemeClr val="tx1"/>
          </a:solidFill>
          <a:latin typeface="+mn-lt"/>
          <a:ea typeface="+mn-ea"/>
          <a:cs typeface="+mn-cs"/>
        </a:defRPr>
      </a:lvl5pPr>
      <a:lvl6pPr marL="2285312" algn="l" defTabSz="914125" rtl="0" eaLnBrk="1" latinLnBrk="0" hangingPunct="1">
        <a:defRPr sz="1799" kern="1200">
          <a:solidFill>
            <a:schemeClr val="tx1"/>
          </a:solidFill>
          <a:latin typeface="+mn-lt"/>
          <a:ea typeface="+mn-ea"/>
          <a:cs typeface="+mn-cs"/>
        </a:defRPr>
      </a:lvl6pPr>
      <a:lvl7pPr marL="2742374" algn="l" defTabSz="914125" rtl="0" eaLnBrk="1" latinLnBrk="0" hangingPunct="1">
        <a:defRPr sz="1799" kern="1200">
          <a:solidFill>
            <a:schemeClr val="tx1"/>
          </a:solidFill>
          <a:latin typeface="+mn-lt"/>
          <a:ea typeface="+mn-ea"/>
          <a:cs typeface="+mn-cs"/>
        </a:defRPr>
      </a:lvl7pPr>
      <a:lvl8pPr marL="3199437" algn="l" defTabSz="914125" rtl="0" eaLnBrk="1" latinLnBrk="0" hangingPunct="1">
        <a:defRPr sz="1799" kern="1200">
          <a:solidFill>
            <a:schemeClr val="tx1"/>
          </a:solidFill>
          <a:latin typeface="+mn-lt"/>
          <a:ea typeface="+mn-ea"/>
          <a:cs typeface="+mn-cs"/>
        </a:defRPr>
      </a:lvl8pPr>
      <a:lvl9pPr marL="3656500" algn="l" defTabSz="914125"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a:endParaRPr lang="en-US">
              <a:solidFill>
                <a:prstClr val="black">
                  <a:tint val="75000"/>
                </a:prstClr>
              </a:solidFill>
            </a:endParaRPr>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9498809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a:endParaRPr lang="en-US">
              <a:solidFill>
                <a:prstClr val="black">
                  <a:tint val="75000"/>
                </a:prstClr>
              </a:solidFill>
            </a:endParaRPr>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54151436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a:endParaRPr lang="en-US">
              <a:solidFill>
                <a:prstClr val="black">
                  <a:tint val="75000"/>
                </a:prstClr>
              </a:solidFill>
            </a:endParaRPr>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63993513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a:fld id="{559C6F32-809B-4A83-821D-D07C0E8E5FD3}" type="datetimeFigureOut">
              <a:rPr lang="en-US" smtClean="0">
                <a:solidFill>
                  <a:prstClr val="black">
                    <a:tint val="75000"/>
                  </a:prstClr>
                </a:solidFill>
              </a:rPr>
              <a:pPr defTabSz="914126"/>
              <a:t>3/23/2022</a:t>
            </a:fld>
            <a:endParaRPr lang="en-US">
              <a:solidFill>
                <a:prstClr val="black">
                  <a:tint val="75000"/>
                </a:prstClr>
              </a:solidFill>
            </a:endParaRPr>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a:endParaRPr lang="en-US">
              <a:solidFill>
                <a:prstClr val="black">
                  <a:tint val="75000"/>
                </a:prstClr>
              </a:solidFill>
            </a:endParaRPr>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a:fld id="{8D247BC8-A6CA-494E-BB60-552F2E01048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26796943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63.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9.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232A20-E49B-4129-9E6D-969BA3353B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41"/>
            <a:ext cx="12188825" cy="6856214"/>
          </a:xfrm>
          <a:prstGeom prst="rect">
            <a:avLst/>
          </a:prstGeom>
        </p:spPr>
      </p:pic>
      <p:cxnSp>
        <p:nvCxnSpPr>
          <p:cNvPr id="8" name="7"/>
          <p:cNvCxnSpPr/>
          <p:nvPr/>
        </p:nvCxnSpPr>
        <p:spPr>
          <a:xfrm>
            <a:off x="4310919" y="2328888"/>
            <a:ext cx="3267230"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2" name="1"/>
          <p:cNvGrpSpPr/>
          <p:nvPr/>
        </p:nvGrpSpPr>
        <p:grpSpPr>
          <a:xfrm>
            <a:off x="2973421" y="3019602"/>
            <a:ext cx="9209456" cy="3933727"/>
            <a:chOff x="-53293" y="2190760"/>
            <a:chExt cx="9211855" cy="2951064"/>
          </a:xfrm>
        </p:grpSpPr>
        <p:pic>
          <p:nvPicPr>
            <p:cNvPr id="11" name="10"/>
            <p:cNvPicPr>
              <a:picLocks noChangeAspect="1"/>
            </p:cNvPicPr>
            <p:nvPr/>
          </p:nvPicPr>
          <p:blipFill>
            <a:blip r:embed="rId4"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5"/>
            <a:stretch>
              <a:fillRect/>
            </a:stretch>
          </p:blipFill>
          <p:spPr>
            <a:xfrm>
              <a:off x="5936016" y="2190760"/>
              <a:ext cx="3208926" cy="2720031"/>
            </a:xfrm>
            <a:prstGeom prst="rect">
              <a:avLst/>
            </a:prstGeom>
          </p:spPr>
        </p:pic>
        <p:pic>
          <p:nvPicPr>
            <p:cNvPr id="17" name="16"/>
            <p:cNvPicPr>
              <a:picLocks noChangeAspect="1"/>
            </p:cNvPicPr>
            <p:nvPr/>
          </p:nvPicPr>
          <p:blipFill>
            <a:blip r:embed="rId4" cstate="screen"/>
            <a:stretch>
              <a:fillRect/>
            </a:stretch>
          </p:blipFill>
          <p:spPr>
            <a:xfrm>
              <a:off x="-53293" y="3185627"/>
              <a:ext cx="4910252" cy="1956197"/>
            </a:xfrm>
            <a:prstGeom prst="rect">
              <a:avLst/>
            </a:prstGeom>
          </p:spPr>
        </p:pic>
      </p:grpSp>
      <p:sp>
        <p:nvSpPr>
          <p:cNvPr id="12" name="TextBox 11">
            <a:extLst>
              <a:ext uri="{FF2B5EF4-FFF2-40B4-BE49-F238E27FC236}">
                <a16:creationId xmlns:a16="http://schemas.microsoft.com/office/drawing/2014/main" id="{7F525BA8-64F1-49CE-81E3-65665BE96D3F}"/>
              </a:ext>
            </a:extLst>
          </p:cNvPr>
          <p:cNvSpPr txBox="1"/>
          <p:nvPr/>
        </p:nvSpPr>
        <p:spPr>
          <a:xfrm>
            <a:off x="1695427" y="1380855"/>
            <a:ext cx="8565501" cy="1737202"/>
          </a:xfrm>
          <a:prstGeom prst="rect">
            <a:avLst/>
          </a:prstGeom>
          <a:noFill/>
        </p:spPr>
        <p:txBody>
          <a:bodyPr wrap="square">
            <a:spAutoFit/>
          </a:bodyPr>
          <a:lstStyle/>
          <a:p>
            <a:pPr algn="ctr" defTabSz="914125">
              <a:defRPr/>
            </a:pPr>
            <a:r>
              <a:rPr lang="en-US" sz="5344" b="1" dirty="0">
                <a:solidFill>
                  <a:prstClr val="black"/>
                </a:solidFill>
                <a:latin typeface="Times New Roman" pitchFamily="18" charset="0"/>
                <a:cs typeface="Times New Roman" pitchFamily="18" charset="0"/>
              </a:rPr>
              <a:t>Chào mừng các con </a:t>
            </a:r>
          </a:p>
          <a:p>
            <a:pPr algn="ctr" defTabSz="914125">
              <a:defRPr/>
            </a:pPr>
            <a:r>
              <a:rPr lang="en-US" sz="5344" b="1" dirty="0">
                <a:solidFill>
                  <a:prstClr val="black"/>
                </a:solidFill>
                <a:latin typeface="Times New Roman" pitchFamily="18" charset="0"/>
                <a:cs typeface="Times New Roman" pitchFamily="18" charset="0"/>
              </a:rPr>
              <a:t>đến với tiết học Tiếng Việt</a:t>
            </a:r>
          </a:p>
        </p:txBody>
      </p:sp>
    </p:spTree>
    <p:extLst>
      <p:ext uri="{BB962C8B-B14F-4D97-AF65-F5344CB8AC3E}">
        <p14:creationId xmlns:p14="http://schemas.microsoft.com/office/powerpoint/2010/main" val="8751480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50812" y="253558"/>
            <a:ext cx="9448800" cy="584642"/>
          </a:xfrm>
          <a:prstGeom prst="rect">
            <a:avLst/>
          </a:prstGeom>
          <a:noFill/>
        </p:spPr>
        <p:txBody>
          <a:bodyPr wrap="square" lIns="91305" tIns="45654" rIns="91305" bIns="45654" rtlCol="0">
            <a:spAutoFit/>
          </a:bodyPr>
          <a:lstStyle/>
          <a:p>
            <a:r>
              <a:rPr lang="en-US" sz="3200" b="1" i="1" dirty="0" err="1" smtClean="0">
                <a:solidFill>
                  <a:srgbClr val="C00000"/>
                </a:solidFill>
              </a:rPr>
              <a:t>Trả</a:t>
            </a:r>
            <a:r>
              <a:rPr lang="en-US" sz="3200" b="1" i="1" dirty="0" smtClean="0">
                <a:solidFill>
                  <a:srgbClr val="C00000"/>
                </a:solidFill>
              </a:rPr>
              <a:t> </a:t>
            </a:r>
            <a:r>
              <a:rPr lang="en-US" sz="3200" b="1" i="1" dirty="0" err="1" smtClean="0">
                <a:solidFill>
                  <a:srgbClr val="C00000"/>
                </a:solidFill>
              </a:rPr>
              <a:t>lời</a:t>
            </a:r>
            <a:r>
              <a:rPr lang="en-US" sz="3200" b="1" i="1" dirty="0" smtClean="0">
                <a:solidFill>
                  <a:srgbClr val="C00000"/>
                </a:solidFill>
              </a:rPr>
              <a:t> </a:t>
            </a:r>
            <a:r>
              <a:rPr lang="en-US" sz="3200" b="1" i="1" dirty="0" err="1" smtClean="0">
                <a:solidFill>
                  <a:srgbClr val="C00000"/>
                </a:solidFill>
              </a:rPr>
              <a:t>câu</a:t>
            </a:r>
            <a:r>
              <a:rPr lang="en-US" sz="3200" b="1" i="1" dirty="0" smtClean="0">
                <a:solidFill>
                  <a:srgbClr val="C00000"/>
                </a:solidFill>
              </a:rPr>
              <a:t> </a:t>
            </a:r>
            <a:r>
              <a:rPr lang="en-US" sz="3200" b="1" i="1" dirty="0" err="1" smtClean="0">
                <a:solidFill>
                  <a:srgbClr val="C00000"/>
                </a:solidFill>
              </a:rPr>
              <a:t>hỏi</a:t>
            </a:r>
            <a:r>
              <a:rPr lang="en-US" sz="3200" b="1" i="1" dirty="0" smtClean="0">
                <a:solidFill>
                  <a:srgbClr val="C00000"/>
                </a:solidFill>
              </a:rPr>
              <a:t> </a:t>
            </a:r>
            <a:r>
              <a:rPr lang="en-US" sz="3200" b="1" i="1" dirty="0" err="1" smtClean="0">
                <a:solidFill>
                  <a:srgbClr val="C00000"/>
                </a:solidFill>
              </a:rPr>
              <a:t>và</a:t>
            </a:r>
            <a:r>
              <a:rPr lang="en-US" sz="3200" b="1" i="1" dirty="0" smtClean="0">
                <a:solidFill>
                  <a:srgbClr val="C00000"/>
                </a:solidFill>
              </a:rPr>
              <a:t> </a:t>
            </a:r>
            <a:r>
              <a:rPr lang="en-US" sz="3200" b="1" i="1" dirty="0" err="1" smtClean="0">
                <a:solidFill>
                  <a:srgbClr val="C00000"/>
                </a:solidFill>
              </a:rPr>
              <a:t>thực</a:t>
            </a:r>
            <a:r>
              <a:rPr lang="en-US" sz="3200" b="1" i="1" dirty="0" smtClean="0">
                <a:solidFill>
                  <a:srgbClr val="C00000"/>
                </a:solidFill>
              </a:rPr>
              <a:t> </a:t>
            </a:r>
            <a:r>
              <a:rPr lang="en-US" sz="3200" b="1" i="1" dirty="0" err="1" smtClean="0">
                <a:solidFill>
                  <a:srgbClr val="C00000"/>
                </a:solidFill>
              </a:rPr>
              <a:t>hiện</a:t>
            </a:r>
            <a:r>
              <a:rPr lang="en-US" sz="3200" b="1" i="1" dirty="0" smtClean="0">
                <a:solidFill>
                  <a:srgbClr val="C00000"/>
                </a:solidFill>
              </a:rPr>
              <a:t> </a:t>
            </a:r>
            <a:r>
              <a:rPr lang="en-US" sz="3200" b="1" i="1" dirty="0" err="1" smtClean="0">
                <a:solidFill>
                  <a:srgbClr val="C00000"/>
                </a:solidFill>
              </a:rPr>
              <a:t>yêu</a:t>
            </a:r>
            <a:r>
              <a:rPr lang="en-US" sz="3200" b="1" i="1" dirty="0" smtClean="0">
                <a:solidFill>
                  <a:srgbClr val="C00000"/>
                </a:solidFill>
              </a:rPr>
              <a:t> </a:t>
            </a:r>
            <a:r>
              <a:rPr lang="en-US" sz="3200" b="1" i="1" dirty="0" err="1" smtClean="0">
                <a:solidFill>
                  <a:srgbClr val="C00000"/>
                </a:solidFill>
              </a:rPr>
              <a:t>cầu</a:t>
            </a:r>
            <a:r>
              <a:rPr lang="en-US" sz="3200" b="1" i="1" dirty="0" smtClean="0">
                <a:solidFill>
                  <a:srgbClr val="C00000"/>
                </a:solidFill>
              </a:rPr>
              <a:t>: </a:t>
            </a:r>
            <a:endParaRPr lang="en-US" sz="3200" b="1" i="1" dirty="0">
              <a:solidFill>
                <a:srgbClr val="C00000"/>
              </a:solidFill>
              <a:latin typeface="Arial" pitchFamily="34" charset="0"/>
              <a:ea typeface="Arial-Rounded" pitchFamily="34" charset="0"/>
              <a:cs typeface="Arial" pitchFamily="34" charset="0"/>
            </a:endParaRPr>
          </a:p>
        </p:txBody>
      </p:sp>
      <p:sp>
        <p:nvSpPr>
          <p:cNvPr id="7" name="TextBox 6"/>
          <p:cNvSpPr txBox="1"/>
          <p:nvPr/>
        </p:nvSpPr>
        <p:spPr>
          <a:xfrm>
            <a:off x="760412" y="1005612"/>
            <a:ext cx="11682652" cy="2677656"/>
          </a:xfrm>
          <a:prstGeom prst="rect">
            <a:avLst/>
          </a:prstGeom>
          <a:noFill/>
        </p:spPr>
        <p:txBody>
          <a:bodyPr wrap="square" rtlCol="0">
            <a:spAutoFit/>
          </a:bodyPr>
          <a:lstStyle/>
          <a:p>
            <a:pPr>
              <a:lnSpc>
                <a:spcPct val="150000"/>
              </a:lnSpc>
            </a:pPr>
            <a:r>
              <a:rPr lang="en-US" sz="2800" b="1" dirty="0" smtClean="0">
                <a:latin typeface="Times New Roman" panose="02020603050405020304" pitchFamily="18" charset="0"/>
                <a:ea typeface="Arial-Rounded" panose="020B0500000000000000" pitchFamily="34" charset="0"/>
                <a:cs typeface="Times New Roman" panose="02020603050405020304" pitchFamily="18" charset="0"/>
              </a:rPr>
              <a:t>3. Vì sao mây đen không nghe theo mây trắng?</a:t>
            </a:r>
          </a:p>
          <a:p>
            <a:pPr marL="457200" indent="-457200">
              <a:lnSpc>
                <a:spcPct val="150000"/>
              </a:lnSpc>
              <a:buAutoNum type="alphaUcPeriod"/>
            </a:pP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Vì mây den thích ngắm cảnh ruộng đồng, cây cỏ.</a:t>
            </a:r>
          </a:p>
          <a:p>
            <a:pPr marL="457200" indent="-457200">
              <a:lnSpc>
                <a:spcPct val="150000"/>
              </a:lnSpc>
              <a:buAutoNum type="alphaUcPeriod"/>
            </a:pP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Vì hạn hán, mây đen muốn làm mưa giúp người.</a:t>
            </a:r>
          </a:p>
          <a:p>
            <a:pPr marL="457200" indent="-457200">
              <a:lnSpc>
                <a:spcPct val="150000"/>
              </a:lnSpc>
              <a:buAutoNum type="alphaUcPeriod"/>
            </a:pP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Vì mây đen sợ gió thổi làm tan biến mất hình hài.</a:t>
            </a:r>
          </a:p>
        </p:txBody>
      </p:sp>
      <p:sp>
        <p:nvSpPr>
          <p:cNvPr id="9" name="TextBox 8"/>
          <p:cNvSpPr txBox="1"/>
          <p:nvPr/>
        </p:nvSpPr>
        <p:spPr>
          <a:xfrm>
            <a:off x="760412" y="3850680"/>
            <a:ext cx="11682652" cy="661207"/>
          </a:xfrm>
          <a:prstGeom prst="rect">
            <a:avLst/>
          </a:prstGeom>
          <a:noFill/>
        </p:spPr>
        <p:txBody>
          <a:bodyPr wrap="square" rtlCol="0">
            <a:spAutoFit/>
          </a:bodyPr>
          <a:lstStyle/>
          <a:p>
            <a:pPr>
              <a:lnSpc>
                <a:spcPct val="150000"/>
              </a:lnSpc>
            </a:pPr>
            <a:r>
              <a:rPr lang="en-US" sz="2800" b="1" dirty="0" smtClean="0">
                <a:latin typeface="Times New Roman" panose="02020603050405020304" pitchFamily="18" charset="0"/>
                <a:ea typeface="Arial-Rounded" panose="020B0500000000000000" pitchFamily="34" charset="0"/>
                <a:cs typeface="Times New Roman" panose="02020603050405020304" pitchFamily="18" charset="0"/>
              </a:rPr>
              <a:t>4. Câu nào cho thấy mây đen đem lại niềm vui cho con người và vạn vật?</a:t>
            </a:r>
          </a:p>
        </p:txBody>
      </p:sp>
      <p:sp>
        <p:nvSpPr>
          <p:cNvPr id="2" name="Oval 1"/>
          <p:cNvSpPr/>
          <p:nvPr/>
        </p:nvSpPr>
        <p:spPr>
          <a:xfrm>
            <a:off x="684212" y="2362200"/>
            <a:ext cx="6096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60412" y="4679299"/>
            <a:ext cx="10573307" cy="1384995"/>
          </a:xfrm>
          <a:prstGeom prst="rect">
            <a:avLst/>
          </a:prstGeom>
          <a:noFill/>
        </p:spPr>
        <p:txBody>
          <a:bodyPr wrap="square" rtlCol="0">
            <a:spAutoFit/>
          </a:bodyPr>
          <a:lstStyle/>
          <a:p>
            <a:pPr>
              <a:lnSpc>
                <a:spcPct val="150000"/>
              </a:lnSpc>
            </a:pPr>
            <a:r>
              <a:rPr lang="en-US" sz="2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 cho thấy mây đen đem lại niềm vui cho con người và vạn vật là: Con người và vạn vật reo hò đón mưa.</a:t>
            </a:r>
            <a:endParaRPr lang="en-US" sz="2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69807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2"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5019" y="671996"/>
            <a:ext cx="11658600" cy="584642"/>
          </a:xfrm>
          <a:prstGeom prst="rect">
            <a:avLst/>
          </a:prstGeom>
          <a:noFill/>
        </p:spPr>
        <p:txBody>
          <a:bodyPr wrap="square" lIns="91305" tIns="45654" rIns="91305" bIns="45654" rtlCol="0">
            <a:spAutoFit/>
          </a:bodyPr>
          <a:lstStyle/>
          <a:p>
            <a:r>
              <a:rPr lang="en-US" sz="3200" b="1" i="1" dirty="0" smtClean="0">
                <a:latin typeface="Times New Roman" panose="02020603050405020304" pitchFamily="18" charset="0"/>
                <a:cs typeface="Times New Roman" panose="02020603050405020304" pitchFamily="18" charset="0"/>
              </a:rPr>
              <a:t>5.</a:t>
            </a:r>
            <a:r>
              <a:rPr lang="en-US" sz="3200" b="1" i="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Tìm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các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từ</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chỉ</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đặc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điểm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trong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câu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dưới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đây</a:t>
            </a:r>
            <a:endParaRPr lang="en-US" sz="3200" b="1" i="1" dirty="0">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endParaRPr>
          </a:p>
        </p:txBody>
      </p:sp>
      <p:sp>
        <p:nvSpPr>
          <p:cNvPr id="12" name="TextBox 11"/>
          <p:cNvSpPr txBox="1"/>
          <p:nvPr/>
        </p:nvSpPr>
        <p:spPr>
          <a:xfrm>
            <a:off x="608012" y="1291069"/>
            <a:ext cx="11201400" cy="584642"/>
          </a:xfrm>
          <a:prstGeom prst="rect">
            <a:avLst/>
          </a:prstGeom>
          <a:noFill/>
        </p:spPr>
        <p:txBody>
          <a:bodyPr wrap="square" lIns="91305" tIns="45654" rIns="91305" bIns="45654" rtlCol="0">
            <a:spAutoFit/>
          </a:bodyPr>
          <a:lstStyle/>
          <a:p>
            <a:r>
              <a:rPr lang="en-US" sz="3200" i="1" dirty="0" err="1" smtClean="0">
                <a:latin typeface="Times New Roman" panose="02020603050405020304" pitchFamily="18" charset="0"/>
                <a:cs typeface="Times New Roman" panose="02020603050405020304" pitchFamily="18" charset="0"/>
              </a:rPr>
              <a:t>Đám</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mây</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xốp</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nhẹ</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trông</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như</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một</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chiếc</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gối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bông</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xinh</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xắn</a:t>
            </a:r>
            <a:r>
              <a:rPr lang="en-US" sz="3200" i="1" dirty="0" smtClean="0">
                <a:latin typeface="Times New Roman" panose="02020603050405020304" pitchFamily="18" charset="0"/>
                <a:cs typeface="Times New Roman" panose="02020603050405020304" pitchFamily="18" charset="0"/>
              </a:rPr>
              <a:t>.</a:t>
            </a:r>
            <a:endParaRPr lang="en-US" sz="3200" b="1" i="1" dirty="0">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endParaRPr>
          </a:p>
        </p:txBody>
      </p:sp>
      <p:cxnSp>
        <p:nvCxnSpPr>
          <p:cNvPr id="8" name="Straight Connector 7"/>
          <p:cNvCxnSpPr/>
          <p:nvPr/>
        </p:nvCxnSpPr>
        <p:spPr>
          <a:xfrm>
            <a:off x="2360612" y="1894902"/>
            <a:ext cx="5244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162953" y="1894902"/>
            <a:ext cx="5244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761412" y="1807320"/>
            <a:ext cx="1447800" cy="62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74325" y="2413686"/>
            <a:ext cx="11658600" cy="584642"/>
          </a:xfrm>
          <a:prstGeom prst="rect">
            <a:avLst/>
          </a:prstGeom>
          <a:noFill/>
        </p:spPr>
        <p:txBody>
          <a:bodyPr wrap="square" lIns="91305" tIns="45654" rIns="91305" bIns="45654" rtlCol="0">
            <a:spAutoFit/>
          </a:bodyPr>
          <a:lstStyle/>
          <a:p>
            <a:r>
              <a:rPr lang="en-US" sz="3200" b="1" dirty="0" smtClean="0">
                <a:latin typeface="Times New Roman" panose="02020603050405020304" pitchFamily="18" charset="0"/>
                <a:cs typeface="Times New Roman" panose="02020603050405020304" pitchFamily="18" charset="0"/>
              </a:rPr>
              <a:t>6. Đặt dấu phẩy vào chỗ nào trong câu sau?</a:t>
            </a:r>
          </a:p>
        </p:txBody>
      </p:sp>
      <p:sp>
        <p:nvSpPr>
          <p:cNvPr id="13" name="TextBox 12"/>
          <p:cNvSpPr txBox="1"/>
          <p:nvPr/>
        </p:nvSpPr>
        <p:spPr>
          <a:xfrm>
            <a:off x="379412" y="3076232"/>
            <a:ext cx="11658600" cy="584642"/>
          </a:xfrm>
          <a:prstGeom prst="rect">
            <a:avLst/>
          </a:prstGeom>
          <a:noFill/>
        </p:spPr>
        <p:txBody>
          <a:bodyPr wrap="square" lIns="91305" tIns="45654" rIns="91305" bIns="45654" rtlCol="0">
            <a:spAutoFit/>
          </a:bodyPr>
          <a:lstStyle/>
          <a:p>
            <a:r>
              <a:rPr lang="en-US" sz="3200" i="1" dirty="0" smtClean="0">
                <a:latin typeface="Times New Roman" panose="02020603050405020304" pitchFamily="18" charset="0"/>
                <a:cs typeface="Times New Roman" panose="02020603050405020304" pitchFamily="18" charset="0"/>
              </a:rPr>
              <a:t>Trên bầu trời cao rộng, mây đen mây trắng đang rong ruổi theo gió.</a:t>
            </a:r>
          </a:p>
        </p:txBody>
      </p:sp>
      <p:sp>
        <p:nvSpPr>
          <p:cNvPr id="4" name="TextBox 3"/>
          <p:cNvSpPr txBox="1"/>
          <p:nvPr/>
        </p:nvSpPr>
        <p:spPr>
          <a:xfrm>
            <a:off x="5637212" y="3076099"/>
            <a:ext cx="621907"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90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1" grpId="0"/>
      <p:bldP spid="1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3732" descr="PPT素材-12"/>
          <p:cNvPicPr>
            <a:picLocks noChangeAspect="1"/>
          </p:cNvPicPr>
          <p:nvPr/>
        </p:nvPicPr>
        <p:blipFill>
          <a:blip r:embed="rId2"/>
          <a:stretch>
            <a:fillRect/>
          </a:stretch>
        </p:blipFill>
        <p:spPr>
          <a:xfrm>
            <a:off x="150811" y="817452"/>
            <a:ext cx="12038013" cy="6040548"/>
          </a:xfrm>
          <a:prstGeom prst="rect">
            <a:avLst/>
          </a:prstGeom>
          <a:noFill/>
          <a:ln w="9525">
            <a:noFill/>
          </a:ln>
        </p:spPr>
      </p:pic>
      <p:sp>
        <p:nvSpPr>
          <p:cNvPr id="6" name="TextBox 5"/>
          <p:cNvSpPr txBox="1"/>
          <p:nvPr/>
        </p:nvSpPr>
        <p:spPr>
          <a:xfrm>
            <a:off x="989012" y="232805"/>
            <a:ext cx="10674842" cy="584647"/>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199" b="1" i="0" u="none" strike="noStrike" kern="1200" cap="none" spc="0" normalizeH="0" noProof="0" dirty="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chuyện Mây đen và mây trắng muốn ca ngợi điều gì?</a:t>
            </a:r>
            <a:endParaRPr kumimoji="0" lang="en-US" sz="3199"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TextBox 10"/>
          <p:cNvSpPr txBox="1"/>
          <p:nvPr/>
        </p:nvSpPr>
        <p:spPr>
          <a:xfrm>
            <a:off x="3351212" y="2895600"/>
            <a:ext cx="6934200" cy="2553904"/>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199" b="1" i="0" u="none" strike="noStrike" kern="1200" cap="none" spc="0" normalizeH="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chuyện Mây đen và mây trắng muốn ca ngợi những người biết quan tâm đến người khác, biết mang lại niềm vui, cuộc sống an lành cho mọi người, mọi vật.</a:t>
            </a:r>
            <a:endParaRPr kumimoji="0" lang="en-US" sz="3199"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464881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id="{32E29622-6938-4F27-BA2F-8E57C68A0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978" y="-286798"/>
            <a:ext cx="10763295" cy="6702669"/>
          </a:xfrm>
          <a:prstGeom prst="rect">
            <a:avLst/>
          </a:prstGeom>
        </p:spPr>
      </p:pic>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1" y="6108003"/>
            <a:ext cx="12188825" cy="744521"/>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1" y="894"/>
            <a:ext cx="12188825" cy="368205"/>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panose="020F0502020204030204"/>
              </a:endParaRPr>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21860">
            <a:off x="1639129" y="871659"/>
            <a:ext cx="2863646" cy="2423086"/>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2376123" y="2728083"/>
            <a:ext cx="7631158" cy="1569251"/>
          </a:xfrm>
          <a:prstGeom prst="rect">
            <a:avLst/>
          </a:prstGeom>
          <a:noFill/>
        </p:spPr>
        <p:txBody>
          <a:bodyPr wrap="square" rtlCol="0">
            <a:spAutoFit/>
          </a:bodyPr>
          <a:lstStyle/>
          <a:p>
            <a:pPr algn="ctr" defTabSz="914126">
              <a:lnSpc>
                <a:spcPct val="150000"/>
              </a:lnSpc>
            </a:pPr>
            <a:r>
              <a:rPr lang="en-US" sz="3199" dirty="0" err="1">
                <a:solidFill>
                  <a:srgbClr val="FF0000"/>
                </a:solidFill>
                <a:latin typeface="iCiel Crocante" panose="02000000000000000000" pitchFamily="2" charset="0"/>
              </a:rPr>
              <a:t>Tạm</a:t>
            </a:r>
            <a:r>
              <a:rPr lang="en-US" sz="3199" dirty="0">
                <a:solidFill>
                  <a:srgbClr val="FF0000"/>
                </a:solidFill>
                <a:latin typeface="iCiel Crocante" panose="02000000000000000000" pitchFamily="2" charset="0"/>
              </a:rPr>
              <a:t> </a:t>
            </a:r>
            <a:r>
              <a:rPr lang="en-US" sz="3199" dirty="0" err="1">
                <a:solidFill>
                  <a:srgbClr val="FF0000"/>
                </a:solidFill>
                <a:latin typeface="iCiel Crocante" panose="02000000000000000000" pitchFamily="2" charset="0"/>
              </a:rPr>
              <a:t>biệt</a:t>
            </a:r>
            <a:r>
              <a:rPr lang="en-US" sz="3199" dirty="0">
                <a:solidFill>
                  <a:srgbClr val="FF0000"/>
                </a:solidFill>
                <a:latin typeface="iCiel Crocante" panose="02000000000000000000" pitchFamily="2" charset="0"/>
              </a:rPr>
              <a:t> </a:t>
            </a:r>
            <a:r>
              <a:rPr lang="en-US" sz="3199" dirty="0" err="1">
                <a:solidFill>
                  <a:srgbClr val="FF0000"/>
                </a:solidFill>
                <a:latin typeface="iCiel Crocante" panose="02000000000000000000" pitchFamily="2" charset="0"/>
              </a:rPr>
              <a:t>và</a:t>
            </a:r>
            <a:r>
              <a:rPr lang="en-US" sz="3199" dirty="0">
                <a:solidFill>
                  <a:srgbClr val="FF0000"/>
                </a:solidFill>
                <a:latin typeface="iCiel Crocante" panose="02000000000000000000" pitchFamily="2" charset="0"/>
              </a:rPr>
              <a:t> </a:t>
            </a:r>
            <a:r>
              <a:rPr lang="en-US" sz="3199" dirty="0" err="1">
                <a:solidFill>
                  <a:srgbClr val="FF0000"/>
                </a:solidFill>
                <a:latin typeface="iCiel Crocante" panose="02000000000000000000" pitchFamily="2" charset="0"/>
              </a:rPr>
              <a:t>hẹn</a:t>
            </a:r>
            <a:r>
              <a:rPr lang="en-US" sz="3199" dirty="0">
                <a:solidFill>
                  <a:srgbClr val="FF0000"/>
                </a:solidFill>
                <a:latin typeface="iCiel Crocante" panose="02000000000000000000" pitchFamily="2" charset="0"/>
              </a:rPr>
              <a:t> </a:t>
            </a:r>
            <a:r>
              <a:rPr lang="en-US" sz="3199" dirty="0" err="1">
                <a:solidFill>
                  <a:srgbClr val="FF0000"/>
                </a:solidFill>
                <a:latin typeface="iCiel Crocante" panose="02000000000000000000" pitchFamily="2" charset="0"/>
              </a:rPr>
              <a:t>gặp</a:t>
            </a:r>
            <a:r>
              <a:rPr lang="en-US" sz="3199" dirty="0">
                <a:solidFill>
                  <a:srgbClr val="FF0000"/>
                </a:solidFill>
                <a:latin typeface="iCiel Crocante" panose="02000000000000000000" pitchFamily="2" charset="0"/>
              </a:rPr>
              <a:t> </a:t>
            </a:r>
            <a:r>
              <a:rPr lang="en-US" sz="3199" dirty="0" err="1">
                <a:solidFill>
                  <a:srgbClr val="FF0000"/>
                </a:solidFill>
                <a:latin typeface="iCiel Crocante" panose="02000000000000000000" pitchFamily="2" charset="0"/>
              </a:rPr>
              <a:t>lại</a:t>
            </a:r>
            <a:r>
              <a:rPr lang="en-US" sz="3199" dirty="0">
                <a:solidFill>
                  <a:srgbClr val="FF0000"/>
                </a:solidFill>
                <a:latin typeface="iCiel Crocante" panose="02000000000000000000" pitchFamily="2" charset="0"/>
              </a:rPr>
              <a:t> </a:t>
            </a:r>
          </a:p>
          <a:p>
            <a:pPr algn="ctr" defTabSz="914126">
              <a:lnSpc>
                <a:spcPct val="150000"/>
              </a:lnSpc>
            </a:pPr>
            <a:r>
              <a:rPr lang="en-US" sz="3199" dirty="0" err="1">
                <a:solidFill>
                  <a:srgbClr val="FF0000"/>
                </a:solidFill>
                <a:latin typeface="iCiel Crocante" panose="02000000000000000000" pitchFamily="2" charset="0"/>
              </a:rPr>
              <a:t>các</a:t>
            </a:r>
            <a:r>
              <a:rPr lang="en-US" sz="3199" dirty="0">
                <a:solidFill>
                  <a:srgbClr val="FF0000"/>
                </a:solidFill>
                <a:latin typeface="iCiel Crocante" panose="02000000000000000000" pitchFamily="2" charset="0"/>
              </a:rPr>
              <a:t> con </a:t>
            </a:r>
            <a:r>
              <a:rPr lang="en-US" sz="3199" dirty="0" err="1">
                <a:solidFill>
                  <a:srgbClr val="FF0000"/>
                </a:solidFill>
                <a:latin typeface="iCiel Crocante" panose="02000000000000000000" pitchFamily="2" charset="0"/>
              </a:rPr>
              <a:t>vào</a:t>
            </a:r>
            <a:r>
              <a:rPr lang="en-US" sz="3199" dirty="0">
                <a:solidFill>
                  <a:srgbClr val="FF0000"/>
                </a:solidFill>
                <a:latin typeface="iCiel Crocante" panose="02000000000000000000" pitchFamily="2" charset="0"/>
              </a:rPr>
              <a:t> </a:t>
            </a:r>
            <a:r>
              <a:rPr lang="en-US" sz="3199" dirty="0" err="1">
                <a:solidFill>
                  <a:srgbClr val="FF0000"/>
                </a:solidFill>
                <a:latin typeface="iCiel Crocante" panose="02000000000000000000" pitchFamily="2" charset="0"/>
              </a:rPr>
              <a:t>những</a:t>
            </a:r>
            <a:r>
              <a:rPr lang="en-US" sz="3199" dirty="0">
                <a:solidFill>
                  <a:srgbClr val="FF0000"/>
                </a:solidFill>
                <a:latin typeface="iCiel Crocante" panose="02000000000000000000" pitchFamily="2" charset="0"/>
              </a:rPr>
              <a:t> </a:t>
            </a:r>
            <a:r>
              <a:rPr lang="en-US" sz="3199" dirty="0" err="1">
                <a:solidFill>
                  <a:srgbClr val="FF0000"/>
                </a:solidFill>
                <a:latin typeface="iCiel Crocante" panose="02000000000000000000" pitchFamily="2" charset="0"/>
              </a:rPr>
              <a:t>tiết</a:t>
            </a:r>
            <a:r>
              <a:rPr lang="en-US" sz="3199" dirty="0">
                <a:solidFill>
                  <a:srgbClr val="FF0000"/>
                </a:solidFill>
                <a:latin typeface="iCiel Crocante" panose="02000000000000000000" pitchFamily="2" charset="0"/>
              </a:rPr>
              <a:t> </a:t>
            </a:r>
            <a:r>
              <a:rPr lang="en-US" sz="3199" dirty="0" err="1">
                <a:solidFill>
                  <a:srgbClr val="FF0000"/>
                </a:solidFill>
                <a:latin typeface="iCiel Crocante" panose="02000000000000000000" pitchFamily="2" charset="0"/>
              </a:rPr>
              <a:t>học</a:t>
            </a:r>
            <a:r>
              <a:rPr lang="en-US" sz="3199" dirty="0">
                <a:solidFill>
                  <a:srgbClr val="FF0000"/>
                </a:solidFill>
                <a:latin typeface="iCiel Crocante" panose="02000000000000000000" pitchFamily="2" charset="0"/>
              </a:rPr>
              <a:t> </a:t>
            </a:r>
            <a:r>
              <a:rPr lang="en-US" sz="3199" dirty="0" err="1">
                <a:solidFill>
                  <a:srgbClr val="FF0000"/>
                </a:solidFill>
                <a:latin typeface="iCiel Crocante" panose="02000000000000000000" pitchFamily="2" charset="0"/>
              </a:rPr>
              <a:t>sau</a:t>
            </a:r>
            <a:r>
              <a:rPr lang="en-US" sz="3199" dirty="0">
                <a:solidFill>
                  <a:srgbClr val="FF0000"/>
                </a:solidFill>
                <a:latin typeface="iCiel Crocante" panose="02000000000000000000" pitchFamily="2" charset="0"/>
              </a:rPr>
              <a:t>!</a:t>
            </a:r>
          </a:p>
        </p:txBody>
      </p:sp>
      <p:pic>
        <p:nvPicPr>
          <p:cNvPr id="12" name="图片 14340" descr="28"/>
          <p:cNvPicPr>
            <a:picLocks noChangeAspect="1"/>
          </p:cNvPicPr>
          <p:nvPr/>
        </p:nvPicPr>
        <p:blipFill>
          <a:blip r:embed="rId6"/>
          <a:stretch>
            <a:fillRect/>
          </a:stretch>
        </p:blipFill>
        <p:spPr>
          <a:xfrm>
            <a:off x="9332954" y="4722413"/>
            <a:ext cx="2715681" cy="2127038"/>
          </a:xfrm>
          <a:prstGeom prst="rect">
            <a:avLst/>
          </a:prstGeom>
          <a:noFill/>
          <a:ln w="9525">
            <a:noFill/>
          </a:ln>
        </p:spPr>
      </p:pic>
      <p:pic>
        <p:nvPicPr>
          <p:cNvPr id="13" name="图片 6"/>
          <p:cNvPicPr>
            <a:picLocks noChangeAspect="1"/>
          </p:cNvPicPr>
          <p:nvPr/>
        </p:nvPicPr>
        <p:blipFill rotWithShape="1">
          <a:blip r:embed="rId7">
            <a:extLst>
              <a:ext uri="{28A0092B-C50C-407E-A947-70E740481C1C}">
                <a14:useLocalDpi xmlns:a14="http://schemas.microsoft.com/office/drawing/2010/main" val="0"/>
              </a:ext>
            </a:extLst>
          </a:blip>
          <a:srcRect l="27294" t="7312" r="32213" b="28914"/>
          <a:stretch>
            <a:fillRect/>
          </a:stretch>
        </p:blipFill>
        <p:spPr>
          <a:xfrm rot="19502702">
            <a:off x="584215" y="189383"/>
            <a:ext cx="2088285" cy="3101412"/>
          </a:xfrm>
          <a:prstGeom prst="rect">
            <a:avLst/>
          </a:prstGeom>
        </p:spPr>
      </p:pic>
      <p:pic>
        <p:nvPicPr>
          <p:cNvPr id="14" name="Picture 8" descr="Dơi, chim và họ nhà thú | Mầm Non Đô Thị Sài Đồ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79247" y="425277"/>
            <a:ext cx="2823095" cy="1411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79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par>
                          <p:cTn id="10" fill="hold">
                            <p:stCondLst>
                              <p:cond delay="750"/>
                            </p:stCondLst>
                            <p:childTnLst>
                              <p:par>
                                <p:cTn id="11" presetID="6"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par>
                          <p:cTn id="14" fill="hold">
                            <p:stCondLst>
                              <p:cond delay="2750"/>
                            </p:stCondLst>
                            <p:childTnLst>
                              <p:par>
                                <p:cTn id="15" presetID="2" presetClass="entr" presetSubtype="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1+#ppt_w/2"/>
                                          </p:val>
                                        </p:tav>
                                        <p:tav tm="100000">
                                          <p:val>
                                            <p:strVal val="#ppt_x"/>
                                          </p:val>
                                        </p:tav>
                                      </p:tavLst>
                                    </p:anim>
                                    <p:anim calcmode="lin" valueType="num">
                                      <p:cBhvr additive="base">
                                        <p:cTn id="18" dur="10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3750"/>
                            </p:stCondLst>
                            <p:childTnLst>
                              <p:par>
                                <p:cTn id="20" presetID="8" presetClass="entr" presetSubtype="16"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2553" b="7440"/>
          <a:stretch>
            <a:fillRect/>
          </a:stretch>
        </p:blipFill>
        <p:spPr>
          <a:xfrm>
            <a:off x="-10297" y="76200"/>
            <a:ext cx="12188825" cy="6856215"/>
          </a:xfrm>
          <a:prstGeom prst="rect">
            <a:avLst/>
          </a:prstGeom>
        </p:spPr>
      </p:pic>
      <p:sp>
        <p:nvSpPr>
          <p:cNvPr id="6" name="矩形 5"/>
          <p:cNvSpPr/>
          <p:nvPr/>
        </p:nvSpPr>
        <p:spPr>
          <a:xfrm>
            <a:off x="3821196" y="2176598"/>
            <a:ext cx="4790208" cy="7861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99"/>
          </a:p>
        </p:txBody>
      </p:sp>
      <p:sp>
        <p:nvSpPr>
          <p:cNvPr id="14" name="文本框 13"/>
          <p:cNvSpPr txBox="1"/>
          <p:nvPr/>
        </p:nvSpPr>
        <p:spPr>
          <a:xfrm>
            <a:off x="3122612" y="1905000"/>
            <a:ext cx="4550990" cy="830997"/>
          </a:xfrm>
          <a:prstGeom prst="rect">
            <a:avLst/>
          </a:prstGeom>
          <a:noFill/>
        </p:spPr>
        <p:txBody>
          <a:bodyPr wrap="square" rtlCol="0">
            <a:spAutoFit/>
          </a:bodyPr>
          <a:lstStyle/>
          <a:p>
            <a:pPr algn="dist"/>
            <a:r>
              <a:rPr lang="en-US" altLang="zh-CN" sz="4800" b="1" dirty="0">
                <a:solidFill>
                  <a:srgbClr val="FF0000"/>
                </a:solidFill>
                <a:latin typeface="Windsor" panose="00000400000000000000" pitchFamily="2" charset="0"/>
                <a:ea typeface="Windsor" panose="00000400000000000000" pitchFamily="2" charset="0"/>
                <a:cs typeface="Windsor" panose="00000400000000000000" pitchFamily="2" charset="0"/>
              </a:rPr>
              <a:t>KHỞI ĐỘNG</a:t>
            </a:r>
            <a:endParaRPr lang="zh-CN" altLang="en-US" sz="4800" b="1" dirty="0">
              <a:solidFill>
                <a:srgbClr val="FF0000"/>
              </a:solidFill>
              <a:latin typeface="Windsor" panose="00000400000000000000" pitchFamily="2" charset="0"/>
              <a:ea typeface="Windsor" panose="00000400000000000000" pitchFamily="2" charset="0"/>
              <a:cs typeface="Windsor" panose="000004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2250" advTm="0">
        <p:fad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ưa Bóng Mây - Nhạc Cho Bé">
            <a:hlinkClick r:id="" action="ppaction://media"/>
          </p:cNvPr>
          <p:cNvPicPr>
            <a:picLocks noGrp="1" noChangeAspect="1"/>
          </p:cNvPicPr>
          <p:nvPr>
            <p:ph idx="1"/>
            <a:videoFile r:link="rId1"/>
            <p:extLst>
              <p:ext uri="{DAA4B4D4-6D71-4841-9C94-3DE7FCFB9230}">
                <p14:media xmlns:p14="http://schemas.microsoft.com/office/powerpoint/2010/main" r:embed="rId2">
                  <p14:trim st="37000"/>
                </p14:media>
              </p:ext>
            </p:extLst>
          </p:nvPr>
        </p:nvPicPr>
        <p:blipFill>
          <a:blip r:embed="rId4"/>
          <a:stretch>
            <a:fillRect/>
          </a:stretch>
        </p:blipFill>
        <p:spPr>
          <a:xfrm>
            <a:off x="28891" y="0"/>
            <a:ext cx="12159933" cy="6835168"/>
          </a:xfrm>
        </p:spPr>
      </p:pic>
    </p:spTree>
    <p:extLst>
      <p:ext uri="{BB962C8B-B14F-4D97-AF65-F5344CB8AC3E}">
        <p14:creationId xmlns:p14="http://schemas.microsoft.com/office/powerpoint/2010/main" val="27631241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2234619" y="615127"/>
            <a:ext cx="9736720" cy="1003782"/>
          </a:xfrm>
          <a:prstGeom prst="rect">
            <a:avLst/>
          </a:prstGeom>
          <a:noFill/>
        </p:spPr>
        <p:txBody>
          <a:bodyPr wrap="square" lIns="110154" tIns="55077" rIns="110154" bIns="55077" rtlCol="0">
            <a:spAutoFit/>
          </a:bodyPr>
          <a:lstStyle/>
          <a:p>
            <a:pPr algn="ctr"/>
            <a:r>
              <a:rPr lang="en-US" sz="5800" b="1" dirty="0">
                <a:ln w="3175">
                  <a:solidFill>
                    <a:schemeClr val="bg1"/>
                  </a:solidFill>
                </a:ln>
                <a:solidFill>
                  <a:schemeClr val="bg1"/>
                </a:solidFill>
                <a:latin typeface="Arial-Rounded" pitchFamily="34" charset="0"/>
                <a:ea typeface="Arial-Rounded" pitchFamily="34" charset="0"/>
                <a:cs typeface="Arial-Rounded" pitchFamily="34" charset="0"/>
              </a:rPr>
              <a:t>ĐẤT NƯỚC VÀ CON NGƯỜI</a:t>
            </a:r>
          </a:p>
        </p:txBody>
      </p:sp>
      <p:sp>
        <p:nvSpPr>
          <p:cNvPr id="2" name="AutoShape 4" descr="GIF của tuần: Sao biển... đi bộ trên cạ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27" y="81076"/>
            <a:ext cx="12162798" cy="2243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Sự quan trọng của ôn tập trong quá trình học tiếng Hà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581" y="4124352"/>
            <a:ext cx="3153659"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134" y="2135260"/>
            <a:ext cx="3077408"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7680" y="4183135"/>
            <a:ext cx="3153659"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327240" y="4343400"/>
            <a:ext cx="5334000" cy="707753"/>
          </a:xfrm>
          <a:prstGeom prst="rect">
            <a:avLst/>
          </a:prstGeom>
          <a:noFill/>
        </p:spPr>
        <p:txBody>
          <a:bodyPr wrap="square" lIns="91305" tIns="45654" rIns="91305" bIns="45654" rtlCol="0">
            <a:spAutoFit/>
          </a:bodyPr>
          <a:lstStyle/>
          <a:p>
            <a:pPr algn="ctr"/>
            <a:r>
              <a:rPr lang="en-US" sz="4000" b="1" dirty="0" smtClean="0">
                <a:solidFill>
                  <a:schemeClr val="accent6">
                    <a:lumMod val="75000"/>
                  </a:schemeClr>
                </a:solidFill>
                <a:latin typeface="Arial" pitchFamily="34" charset="0"/>
                <a:ea typeface="Arial-Rounded" pitchFamily="34" charset="0"/>
                <a:cs typeface="Arial" pitchFamily="34" charset="0"/>
              </a:rPr>
              <a:t>TIẾT 9 </a:t>
            </a:r>
            <a:r>
              <a:rPr lang="en-US" sz="4000" b="1" dirty="0" smtClean="0">
                <a:solidFill>
                  <a:schemeClr val="accent6">
                    <a:lumMod val="75000"/>
                  </a:schemeClr>
                </a:solidFill>
                <a:latin typeface="Arial" pitchFamily="34" charset="0"/>
                <a:ea typeface="Arial-Rounded" pitchFamily="34" charset="0"/>
                <a:cs typeface="Arial" pitchFamily="34" charset="0"/>
              </a:rPr>
              <a:t>- </a:t>
            </a:r>
            <a:r>
              <a:rPr lang="en-US" sz="4000" b="1" dirty="0" smtClean="0">
                <a:solidFill>
                  <a:schemeClr val="accent6">
                    <a:lumMod val="75000"/>
                  </a:schemeClr>
                </a:solidFill>
                <a:latin typeface="Arial" pitchFamily="34" charset="0"/>
                <a:ea typeface="Arial-Rounded" pitchFamily="34" charset="0"/>
                <a:cs typeface="Arial" pitchFamily="34" charset="0"/>
              </a:rPr>
              <a:t>10</a:t>
            </a:r>
            <a:endParaRPr lang="en-US" sz="4000" b="1" dirty="0">
              <a:solidFill>
                <a:schemeClr val="accent6">
                  <a:lumMod val="75000"/>
                </a:schemeClr>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530126391"/>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704" y="1041847"/>
            <a:ext cx="11658600" cy="5540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08596" y="228600"/>
            <a:ext cx="10287000" cy="584647"/>
          </a:xfrm>
          <a:prstGeom prst="rect">
            <a:avLst/>
          </a:prstGeom>
          <a:noFill/>
        </p:spPr>
        <p:txBody>
          <a:bodyPr wrap="square" rtlCol="0">
            <a:spAutoFit/>
          </a:bodyPr>
          <a:lstStyle/>
          <a:p>
            <a:pPr defTabSz="914126"/>
            <a:r>
              <a:rPr lang="en-US" sz="3199" b="1"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Quan sát tranh và cho biết tranh vẽ gì?</a:t>
            </a:r>
            <a:endParaRPr lang="en-US" sz="3199"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1292899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1" y="6108003"/>
            <a:ext cx="12188825" cy="744521"/>
          </a:xfrm>
          <a:prstGeom prst="rect">
            <a:avLst/>
          </a:prstGeom>
        </p:spPr>
      </p:pic>
      <p:sp>
        <p:nvSpPr>
          <p:cNvPr id="13" name="TextBox 12"/>
          <p:cNvSpPr txBox="1"/>
          <p:nvPr/>
        </p:nvSpPr>
        <p:spPr>
          <a:xfrm>
            <a:off x="1979612" y="306536"/>
            <a:ext cx="7940929" cy="615329"/>
          </a:xfrm>
          <a:prstGeom prst="rect">
            <a:avLst/>
          </a:prstGeom>
          <a:noFill/>
        </p:spPr>
        <p:txBody>
          <a:bodyPr wrap="square" lIns="121823" tIns="60912" rIns="121823" bIns="60912" rtlCol="0">
            <a:spAutoFit/>
          </a:bodyPr>
          <a:lstStyle/>
          <a:p>
            <a:pPr algn="ctr" defTabSz="914126"/>
            <a:r>
              <a:rPr lang="en-US" sz="3199" b="1" dirty="0"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Mây đen và mây trắng</a:t>
            </a:r>
            <a:endParaRPr lang="en-US" sz="3199"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19"/>
          <p:cNvSpPr txBox="1"/>
          <p:nvPr/>
        </p:nvSpPr>
        <p:spPr>
          <a:xfrm>
            <a:off x="150812" y="13259"/>
            <a:ext cx="3401093" cy="584647"/>
          </a:xfrm>
          <a:prstGeom prst="rect">
            <a:avLst/>
          </a:prstGeom>
          <a:noFill/>
        </p:spPr>
        <p:txBody>
          <a:bodyPr wrap="square" rtlCol="0">
            <a:spAutoFit/>
          </a:bodyPr>
          <a:lstStyle/>
          <a:p>
            <a:pPr defTabSz="914126"/>
            <a:r>
              <a:rPr lang="en-US" sz="3199"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Đọc </a:t>
            </a:r>
            <a:r>
              <a:rPr lang="en-US" sz="3199" b="1"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bài sau:</a:t>
            </a:r>
            <a:endParaRPr lang="en-US" sz="3199"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p:cNvSpPr txBox="1"/>
          <p:nvPr/>
        </p:nvSpPr>
        <p:spPr>
          <a:xfrm>
            <a:off x="253085" y="990372"/>
            <a:ext cx="11682652" cy="5262979"/>
          </a:xfrm>
          <a:prstGeom prst="rect">
            <a:avLst/>
          </a:prstGeom>
          <a:noFill/>
        </p:spPr>
        <p:txBody>
          <a:bodyPr wrap="square" rtlCol="0">
            <a:spAutoFit/>
          </a:bodyPr>
          <a:lstStyle/>
          <a:p>
            <a:r>
              <a:rPr lang="en-US" sz="2400" dirty="0" smtClean="0">
                <a:latin typeface="Times New Roman" panose="02020603050405020304" pitchFamily="18" charset="0"/>
                <a:ea typeface="Arial-Rounded" panose="020B0500000000000000" pitchFamily="34" charset="0"/>
                <a:cs typeface="Times New Roman" panose="02020603050405020304" pitchFamily="18" charset="0"/>
              </a:rPr>
              <a:t>     Trên bầu trời cao rộng, mây đen và mây trắng đang rong ruổi theo gió. Mây trắng xốp, nhẹ bồng bềnh như một chiếc gối bông xinh xắn. Mây đen vóc dáng nặng nề, đang sà xuống thấp.</a:t>
            </a:r>
          </a:p>
          <a:p>
            <a:r>
              <a:rPr lang="en-US" sz="2400" dirty="0" smtClean="0">
                <a:latin typeface="Times New Roman" panose="02020603050405020304" pitchFamily="18" charset="0"/>
                <a:ea typeface="Arial-Rounded" panose="020B0500000000000000" pitchFamily="34" charset="0"/>
                <a:cs typeface="Times New Roman" panose="02020603050405020304" pitchFamily="18" charset="0"/>
              </a:rPr>
              <a:t>     Thấy mây đen bay thấp, mây trắng rủ:</a:t>
            </a:r>
          </a:p>
          <a:p>
            <a:r>
              <a:rPr lang="en-US" sz="2400" dirty="0" smtClean="0">
                <a:latin typeface="Times New Roman" panose="02020603050405020304" pitchFamily="18" charset="0"/>
                <a:ea typeface="Arial-Rounded" panose="020B0500000000000000" pitchFamily="34" charset="0"/>
                <a:cs typeface="Times New Roman" panose="02020603050405020304" pitchFamily="18" charset="0"/>
              </a:rPr>
              <a:t>     - Chúng mình bay lên cao đi! Bay cao thú vị lắm!</a:t>
            </a:r>
          </a:p>
          <a:p>
            <a:r>
              <a:rPr lang="en-US" sz="2400" dirty="0" smtClean="0">
                <a:latin typeface="Times New Roman" panose="02020603050405020304" pitchFamily="18" charset="0"/>
                <a:ea typeface="Arial-Rounded" panose="020B0500000000000000" pitchFamily="34" charset="0"/>
                <a:cs typeface="Times New Roman" panose="02020603050405020304" pitchFamily="18" charset="0"/>
              </a:rPr>
              <a:t>     - Cậu bay lên đi! – Mây đen nói – Tớ còn phải mưa xuống, ruộng đồng đang khô cạn vì hạn hán, muôn loài đang mong chờ tớ.</a:t>
            </a:r>
          </a:p>
          <a:p>
            <a:r>
              <a:rPr lang="en-US" sz="2400" dirty="0" smtClean="0">
                <a:latin typeface="Times New Roman" panose="02020603050405020304" pitchFamily="18" charset="0"/>
                <a:ea typeface="Arial-Rounded" panose="020B0500000000000000" pitchFamily="34" charset="0"/>
                <a:cs typeface="Times New Roman" panose="02020603050405020304" pitchFamily="18" charset="0"/>
              </a:rPr>
              <a:t>     Mây trắng ngạc nhiên hỏi:</a:t>
            </a:r>
          </a:p>
          <a:p>
            <a:r>
              <a:rPr lang="en-US" sz="2400" dirty="0" smtClean="0">
                <a:latin typeface="Times New Roman" panose="02020603050405020304" pitchFamily="18" charset="0"/>
                <a:ea typeface="Arial-Rounded" panose="020B0500000000000000" pitchFamily="34" charset="0"/>
                <a:cs typeface="Times New Roman" panose="02020603050405020304" pitchFamily="18" charset="0"/>
              </a:rPr>
              <a:t>     - Làm mưa ư? Cậu không sợ tan biến hết hình hài à?</a:t>
            </a:r>
          </a:p>
          <a:p>
            <a:r>
              <a:rPr lang="en-US" sz="2400" dirty="0" smtClean="0">
                <a:latin typeface="Times New Roman" panose="02020603050405020304" pitchFamily="18" charset="0"/>
                <a:ea typeface="Arial-Rounded" panose="020B0500000000000000" pitchFamily="34" charset="0"/>
                <a:cs typeface="Times New Roman" panose="02020603050405020304" pitchFamily="18" charset="0"/>
              </a:rPr>
              <a:t>     Nói rồi mây trắng bay vút lên. Nó bị gió cuốn tan biến vào không trung. </a:t>
            </a:r>
          </a:p>
          <a:p>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smtClean="0">
                <a:latin typeface="Times New Roman" panose="02020603050405020304" pitchFamily="18" charset="0"/>
                <a:ea typeface="Arial-Rounded" panose="020B0500000000000000" pitchFamily="34" charset="0"/>
                <a:cs typeface="Times New Roman" panose="02020603050405020304" pitchFamily="18" charset="0"/>
              </a:rPr>
              <a:t>    Mây đen sà xuống thấp rồi hóa thành mưa rơi xuống ruộng đồng, cây cỏ, ... Con người và vạn vật reo hò đón mưa.</a:t>
            </a:r>
          </a:p>
          <a:p>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smtClean="0">
                <a:latin typeface="Times New Roman" panose="02020603050405020304" pitchFamily="18" charset="0"/>
                <a:ea typeface="Arial-Rounded" panose="020B0500000000000000" pitchFamily="34" charset="0"/>
                <a:cs typeface="Times New Roman" panose="02020603050405020304" pitchFamily="18" charset="0"/>
              </a:rPr>
              <a:t>    Mưa tạnh, nắng lên rực rỡ. Nước ở ruộng đồng bốc hơi, bay lên rồi lại kết thành những đám mây đen. Những đám mây đen hóa thành mưa rơi xuống... Cứ như thế, mây đen tồn tại mãi mãi.</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33951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499734" y="425964"/>
            <a:ext cx="10993085" cy="5959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zh-CN" altLang="en-US" sz="2418">
              <a:solidFill>
                <a:prstClr val="white"/>
              </a:solidFill>
              <a:latin typeface="Calibri" panose="020F0502020204030204"/>
            </a:endParaRPr>
          </a:p>
        </p:txBody>
      </p:sp>
      <p:pic>
        <p:nvPicPr>
          <p:cNvPr id="15" name="图片 73732" descr="PPT素材-12"/>
          <p:cNvPicPr>
            <a:picLocks noChangeAspect="1"/>
          </p:cNvPicPr>
          <p:nvPr/>
        </p:nvPicPr>
        <p:blipFill>
          <a:blip r:embed="rId2"/>
          <a:stretch>
            <a:fillRect/>
          </a:stretch>
        </p:blipFill>
        <p:spPr>
          <a:xfrm>
            <a:off x="499734" y="114187"/>
            <a:ext cx="10540385" cy="5968288"/>
          </a:xfrm>
          <a:prstGeom prst="rect">
            <a:avLst/>
          </a:prstGeom>
          <a:noFill/>
          <a:ln w="9525">
            <a:noFill/>
          </a:ln>
        </p:spPr>
      </p:pic>
      <p:sp>
        <p:nvSpPr>
          <p:cNvPr id="8" name="Rectangle 11">
            <a:extLst>
              <a:ext uri="{FF2B5EF4-FFF2-40B4-BE49-F238E27FC236}">
                <a16:creationId xmlns:a16="http://schemas.microsoft.com/office/drawing/2014/main" id="{3AD24F28-1415-40B3-A995-3C246C286D7F}"/>
              </a:ext>
            </a:extLst>
          </p:cNvPr>
          <p:cNvSpPr>
            <a:spLocks noChangeArrowheads="1"/>
          </p:cNvSpPr>
          <p:nvPr/>
        </p:nvSpPr>
        <p:spPr bwMode="gray">
          <a:xfrm>
            <a:off x="456246" y="3200742"/>
            <a:ext cx="11200099" cy="1234631"/>
          </a:xfrm>
          <a:prstGeom prst="rect">
            <a:avLst/>
          </a:prstGeom>
          <a:noFill/>
          <a:ln>
            <a:noFill/>
          </a:ln>
        </p:spPr>
        <p:txBody>
          <a:bodyPr wrap="square">
            <a:spAutoFit/>
          </a:bodyPr>
          <a:lstStyle/>
          <a:p>
            <a:pPr algn="ctr" defTabSz="1218773">
              <a:lnSpc>
                <a:spcPct val="150000"/>
              </a:lnSpc>
              <a:defRPr/>
            </a:pPr>
            <a:r>
              <a:rPr lang="en-US" altLang="zh-CN" sz="4949"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Gretoon" panose="02040603050506020204" pitchFamily="18" charset="0"/>
                <a:ea typeface="Arial-Rounded" panose="020B0500000000000000" pitchFamily="34" charset="0"/>
                <a:cs typeface="Arial-Rounded" panose="020B0500000000000000" pitchFamily="34" charset="0"/>
              </a:rPr>
              <a:t>Luyện</a:t>
            </a:r>
            <a:r>
              <a:rPr lang="en-US" altLang="zh-CN" sz="4949"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Gretoon" panose="02040603050506020204" pitchFamily="18" charset="0"/>
                <a:ea typeface="Arial-Rounded" panose="020B0500000000000000" pitchFamily="34" charset="0"/>
                <a:cs typeface="Arial-Rounded" panose="020B0500000000000000" pitchFamily="34" charset="0"/>
              </a:rPr>
              <a:t> </a:t>
            </a:r>
            <a:r>
              <a:rPr lang="en-US" altLang="zh-CN" sz="4949"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Gretoon" panose="02040603050506020204" pitchFamily="18" charset="0"/>
                <a:ea typeface="Arial-Rounded" panose="020B0500000000000000" pitchFamily="34" charset="0"/>
                <a:cs typeface="Arial-Rounded" panose="020B0500000000000000" pitchFamily="34" charset="0"/>
              </a:rPr>
              <a:t>đọc</a:t>
            </a:r>
            <a:r>
              <a:rPr lang="en-US" altLang="zh-CN" sz="4949"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Gretoon" panose="02040603050506020204" pitchFamily="18" charset="0"/>
                <a:ea typeface="Arial-Rounded" panose="020B0500000000000000" pitchFamily="34" charset="0"/>
                <a:cs typeface="Arial-Rounded" panose="020B0500000000000000" pitchFamily="34" charset="0"/>
              </a:rPr>
              <a:t> </a:t>
            </a:r>
            <a:r>
              <a:rPr lang="en-US" altLang="zh-CN" sz="4949"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Gretoon" panose="02040603050506020204" pitchFamily="18" charset="0"/>
                <a:ea typeface="Arial-Rounded" panose="020B0500000000000000" pitchFamily="34" charset="0"/>
                <a:cs typeface="Arial-Rounded" panose="020B0500000000000000" pitchFamily="34" charset="0"/>
              </a:rPr>
              <a:t>nhóm</a:t>
            </a:r>
            <a:endParaRPr lang="zh-CN" altLang="en-US" sz="4949"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Gretoon" panose="02040603050506020204" pitchFamily="18" charset="0"/>
              <a:ea typeface="Arial-Rounded" panose="020B0500000000000000" pitchFamily="34" charset="0"/>
              <a:cs typeface="Arial-Rounded" panose="020B0500000000000000" pitchFamily="34" charset="0"/>
            </a:endParaRPr>
          </a:p>
        </p:txBody>
      </p:sp>
      <p:pic>
        <p:nvPicPr>
          <p:cNvPr id="1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27294" t="7312" r="32213" b="28914"/>
          <a:stretch>
            <a:fillRect/>
          </a:stretch>
        </p:blipFill>
        <p:spPr>
          <a:xfrm>
            <a:off x="10634425" y="40330"/>
            <a:ext cx="1285345" cy="190892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642" y="246370"/>
            <a:ext cx="3260636" cy="2423740"/>
          </a:xfrm>
          <a:prstGeom prst="rect">
            <a:avLst/>
          </a:prstGeom>
          <a:ln>
            <a:noFill/>
          </a:ln>
          <a:effectLst>
            <a:outerShdw blurRad="292100" dist="139700" dir="2700000" algn="tl" rotWithShape="0">
              <a:srgbClr val="333333">
                <a:alpha val="65000"/>
              </a:srgbClr>
            </a:outerShdw>
          </a:effectLst>
        </p:spPr>
      </p:pic>
      <p:pic>
        <p:nvPicPr>
          <p:cNvPr id="7" name="图片 10">
            <a:extLst>
              <a:ext uri="{FF2B5EF4-FFF2-40B4-BE49-F238E27FC236}">
                <a16:creationId xmlns:a16="http://schemas.microsoft.com/office/drawing/2014/main" id="{3629FE9C-960A-473B-B9F3-6E7B8AB1A3B4}"/>
              </a:ext>
            </a:extLst>
          </p:cNvPr>
          <p:cNvPicPr>
            <a:picLocks noChangeAspect="1"/>
          </p:cNvPicPr>
          <p:nvPr/>
        </p:nvPicPr>
        <p:blipFill rotWithShape="1">
          <a:blip r:embed="rId5">
            <a:extLst>
              <a:ext uri="{28A0092B-C50C-407E-A947-70E740481C1C}">
                <a14:useLocalDpi xmlns:a14="http://schemas.microsoft.com/office/drawing/2010/main" val="0"/>
              </a:ext>
            </a:extLst>
          </a:blip>
          <a:srcRect t="86683" r="63070"/>
          <a:stretch/>
        </p:blipFill>
        <p:spPr>
          <a:xfrm>
            <a:off x="2461887" y="5794399"/>
            <a:ext cx="8393862" cy="945838"/>
          </a:xfrm>
          <a:prstGeom prst="rect">
            <a:avLst/>
          </a:prstGeom>
        </p:spPr>
      </p:pic>
    </p:spTree>
    <p:extLst>
      <p:ext uri="{BB962C8B-B14F-4D97-AF65-F5344CB8AC3E}">
        <p14:creationId xmlns:p14="http://schemas.microsoft.com/office/powerpoint/2010/main" val="1437137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1" y="6108003"/>
            <a:ext cx="12188825" cy="744521"/>
          </a:xfrm>
          <a:prstGeom prst="rect">
            <a:avLst/>
          </a:prstGeom>
        </p:spPr>
      </p:pic>
      <p:sp>
        <p:nvSpPr>
          <p:cNvPr id="13" name="TextBox 12"/>
          <p:cNvSpPr txBox="1"/>
          <p:nvPr/>
        </p:nvSpPr>
        <p:spPr>
          <a:xfrm>
            <a:off x="1979612" y="306536"/>
            <a:ext cx="7940929" cy="615329"/>
          </a:xfrm>
          <a:prstGeom prst="rect">
            <a:avLst/>
          </a:prstGeom>
          <a:noFill/>
        </p:spPr>
        <p:txBody>
          <a:bodyPr wrap="square" lIns="121823" tIns="60912" rIns="121823" bIns="60912"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smtClean="0">
                <a:ln>
                  <a:noFill/>
                </a:ln>
                <a:solidFill>
                  <a:srgbClr val="FF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 đen và mây trắng</a:t>
            </a:r>
            <a:endParaRPr kumimoji="0" lang="en-US" sz="3199" b="1" i="0" u="none" strike="noStrike" kern="1200" cap="none" spc="0" normalizeH="0" baseline="0" noProof="0" dirty="0">
              <a:ln>
                <a:noFill/>
              </a:ln>
              <a:solidFill>
                <a:srgbClr val="FF6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19"/>
          <p:cNvSpPr txBox="1"/>
          <p:nvPr/>
        </p:nvSpPr>
        <p:spPr>
          <a:xfrm>
            <a:off x="150812" y="13259"/>
            <a:ext cx="3401093" cy="584647"/>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 </a:t>
            </a:r>
            <a:r>
              <a:rPr kumimoji="0" lang="en-US" sz="3199" b="1" i="0" u="none" strike="noStrike" kern="1200" cap="none" spc="0" normalizeH="0" baseline="0" noProof="0" dirty="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 sau:</a:t>
            </a:r>
            <a:endParaRPr kumimoji="0" lang="en-US" sz="3199"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p:cNvSpPr txBox="1"/>
          <p:nvPr/>
        </p:nvSpPr>
        <p:spPr>
          <a:xfrm>
            <a:off x="253085" y="990372"/>
            <a:ext cx="11682652" cy="5262979"/>
          </a:xfrm>
          <a:prstGeom prst="rect">
            <a:avLst/>
          </a:prstGeom>
          <a:noFill/>
        </p:spPr>
        <p:txBody>
          <a:bodyPr wrap="square" rtlCol="0">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Trên bầu trời cao rộng, mây đen và mây trắng đang rong ruổi theo gió. Mây trắng xốp, nhẹ bồng bềnh như một chiếc gối bông xinh xắn. Mây đen vóc dáng nặng nề, đang sà xuống thấp.</a:t>
            </a:r>
          </a:p>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Thấy mây đen bay thấp, mây trắng rủ:</a:t>
            </a:r>
          </a:p>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Chúng mình bay lên cao đi! Bay cao thú vị lắm!</a:t>
            </a:r>
          </a:p>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Cậu bay lên đi! – Mây đen nói – Tớ còn phải mưa xuống, ruộng đồng đang khô cạn vì hạn hán, muôn loài đang mong chờ tớ.</a:t>
            </a:r>
          </a:p>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Mây trắng ngạc nhiên hỏi:</a:t>
            </a:r>
          </a:p>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Làm mưa ư? Cậu không sợ tan biến hết hình hài à?</a:t>
            </a:r>
          </a:p>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Nói rồi mây trắng bay vút lên. Nó bị gió cuốn tan biến vào không trung. </a:t>
            </a:r>
          </a:p>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Mây đen sà xuống thấp rồi hóa thành mưa rơi xuống ruộng đồng, cây cỏ, ... Con người và vạn vật reo hò đón mưa.</a:t>
            </a:r>
          </a:p>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Mưa tạnh, nắng lên rực rỡ. Nước ở ruộng đồng bốc hơi, bay lên rồi lại kết thành những đám mây đen. Những đám mây đen hóa thành mưa rơi xuống... Cứ như thế, mây đen tồn tại mãi mãi.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80737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50812" y="253558"/>
            <a:ext cx="9448800" cy="584642"/>
          </a:xfrm>
          <a:prstGeom prst="rect">
            <a:avLst/>
          </a:prstGeom>
          <a:noFill/>
        </p:spPr>
        <p:txBody>
          <a:bodyPr wrap="square" lIns="91305" tIns="45654" rIns="91305" bIns="45654" rtlCol="0">
            <a:spAutoFit/>
          </a:bodyPr>
          <a:lstStyle/>
          <a:p>
            <a:r>
              <a:rPr lang="en-US" sz="3200" b="1" i="1" dirty="0" err="1" smtClean="0">
                <a:solidFill>
                  <a:srgbClr val="C00000"/>
                </a:solidFill>
              </a:rPr>
              <a:t>Trả</a:t>
            </a:r>
            <a:r>
              <a:rPr lang="en-US" sz="3200" b="1" i="1" dirty="0" smtClean="0">
                <a:solidFill>
                  <a:srgbClr val="C00000"/>
                </a:solidFill>
              </a:rPr>
              <a:t> </a:t>
            </a:r>
            <a:r>
              <a:rPr lang="en-US" sz="3200" b="1" i="1" dirty="0" err="1" smtClean="0">
                <a:solidFill>
                  <a:srgbClr val="C00000"/>
                </a:solidFill>
              </a:rPr>
              <a:t>lời</a:t>
            </a:r>
            <a:r>
              <a:rPr lang="en-US" sz="3200" b="1" i="1" dirty="0" smtClean="0">
                <a:solidFill>
                  <a:srgbClr val="C00000"/>
                </a:solidFill>
              </a:rPr>
              <a:t> </a:t>
            </a:r>
            <a:r>
              <a:rPr lang="en-US" sz="3200" b="1" i="1" dirty="0" err="1" smtClean="0">
                <a:solidFill>
                  <a:srgbClr val="C00000"/>
                </a:solidFill>
              </a:rPr>
              <a:t>câu</a:t>
            </a:r>
            <a:r>
              <a:rPr lang="en-US" sz="3200" b="1" i="1" dirty="0" smtClean="0">
                <a:solidFill>
                  <a:srgbClr val="C00000"/>
                </a:solidFill>
              </a:rPr>
              <a:t> </a:t>
            </a:r>
            <a:r>
              <a:rPr lang="en-US" sz="3200" b="1" i="1" dirty="0" err="1" smtClean="0">
                <a:solidFill>
                  <a:srgbClr val="C00000"/>
                </a:solidFill>
              </a:rPr>
              <a:t>hỏi</a:t>
            </a:r>
            <a:r>
              <a:rPr lang="en-US" sz="3200" b="1" i="1" dirty="0" smtClean="0">
                <a:solidFill>
                  <a:srgbClr val="C00000"/>
                </a:solidFill>
              </a:rPr>
              <a:t> </a:t>
            </a:r>
            <a:r>
              <a:rPr lang="en-US" sz="3200" b="1" i="1" dirty="0" err="1" smtClean="0">
                <a:solidFill>
                  <a:srgbClr val="C00000"/>
                </a:solidFill>
              </a:rPr>
              <a:t>và</a:t>
            </a:r>
            <a:r>
              <a:rPr lang="en-US" sz="3200" b="1" i="1" dirty="0" smtClean="0">
                <a:solidFill>
                  <a:srgbClr val="C00000"/>
                </a:solidFill>
              </a:rPr>
              <a:t> </a:t>
            </a:r>
            <a:r>
              <a:rPr lang="en-US" sz="3200" b="1" i="1" dirty="0" err="1" smtClean="0">
                <a:solidFill>
                  <a:srgbClr val="C00000"/>
                </a:solidFill>
              </a:rPr>
              <a:t>thực</a:t>
            </a:r>
            <a:r>
              <a:rPr lang="en-US" sz="3200" b="1" i="1" dirty="0" smtClean="0">
                <a:solidFill>
                  <a:srgbClr val="C00000"/>
                </a:solidFill>
              </a:rPr>
              <a:t> </a:t>
            </a:r>
            <a:r>
              <a:rPr lang="en-US" sz="3200" b="1" i="1" dirty="0" err="1" smtClean="0">
                <a:solidFill>
                  <a:srgbClr val="C00000"/>
                </a:solidFill>
              </a:rPr>
              <a:t>hiện</a:t>
            </a:r>
            <a:r>
              <a:rPr lang="en-US" sz="3200" b="1" i="1" dirty="0" smtClean="0">
                <a:solidFill>
                  <a:srgbClr val="C00000"/>
                </a:solidFill>
              </a:rPr>
              <a:t> </a:t>
            </a:r>
            <a:r>
              <a:rPr lang="en-US" sz="3200" b="1" i="1" dirty="0" err="1" smtClean="0">
                <a:solidFill>
                  <a:srgbClr val="C00000"/>
                </a:solidFill>
              </a:rPr>
              <a:t>yêu</a:t>
            </a:r>
            <a:r>
              <a:rPr lang="en-US" sz="3200" b="1" i="1" dirty="0" smtClean="0">
                <a:solidFill>
                  <a:srgbClr val="C00000"/>
                </a:solidFill>
              </a:rPr>
              <a:t> </a:t>
            </a:r>
            <a:r>
              <a:rPr lang="en-US" sz="3200" b="1" i="1" dirty="0" err="1" smtClean="0">
                <a:solidFill>
                  <a:srgbClr val="C00000"/>
                </a:solidFill>
              </a:rPr>
              <a:t>cầu</a:t>
            </a:r>
            <a:r>
              <a:rPr lang="en-US" sz="3200" b="1" i="1" dirty="0" smtClean="0">
                <a:solidFill>
                  <a:srgbClr val="C00000"/>
                </a:solidFill>
              </a:rPr>
              <a:t>: </a:t>
            </a:r>
            <a:endParaRPr lang="en-US" sz="3200" b="1" i="1" dirty="0">
              <a:solidFill>
                <a:srgbClr val="C00000"/>
              </a:solidFill>
              <a:latin typeface="Arial" pitchFamily="34" charset="0"/>
              <a:ea typeface="Arial-Rounded" pitchFamily="34" charset="0"/>
              <a:cs typeface="Arial" pitchFamily="34" charset="0"/>
            </a:endParaRPr>
          </a:p>
        </p:txBody>
      </p:sp>
      <p:sp>
        <p:nvSpPr>
          <p:cNvPr id="7" name="TextBox 6"/>
          <p:cNvSpPr txBox="1"/>
          <p:nvPr/>
        </p:nvSpPr>
        <p:spPr>
          <a:xfrm>
            <a:off x="760412" y="1005612"/>
            <a:ext cx="11682652" cy="2677656"/>
          </a:xfrm>
          <a:prstGeom prst="rect">
            <a:avLst/>
          </a:prstGeom>
          <a:noFill/>
        </p:spPr>
        <p:txBody>
          <a:bodyPr wrap="square" rtlCol="0">
            <a:spAutoFit/>
          </a:bodyPr>
          <a:lstStyle/>
          <a:p>
            <a:pPr>
              <a:lnSpc>
                <a:spcPct val="150000"/>
              </a:lnSpc>
            </a:pPr>
            <a:r>
              <a:rPr lang="en-US" sz="2800" b="1" dirty="0" smtClean="0">
                <a:latin typeface="Times New Roman" panose="02020603050405020304" pitchFamily="18" charset="0"/>
                <a:ea typeface="Arial-Rounded" panose="020B0500000000000000" pitchFamily="34" charset="0"/>
                <a:cs typeface="Times New Roman" panose="02020603050405020304" pitchFamily="18" charset="0"/>
              </a:rPr>
              <a:t>1. Trong câu chuyện, những sự vật nào được coi như con người?</a:t>
            </a:r>
          </a:p>
          <a:p>
            <a:pPr marL="457200" indent="-457200">
              <a:lnSpc>
                <a:spcPct val="150000"/>
              </a:lnSpc>
              <a:buAutoNum type="alphaUcPeriod"/>
            </a:pPr>
            <a:r>
              <a:rPr lang="en-US" sz="2800" dirty="0">
                <a:latin typeface="Times New Roman" panose="02020603050405020304" pitchFamily="18" charset="0"/>
                <a:ea typeface="Arial-Rounded" panose="020B0500000000000000" pitchFamily="34" charset="0"/>
                <a:cs typeface="Times New Roman" panose="02020603050405020304" pitchFamily="18" charset="0"/>
              </a:rPr>
              <a:t>m</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ây đen và mây trắng</a:t>
            </a:r>
          </a:p>
          <a:p>
            <a:pPr marL="457200" indent="-457200">
              <a:lnSpc>
                <a:spcPct val="150000"/>
              </a:lnSpc>
              <a:buAutoNum type="alphaUcPeriod"/>
            </a:pPr>
            <a:r>
              <a:rPr lang="en-US" sz="2800" dirty="0">
                <a:latin typeface="Times New Roman" panose="02020603050405020304" pitchFamily="18" charset="0"/>
                <a:ea typeface="Arial-Rounded" panose="020B0500000000000000" pitchFamily="34" charset="0"/>
                <a:cs typeface="Times New Roman" panose="02020603050405020304" pitchFamily="18" charset="0"/>
              </a:rPr>
              <a:t>n</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ắng và gió</a:t>
            </a:r>
          </a:p>
          <a:p>
            <a:pPr marL="457200" indent="-457200">
              <a:lnSpc>
                <a:spcPct val="150000"/>
              </a:lnSpc>
              <a:buAutoNum type="alphaUcPeriod"/>
            </a:pPr>
            <a:r>
              <a:rPr lang="en-US" sz="2800" dirty="0">
                <a:latin typeface="Times New Roman" panose="02020603050405020304" pitchFamily="18" charset="0"/>
                <a:ea typeface="Arial-Rounded" panose="020B0500000000000000" pitchFamily="34" charset="0"/>
                <a:cs typeface="Times New Roman" panose="02020603050405020304" pitchFamily="18" charset="0"/>
              </a:rPr>
              <a:t>b</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ầu trời và ruộng đồng</a:t>
            </a:r>
            <a:endParaRPr lang="en-US" sz="2800" dirty="0" smtClean="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TextBox 8"/>
          <p:cNvSpPr txBox="1"/>
          <p:nvPr/>
        </p:nvSpPr>
        <p:spPr>
          <a:xfrm>
            <a:off x="760412" y="3636291"/>
            <a:ext cx="11682652" cy="2677656"/>
          </a:xfrm>
          <a:prstGeom prst="rect">
            <a:avLst/>
          </a:prstGeom>
          <a:noFill/>
        </p:spPr>
        <p:txBody>
          <a:bodyPr wrap="square" rtlCol="0">
            <a:spAutoFit/>
          </a:bodyPr>
          <a:lstStyle/>
          <a:p>
            <a:pPr>
              <a:lnSpc>
                <a:spcPct val="150000"/>
              </a:lnSpc>
            </a:pPr>
            <a:r>
              <a:rPr lang="en-US" sz="2800" b="1" dirty="0">
                <a:latin typeface="Times New Roman" panose="02020603050405020304" pitchFamily="18" charset="0"/>
                <a:ea typeface="Arial-Rounded" panose="020B0500000000000000" pitchFamily="34" charset="0"/>
                <a:cs typeface="Times New Roman" panose="02020603050405020304" pitchFamily="18" charset="0"/>
              </a:rPr>
              <a:t>2</a:t>
            </a:r>
            <a:r>
              <a:rPr lang="en-US" sz="2800" b="1" dirty="0" smtClean="0">
                <a:latin typeface="Times New Roman" panose="02020603050405020304" pitchFamily="18" charset="0"/>
                <a:ea typeface="Arial-Rounded" panose="020B0500000000000000" pitchFamily="34" charset="0"/>
                <a:cs typeface="Times New Roman" panose="02020603050405020304" pitchFamily="18" charset="0"/>
              </a:rPr>
              <a:t>. Mây trắng rủ mây đen đi đâu?</a:t>
            </a:r>
          </a:p>
          <a:p>
            <a:pPr marL="457200" indent="-457200">
              <a:lnSpc>
                <a:spcPct val="150000"/>
              </a:lnSpc>
              <a:buAutoNum type="alphaUcPeriod"/>
            </a:pPr>
            <a:r>
              <a:rPr lang="en-US" sz="2800" dirty="0">
                <a:latin typeface="Times New Roman" panose="02020603050405020304" pitchFamily="18" charset="0"/>
                <a:ea typeface="Arial-Rounded" panose="020B0500000000000000" pitchFamily="34" charset="0"/>
                <a:cs typeface="Times New Roman" panose="02020603050405020304" pitchFamily="18" charset="0"/>
              </a:rPr>
              <a:t>r</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ong ruổi theo gió</a:t>
            </a:r>
          </a:p>
          <a:p>
            <a:pPr marL="457200" indent="-457200">
              <a:lnSpc>
                <a:spcPct val="150000"/>
              </a:lnSpc>
              <a:buAutoNum type="alphaUcPeriod"/>
            </a:pPr>
            <a:r>
              <a:rPr lang="en-US" sz="2800" dirty="0">
                <a:latin typeface="Times New Roman" panose="02020603050405020304" pitchFamily="18" charset="0"/>
                <a:ea typeface="Arial-Rounded" panose="020B0500000000000000" pitchFamily="34" charset="0"/>
                <a:cs typeface="Times New Roman" panose="02020603050405020304" pitchFamily="18" charset="0"/>
              </a:rPr>
              <a:t>b</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ay lên cao</a:t>
            </a:r>
            <a:endParaRPr lang="en-US" sz="2800" dirty="0" smtClean="0">
              <a:latin typeface="Times New Roman" panose="02020603050405020304" pitchFamily="18" charset="0"/>
              <a:ea typeface="Arial-Rounded" panose="020B0500000000000000" pitchFamily="34" charset="0"/>
              <a:cs typeface="Times New Roman" panose="02020603050405020304" pitchFamily="18" charset="0"/>
            </a:endParaRPr>
          </a:p>
          <a:p>
            <a:pPr marL="457200" indent="-457200">
              <a:lnSpc>
                <a:spcPct val="150000"/>
              </a:lnSpc>
              <a:buAutoNum type="alphaUcPeriod"/>
            </a:pPr>
            <a:r>
              <a:rPr lang="en-US" sz="2800" dirty="0">
                <a:latin typeface="Times New Roman" panose="02020603050405020304" pitchFamily="18" charset="0"/>
                <a:ea typeface="Arial-Rounded" panose="020B0500000000000000" pitchFamily="34" charset="0"/>
                <a:cs typeface="Times New Roman" panose="02020603050405020304" pitchFamily="18" charset="0"/>
              </a:rPr>
              <a:t>s</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à xuống thấp</a:t>
            </a:r>
          </a:p>
        </p:txBody>
      </p:sp>
      <p:sp>
        <p:nvSpPr>
          <p:cNvPr id="2" name="Oval 1"/>
          <p:cNvSpPr/>
          <p:nvPr/>
        </p:nvSpPr>
        <p:spPr>
          <a:xfrm>
            <a:off x="684212" y="1715822"/>
            <a:ext cx="6096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84212" y="4983833"/>
            <a:ext cx="6096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42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2"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ài liệu" ma:contentTypeID="0x01010047B8C149E28F3D4DBE962F16673739C2" ma:contentTypeVersion="2" ma:contentTypeDescription="Tạo tài liệu mới." ma:contentTypeScope="" ma:versionID="ca34ef97d1ae6a5aa8d12b177be96398">
  <xsd:schema xmlns:xsd="http://www.w3.org/2001/XMLSchema" xmlns:xs="http://www.w3.org/2001/XMLSchema" xmlns:p="http://schemas.microsoft.com/office/2006/metadata/properties" xmlns:ns2="8c6cfe4c-d892-4354-bad1-555815a658c4" targetNamespace="http://schemas.microsoft.com/office/2006/metadata/properties" ma:root="true" ma:fieldsID="1b802f4fd30d7544f46f3c2bcb4e0285" ns2:_="">
    <xsd:import namespace="8c6cfe4c-d892-4354-bad1-555815a658c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6cfe4c-d892-4354-bad1-555815a658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22A9BB-72AF-404F-A815-8E8F67461BEE}">
  <ds:schemaRefs>
    <ds:schemaRef ds:uri="http://schemas.microsoft.com/office/2006/documentManagement/types"/>
    <ds:schemaRef ds:uri="http://purl.org/dc/terms/"/>
    <ds:schemaRef ds:uri="http://purl.org/dc/elements/1.1/"/>
    <ds:schemaRef ds:uri="http://purl.org/dc/dcmitype/"/>
    <ds:schemaRef ds:uri="http://schemas.openxmlformats.org/package/2006/metadata/core-properties"/>
    <ds:schemaRef ds:uri="http://www.w3.org/XML/1998/namespace"/>
    <ds:schemaRef ds:uri="http://schemas.microsoft.com/office/2006/metadata/properties"/>
    <ds:schemaRef ds:uri="8c6cfe4c-d892-4354-bad1-555815a658c4"/>
    <ds:schemaRef ds:uri="http://schemas.microsoft.com/office/infopath/2007/PartnerControls"/>
  </ds:schemaRefs>
</ds:datastoreItem>
</file>

<file path=customXml/itemProps2.xml><?xml version="1.0" encoding="utf-8"?>
<ds:datastoreItem xmlns:ds="http://schemas.openxmlformats.org/officeDocument/2006/customXml" ds:itemID="{D0FFB81B-D649-471D-89DB-1C3238470BCF}">
  <ds:schemaRefs>
    <ds:schemaRef ds:uri="http://schemas.microsoft.com/sharepoint/v3/contenttype/forms"/>
  </ds:schemaRefs>
</ds:datastoreItem>
</file>

<file path=customXml/itemProps3.xml><?xml version="1.0" encoding="utf-8"?>
<ds:datastoreItem xmlns:ds="http://schemas.openxmlformats.org/officeDocument/2006/customXml" ds:itemID="{B9862448-563D-41C5-85FD-53488D4697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6cfe4c-d892-4354-bad1-555815a658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2286</TotalTime>
  <Words>790</Words>
  <Application>Microsoft Office PowerPoint</Application>
  <PresentationFormat>Custom</PresentationFormat>
  <Paragraphs>58</Paragraphs>
  <Slides>13</Slides>
  <Notes>3</Notes>
  <HiddenSlides>0</HiddenSlides>
  <MMClips>1</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13</vt:i4>
      </vt:variant>
    </vt:vector>
  </HeadingPairs>
  <TitlesOfParts>
    <vt:vector size="30" baseType="lpstr">
      <vt:lpstr>SimSun</vt:lpstr>
      <vt:lpstr>SimSun</vt:lpstr>
      <vt:lpstr>Arial</vt:lpstr>
      <vt:lpstr>Arial-Rounded</vt:lpstr>
      <vt:lpstr>Calibri</vt:lpstr>
      <vt:lpstr>Calibri Light</vt:lpstr>
      <vt:lpstr>等线</vt:lpstr>
      <vt:lpstr>iCiel Crocante</vt:lpstr>
      <vt:lpstr>SVN-Gretoon</vt:lpstr>
      <vt:lpstr>Times New Roman</vt:lpstr>
      <vt:lpstr>Windsor</vt:lpstr>
      <vt:lpstr>Office Theme</vt:lpstr>
      <vt:lpstr>3_Office Theme</vt:lpstr>
      <vt:lpstr>1_Office Theme</vt:lpstr>
      <vt:lpstr>2_Office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HP</cp:lastModifiedBy>
  <cp:revision>306</cp:revision>
  <dcterms:created xsi:type="dcterms:W3CDTF">2020-12-08T15:48:47Z</dcterms:created>
  <dcterms:modified xsi:type="dcterms:W3CDTF">2022-03-23T16:51:38Z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0x01010047B8C149E28F3D4DBE962F16673739C2</vt:lpwstr>
  </property>
</Properties>
</file>