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2" r:id="rId6"/>
    <p:sldMasterId id="2147483684" r:id="rId7"/>
  </p:sldMasterIdLst>
  <p:notesMasterIdLst>
    <p:notesMasterId r:id="rId17"/>
  </p:notesMasterIdLst>
  <p:sldIdLst>
    <p:sldId id="347" r:id="rId8"/>
    <p:sldId id="348" r:id="rId9"/>
    <p:sldId id="345" r:id="rId10"/>
    <p:sldId id="273" r:id="rId11"/>
    <p:sldId id="344" r:id="rId12"/>
    <p:sldId id="342" r:id="rId13"/>
    <p:sldId id="350" r:id="rId14"/>
    <p:sldId id="288" r:id="rId15"/>
    <p:sldId id="331" r:id="rId16"/>
  </p:sldIdLst>
  <p:sldSz cx="9144000" cy="5143500" type="screen16x9"/>
  <p:notesSz cx="6858000" cy="9144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AF"/>
    <a:srgbClr val="B9EDFF"/>
    <a:srgbClr val="AFEAFF"/>
    <a:srgbClr val="FFFF01"/>
    <a:srgbClr val="FFFF37"/>
    <a:srgbClr val="F3CEF6"/>
    <a:srgbClr val="ECB2F0"/>
    <a:srgbClr val="E496EA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91" d="100"/>
          <a:sy n="91" d="100"/>
        </p:scale>
        <p:origin x="7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7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92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321594"/>
            <a:ext cx="8582414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2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5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10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5" y="1321594"/>
            <a:ext cx="8582414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2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77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21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321594"/>
            <a:ext cx="8582414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2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24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2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321594"/>
            <a:ext cx="8582414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2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78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80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76200" y="0"/>
            <a:ext cx="9067800" cy="51435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44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42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65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80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10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100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460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967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10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56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0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740575"/>
            <a:ext cx="4629151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4"/>
            <a:ext cx="2949177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38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740575"/>
            <a:ext cx="4629151" cy="3655219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4"/>
            <a:ext cx="2949177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4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46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35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1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18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1" y="174941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10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51" y="255823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951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1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7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6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973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385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3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2" y="49280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VN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620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202" y="2571751"/>
            <a:ext cx="5050907" cy="609872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học </a:t>
            </a:r>
            <a:br>
              <a:rPr lang="en-US" altLang="vi-VN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9541144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3002397" y="1446268"/>
            <a:ext cx="3086942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smtClean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NÓI VÀ NGHE</a:t>
            </a:r>
            <a:endParaRPr lang="en-US" sz="36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1069710" y="2078712"/>
            <a:ext cx="7142117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Bảo vệ môi trường</a:t>
            </a:r>
            <a:endParaRPr lang="en-US" sz="4400" b="1" kern="0" dirty="0">
              <a:solidFill>
                <a:srgbClr val="00206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10382"/>
            <a:ext cx="3200400" cy="2498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6228A-6437-445F-B487-0BD01EAFDA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97595" y="-160575"/>
            <a:ext cx="3253430" cy="16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3498169" y="561226"/>
            <a:ext cx="6385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2700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2206808" y="1407037"/>
            <a:ext cx="6553200" cy="118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trao đổi với các bạn về những việc làm ảnh hưởng đến môi trường, những việc làm bảo vệ môi trường.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2288094" y="3176468"/>
            <a:ext cx="6390627" cy="1147881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được những việc em đã làm để giữ gìn môi trường sạch đẹp. 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707" y="158258"/>
            <a:ext cx="7852668" cy="64621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r>
              <a:rPr lang="vi-VN" b="1" dirty="0">
                <a:latin typeface="+mj-lt"/>
              </a:rPr>
              <a:t>Nói tên các việc làm trong tranh. Cho biết những việc làm đó ảnh hưởng đến môi trường như thế nào.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5" y="239267"/>
            <a:ext cx="417513" cy="48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1931" y="827623"/>
            <a:ext cx="4714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89945" y="2933388"/>
            <a:ext cx="4486275" cy="20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r="52903" b="51982"/>
          <a:stretch/>
        </p:blipFill>
        <p:spPr bwMode="auto">
          <a:xfrm>
            <a:off x="194676" y="1188242"/>
            <a:ext cx="2124376" cy="20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146"/>
          <a:stretch/>
        </p:blipFill>
        <p:spPr bwMode="auto">
          <a:xfrm>
            <a:off x="4642538" y="1252306"/>
            <a:ext cx="2146871" cy="20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949" y="3309142"/>
            <a:ext cx="1870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Người đàn ông đang vớt rác trên mặt hồ.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3709" y="3334761"/>
            <a:ext cx="2019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Hai bạn nhỏ đang phá tổ chim.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9"/>
          <a:stretch/>
        </p:blipFill>
        <p:spPr bwMode="auto">
          <a:xfrm>
            <a:off x="2453327" y="1188242"/>
            <a:ext cx="2258196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3396316"/>
            <a:ext cx="2209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Xe rác đổ rác xuống sông ngòi. </a:t>
            </a:r>
            <a:endParaRPr lang="en-US" sz="2000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5" t="50000"/>
          <a:stretch/>
        </p:blipFill>
        <p:spPr bwMode="auto">
          <a:xfrm>
            <a:off x="6846030" y="1288052"/>
            <a:ext cx="2135218" cy="20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96823" y="3396316"/>
            <a:ext cx="2183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Các bạn trẻ đang thu nhặt rác trên bãi biển. 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07" y="158258"/>
            <a:ext cx="7852668" cy="64621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r>
              <a:rPr lang="vi-VN" b="1" dirty="0">
                <a:latin typeface="+mj-lt"/>
              </a:rPr>
              <a:t>Nói tên các việc làm trong tranh. Cho biết những việc làm đó ảnh hưởng đến môi trường như thế nào.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5" y="239267"/>
            <a:ext cx="417513" cy="48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426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467" y="514350"/>
            <a:ext cx="7391400" cy="36921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2C7CE-3055-4D4F-A3D7-EFBA27896DD9}"/>
              </a:ext>
            </a:extLst>
          </p:cNvPr>
          <p:cNvSpPr/>
          <p:nvPr/>
        </p:nvSpPr>
        <p:spPr>
          <a:xfrm>
            <a:off x="573956" y="470346"/>
            <a:ext cx="449698" cy="4572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8" name="Picture 4" descr="Hình ảnh đẹp về hoạt động bảo vệ môi trường tại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1"/>
            <a:ext cx="231258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ạt động bảo vệ môi trường phải được tiến hành như thế nà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15" y="1123951"/>
            <a:ext cx="2529550" cy="16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 hoạt động bảo vệ môi trường được vay vốn ưu đã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36295"/>
            <a:ext cx="2514600" cy="16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ung tay bảo vệ môi trường | giaoduc.edu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0536"/>
            <a:ext cx="3069354" cy="19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i ngân sách chỉ đáp ứng 55% nhu cầu bảo vệ môi trường | Thời báo Tài  chính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49" y="2920536"/>
            <a:ext cx="3071502" cy="20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42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úng ta cần hành động nhiều hơn để lan tỏa hoạt động bảo vệ môi trường.-chung  ta can hanh dong nhieu hon de lan toa hoat dong bao ve moi truo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50"/>
            <a:ext cx="49244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800" y="285750"/>
            <a:ext cx="1257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533400" y="1401562"/>
            <a:ext cx="8001000" cy="83087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H_Other_1"/>
          <p:cNvSpPr>
            <a:spLocks/>
          </p:cNvSpPr>
          <p:nvPr/>
        </p:nvSpPr>
        <p:spPr bwMode="auto">
          <a:xfrm>
            <a:off x="5791200" y="2190750"/>
            <a:ext cx="3053393" cy="152738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8" name="MH_Other_2"/>
          <p:cNvSpPr>
            <a:spLocks noChangeArrowheads="1"/>
          </p:cNvSpPr>
          <p:nvPr/>
        </p:nvSpPr>
        <p:spPr bwMode="auto">
          <a:xfrm>
            <a:off x="6026129" y="2530414"/>
            <a:ext cx="2583533" cy="25835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7628" tIns="35243" rIns="67628" bIns="35243" anchor="ctr"/>
          <a:lstStyle/>
          <a:p>
            <a:pPr algn="ctr" latinLnBrk="1"/>
            <a:endParaRPr lang="zh-CN" altLang="en-US" sz="975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9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29" y="2572102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60" y="-615944"/>
            <a:ext cx="9677400" cy="5773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124200" y="112395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TẠM BIỆT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3DED8-55FA-406F-A7B0-7E94D35AC8D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c6cfe4c-d892-4354-bad1-555815a658c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F30DCC-9521-46D4-8C8F-09D9998AE9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4668E-0896-4680-961A-A0C45BF77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184</Words>
  <Application>Microsoft Office PowerPoint</Application>
  <PresentationFormat>On-screen Show (16:9)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微软雅黑 Light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UTM Avo</vt:lpstr>
      <vt:lpstr>Office Theme</vt:lpstr>
      <vt:lpstr>2_Doodle Sketchbook by Slidesgo</vt:lpstr>
      <vt:lpstr>8_Office Theme</vt:lpstr>
      <vt:lpstr>1_Doodle Sketchbook by Slidesgo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311</cp:revision>
  <dcterms:created xsi:type="dcterms:W3CDTF">2020-12-08T15:48:47Z</dcterms:created>
  <dcterms:modified xsi:type="dcterms:W3CDTF">2022-03-14T03:07:50Z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