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2" r:id="rId6"/>
    <p:sldMasterId id="2147483683" r:id="rId7"/>
    <p:sldMasterId id="2147483696" r:id="rId8"/>
    <p:sldMasterId id="2147483709" r:id="rId9"/>
    <p:sldMasterId id="2147483722" r:id="rId10"/>
  </p:sldMasterIdLst>
  <p:notesMasterIdLst>
    <p:notesMasterId r:id="rId23"/>
  </p:notesMasterIdLst>
  <p:sldIdLst>
    <p:sldId id="341" r:id="rId11"/>
    <p:sldId id="287" r:id="rId12"/>
    <p:sldId id="344" r:id="rId13"/>
    <p:sldId id="259" r:id="rId14"/>
    <p:sldId id="350" r:id="rId15"/>
    <p:sldId id="342" r:id="rId16"/>
    <p:sldId id="338" r:id="rId17"/>
    <p:sldId id="343" r:id="rId18"/>
    <p:sldId id="345" r:id="rId19"/>
    <p:sldId id="349" r:id="rId20"/>
    <p:sldId id="347" r:id="rId21"/>
    <p:sldId id="348" r:id="rId22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4B5"/>
    <a:srgbClr val="F6BB00"/>
    <a:srgbClr val="A9DA74"/>
    <a:srgbClr val="EBF6F9"/>
    <a:srgbClr val="FBD6B7"/>
    <a:srgbClr val="00DA63"/>
    <a:srgbClr val="0DFF7A"/>
    <a:srgbClr val="BEE395"/>
    <a:srgbClr val="00863D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A2D15-8BAE-4562-9D49-BB619B02B4A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54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10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6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32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26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45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410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880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34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65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30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78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76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087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598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169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390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571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267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83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95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860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118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15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35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2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44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9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7" indent="0">
              <a:buNone/>
              <a:defRPr sz="1350" b="1"/>
            </a:lvl3pPr>
            <a:lvl4pPr marL="1028561" indent="0">
              <a:buNone/>
              <a:defRPr sz="1200" b="1"/>
            </a:lvl4pPr>
            <a:lvl5pPr marL="1371414" indent="0">
              <a:buNone/>
              <a:defRPr sz="1200" b="1"/>
            </a:lvl5pPr>
            <a:lvl6pPr marL="1714268" indent="0">
              <a:buNone/>
              <a:defRPr sz="1200" b="1"/>
            </a:lvl6pPr>
            <a:lvl7pPr marL="2057121" indent="0">
              <a:buNone/>
              <a:defRPr sz="1200" b="1"/>
            </a:lvl7pPr>
            <a:lvl8pPr marL="2399975" indent="0">
              <a:buNone/>
              <a:defRPr sz="1200" b="1"/>
            </a:lvl8pPr>
            <a:lvl9pPr marL="27428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7" indent="0">
              <a:buNone/>
              <a:defRPr sz="1350" b="1"/>
            </a:lvl3pPr>
            <a:lvl4pPr marL="1028561" indent="0">
              <a:buNone/>
              <a:defRPr sz="1200" b="1"/>
            </a:lvl4pPr>
            <a:lvl5pPr marL="1371414" indent="0">
              <a:buNone/>
              <a:defRPr sz="1200" b="1"/>
            </a:lvl5pPr>
            <a:lvl6pPr marL="1714268" indent="0">
              <a:buNone/>
              <a:defRPr sz="1200" b="1"/>
            </a:lvl6pPr>
            <a:lvl7pPr marL="2057121" indent="0">
              <a:buNone/>
              <a:defRPr sz="1200" b="1"/>
            </a:lvl7pPr>
            <a:lvl8pPr marL="2399975" indent="0">
              <a:buNone/>
              <a:defRPr sz="1200" b="1"/>
            </a:lvl8pPr>
            <a:lvl9pPr marL="27428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14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15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1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7" indent="0">
              <a:buNone/>
              <a:defRPr sz="750"/>
            </a:lvl3pPr>
            <a:lvl4pPr marL="1028561" indent="0">
              <a:buNone/>
              <a:defRPr sz="675"/>
            </a:lvl4pPr>
            <a:lvl5pPr marL="1371414" indent="0">
              <a:buNone/>
              <a:defRPr sz="675"/>
            </a:lvl5pPr>
            <a:lvl6pPr marL="1714268" indent="0">
              <a:buNone/>
              <a:defRPr sz="675"/>
            </a:lvl6pPr>
            <a:lvl7pPr marL="2057121" indent="0">
              <a:buNone/>
              <a:defRPr sz="675"/>
            </a:lvl7pPr>
            <a:lvl8pPr marL="2399975" indent="0">
              <a:buNone/>
              <a:defRPr sz="675"/>
            </a:lvl8pPr>
            <a:lvl9pPr marL="274282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03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7" indent="0">
              <a:buNone/>
              <a:defRPr sz="1800"/>
            </a:lvl3pPr>
            <a:lvl4pPr marL="1028561" indent="0">
              <a:buNone/>
              <a:defRPr sz="1500"/>
            </a:lvl4pPr>
            <a:lvl5pPr marL="1371414" indent="0">
              <a:buNone/>
              <a:defRPr sz="1500"/>
            </a:lvl5pPr>
            <a:lvl6pPr marL="1714268" indent="0">
              <a:buNone/>
              <a:defRPr sz="1500"/>
            </a:lvl6pPr>
            <a:lvl7pPr marL="2057121" indent="0">
              <a:buNone/>
              <a:defRPr sz="1500"/>
            </a:lvl7pPr>
            <a:lvl8pPr marL="2399975" indent="0">
              <a:buNone/>
              <a:defRPr sz="1500"/>
            </a:lvl8pPr>
            <a:lvl9pPr marL="27428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7" indent="0">
              <a:buNone/>
              <a:defRPr sz="750"/>
            </a:lvl3pPr>
            <a:lvl4pPr marL="1028561" indent="0">
              <a:buNone/>
              <a:defRPr sz="675"/>
            </a:lvl4pPr>
            <a:lvl5pPr marL="1371414" indent="0">
              <a:buNone/>
              <a:defRPr sz="675"/>
            </a:lvl5pPr>
            <a:lvl6pPr marL="1714268" indent="0">
              <a:buNone/>
              <a:defRPr sz="675"/>
            </a:lvl6pPr>
            <a:lvl7pPr marL="2057121" indent="0">
              <a:buNone/>
              <a:defRPr sz="675"/>
            </a:lvl7pPr>
            <a:lvl8pPr marL="2399975" indent="0">
              <a:buNone/>
              <a:defRPr sz="675"/>
            </a:lvl8pPr>
            <a:lvl9pPr marL="274282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38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08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45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89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17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51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2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68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43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7" indent="0">
              <a:buNone/>
              <a:defRPr sz="1350" b="1"/>
            </a:lvl3pPr>
            <a:lvl4pPr marL="1028561" indent="0">
              <a:buNone/>
              <a:defRPr sz="1200" b="1"/>
            </a:lvl4pPr>
            <a:lvl5pPr marL="1371414" indent="0">
              <a:buNone/>
              <a:defRPr sz="1200" b="1"/>
            </a:lvl5pPr>
            <a:lvl6pPr marL="1714268" indent="0">
              <a:buNone/>
              <a:defRPr sz="1200" b="1"/>
            </a:lvl6pPr>
            <a:lvl7pPr marL="2057121" indent="0">
              <a:buNone/>
              <a:defRPr sz="1200" b="1"/>
            </a:lvl7pPr>
            <a:lvl8pPr marL="2399975" indent="0">
              <a:buNone/>
              <a:defRPr sz="1200" b="1"/>
            </a:lvl8pPr>
            <a:lvl9pPr marL="27428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7" indent="0">
              <a:buNone/>
              <a:defRPr sz="1350" b="1"/>
            </a:lvl3pPr>
            <a:lvl4pPr marL="1028561" indent="0">
              <a:buNone/>
              <a:defRPr sz="1200" b="1"/>
            </a:lvl4pPr>
            <a:lvl5pPr marL="1371414" indent="0">
              <a:buNone/>
              <a:defRPr sz="1200" b="1"/>
            </a:lvl5pPr>
            <a:lvl6pPr marL="1714268" indent="0">
              <a:buNone/>
              <a:defRPr sz="1200" b="1"/>
            </a:lvl6pPr>
            <a:lvl7pPr marL="2057121" indent="0">
              <a:buNone/>
              <a:defRPr sz="1200" b="1"/>
            </a:lvl7pPr>
            <a:lvl8pPr marL="2399975" indent="0">
              <a:buNone/>
              <a:defRPr sz="1200" b="1"/>
            </a:lvl8pPr>
            <a:lvl9pPr marL="27428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50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31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7" indent="0">
              <a:buNone/>
              <a:defRPr sz="750"/>
            </a:lvl3pPr>
            <a:lvl4pPr marL="1028561" indent="0">
              <a:buNone/>
              <a:defRPr sz="675"/>
            </a:lvl4pPr>
            <a:lvl5pPr marL="1371414" indent="0">
              <a:buNone/>
              <a:defRPr sz="675"/>
            </a:lvl5pPr>
            <a:lvl6pPr marL="1714268" indent="0">
              <a:buNone/>
              <a:defRPr sz="675"/>
            </a:lvl6pPr>
            <a:lvl7pPr marL="2057121" indent="0">
              <a:buNone/>
              <a:defRPr sz="675"/>
            </a:lvl7pPr>
            <a:lvl8pPr marL="2399975" indent="0">
              <a:buNone/>
              <a:defRPr sz="675"/>
            </a:lvl8pPr>
            <a:lvl9pPr marL="274282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45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7" indent="0">
              <a:buNone/>
              <a:defRPr sz="1800"/>
            </a:lvl3pPr>
            <a:lvl4pPr marL="1028561" indent="0">
              <a:buNone/>
              <a:defRPr sz="1500"/>
            </a:lvl4pPr>
            <a:lvl5pPr marL="1371414" indent="0">
              <a:buNone/>
              <a:defRPr sz="1500"/>
            </a:lvl5pPr>
            <a:lvl6pPr marL="1714268" indent="0">
              <a:buNone/>
              <a:defRPr sz="1500"/>
            </a:lvl6pPr>
            <a:lvl7pPr marL="2057121" indent="0">
              <a:buNone/>
              <a:defRPr sz="1500"/>
            </a:lvl7pPr>
            <a:lvl8pPr marL="2399975" indent="0">
              <a:buNone/>
              <a:defRPr sz="1500"/>
            </a:lvl8pPr>
            <a:lvl9pPr marL="27428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7" indent="0">
              <a:buNone/>
              <a:defRPr sz="750"/>
            </a:lvl3pPr>
            <a:lvl4pPr marL="1028561" indent="0">
              <a:buNone/>
              <a:defRPr sz="675"/>
            </a:lvl4pPr>
            <a:lvl5pPr marL="1371414" indent="0">
              <a:buNone/>
              <a:defRPr sz="675"/>
            </a:lvl5pPr>
            <a:lvl6pPr marL="1714268" indent="0">
              <a:buNone/>
              <a:defRPr sz="675"/>
            </a:lvl6pPr>
            <a:lvl7pPr marL="2057121" indent="0">
              <a:buNone/>
              <a:defRPr sz="675"/>
            </a:lvl7pPr>
            <a:lvl8pPr marL="2399975" indent="0">
              <a:buNone/>
              <a:defRPr sz="675"/>
            </a:lvl8pPr>
            <a:lvl9pPr marL="274282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98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57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25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3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88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35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2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9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4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7" indent="0">
              <a:buNone/>
              <a:defRPr sz="1350" b="1"/>
            </a:lvl3pPr>
            <a:lvl4pPr marL="1028561" indent="0">
              <a:buNone/>
              <a:defRPr sz="1200" b="1"/>
            </a:lvl4pPr>
            <a:lvl5pPr marL="1371414" indent="0">
              <a:buNone/>
              <a:defRPr sz="1200" b="1"/>
            </a:lvl5pPr>
            <a:lvl6pPr marL="1714268" indent="0">
              <a:buNone/>
              <a:defRPr sz="1200" b="1"/>
            </a:lvl6pPr>
            <a:lvl7pPr marL="2057121" indent="0">
              <a:buNone/>
              <a:defRPr sz="1200" b="1"/>
            </a:lvl7pPr>
            <a:lvl8pPr marL="2399975" indent="0">
              <a:buNone/>
              <a:defRPr sz="1200" b="1"/>
            </a:lvl8pPr>
            <a:lvl9pPr marL="27428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7" indent="0">
              <a:buNone/>
              <a:defRPr sz="1350" b="1"/>
            </a:lvl3pPr>
            <a:lvl4pPr marL="1028561" indent="0">
              <a:buNone/>
              <a:defRPr sz="1200" b="1"/>
            </a:lvl4pPr>
            <a:lvl5pPr marL="1371414" indent="0">
              <a:buNone/>
              <a:defRPr sz="1200" b="1"/>
            </a:lvl5pPr>
            <a:lvl6pPr marL="1714268" indent="0">
              <a:buNone/>
              <a:defRPr sz="1200" b="1"/>
            </a:lvl6pPr>
            <a:lvl7pPr marL="2057121" indent="0">
              <a:buNone/>
              <a:defRPr sz="1200" b="1"/>
            </a:lvl7pPr>
            <a:lvl8pPr marL="2399975" indent="0">
              <a:buNone/>
              <a:defRPr sz="1200" b="1"/>
            </a:lvl8pPr>
            <a:lvl9pPr marL="27428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154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62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3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7" indent="0">
              <a:buNone/>
              <a:defRPr sz="750"/>
            </a:lvl3pPr>
            <a:lvl4pPr marL="1028561" indent="0">
              <a:buNone/>
              <a:defRPr sz="675"/>
            </a:lvl4pPr>
            <a:lvl5pPr marL="1371414" indent="0">
              <a:buNone/>
              <a:defRPr sz="675"/>
            </a:lvl5pPr>
            <a:lvl6pPr marL="1714268" indent="0">
              <a:buNone/>
              <a:defRPr sz="675"/>
            </a:lvl6pPr>
            <a:lvl7pPr marL="2057121" indent="0">
              <a:buNone/>
              <a:defRPr sz="675"/>
            </a:lvl7pPr>
            <a:lvl8pPr marL="2399975" indent="0">
              <a:buNone/>
              <a:defRPr sz="675"/>
            </a:lvl8pPr>
            <a:lvl9pPr marL="274282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7" indent="0">
              <a:buNone/>
              <a:defRPr sz="1800"/>
            </a:lvl3pPr>
            <a:lvl4pPr marL="1028561" indent="0">
              <a:buNone/>
              <a:defRPr sz="1500"/>
            </a:lvl4pPr>
            <a:lvl5pPr marL="1371414" indent="0">
              <a:buNone/>
              <a:defRPr sz="1500"/>
            </a:lvl5pPr>
            <a:lvl6pPr marL="1714268" indent="0">
              <a:buNone/>
              <a:defRPr sz="1500"/>
            </a:lvl6pPr>
            <a:lvl7pPr marL="2057121" indent="0">
              <a:buNone/>
              <a:defRPr sz="1500"/>
            </a:lvl7pPr>
            <a:lvl8pPr marL="2399975" indent="0">
              <a:buNone/>
              <a:defRPr sz="1500"/>
            </a:lvl8pPr>
            <a:lvl9pPr marL="27428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54" indent="0">
              <a:buNone/>
              <a:defRPr sz="900"/>
            </a:lvl2pPr>
            <a:lvl3pPr marL="685707" indent="0">
              <a:buNone/>
              <a:defRPr sz="750"/>
            </a:lvl3pPr>
            <a:lvl4pPr marL="1028561" indent="0">
              <a:buNone/>
              <a:defRPr sz="675"/>
            </a:lvl4pPr>
            <a:lvl5pPr marL="1371414" indent="0">
              <a:buNone/>
              <a:defRPr sz="675"/>
            </a:lvl5pPr>
            <a:lvl6pPr marL="1714268" indent="0">
              <a:buNone/>
              <a:defRPr sz="675"/>
            </a:lvl6pPr>
            <a:lvl7pPr marL="2057121" indent="0">
              <a:buNone/>
              <a:defRPr sz="675"/>
            </a:lvl7pPr>
            <a:lvl8pPr marL="2399975" indent="0">
              <a:buNone/>
              <a:defRPr sz="675"/>
            </a:lvl8pPr>
            <a:lvl9pPr marL="274282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40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57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83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06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1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5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266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11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5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4447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600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1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5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7957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176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1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5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880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85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4520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98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783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58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8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68570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0" indent="-257140" algn="l" defTabSz="6857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7" indent="-214283" algn="l" defTabSz="68570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4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87" indent="-171427" algn="l" defTabSz="68570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1" indent="-171427" algn="l" defTabSz="68570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4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48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1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55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7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1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4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68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1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75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28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6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68570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0" indent="-257140" algn="l" defTabSz="6857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7" indent="-214283" algn="l" defTabSz="68570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4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87" indent="-171427" algn="l" defTabSz="68570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1" indent="-171427" algn="l" defTabSz="68570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4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48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1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55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7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1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4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68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1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75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28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68570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0" indent="-257140" algn="l" defTabSz="6857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7" indent="-214283" algn="l" defTabSz="68570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4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87" indent="-171427" algn="l" defTabSz="68570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1" indent="-171427" algn="l" defTabSz="68570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4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48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1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55" indent="-171427" algn="l" defTabSz="6857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7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1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4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68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1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75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28" algn="l" defTabSz="685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7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35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3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52399" y="-15586"/>
            <a:ext cx="8153401" cy="3274862"/>
            <a:chOff x="1417546" y="1264224"/>
            <a:chExt cx="8153401" cy="32444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2200685" cy="16574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865347" y="2770657"/>
              <a:ext cx="6705600" cy="173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600" b="1" kern="0" dirty="0" smtClean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CHÀO MỪNG CÁC CON ĐẾN VỚI TIẾT HỌC MÔN TIẾNG VIỆT</a:t>
              </a:r>
              <a:endParaRPr lang="en-US" sz="36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63317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56132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914400" y="413786"/>
            <a:ext cx="357782" cy="357782"/>
          </a:xfrm>
          <a:prstGeom prst="ellipse">
            <a:avLst/>
          </a:prstGeom>
          <a:solidFill>
            <a:srgbClr val="E82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800" y="425327"/>
            <a:ext cx="7086600" cy="346241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marL="0" marR="0" lvl="0" indent="0" algn="just" defTabSz="6857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Viết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4 – 5 câu kể về việc em đã làm để bảo vệ môi trường.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4A75406F-AEA1-4414-B6E0-8600B9868EAE}"/>
              </a:ext>
            </a:extLst>
          </p:cNvPr>
          <p:cNvSpPr/>
          <p:nvPr/>
        </p:nvSpPr>
        <p:spPr>
          <a:xfrm>
            <a:off x="1605360" y="984615"/>
            <a:ext cx="2589204" cy="737969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marR="0" lvl="0" indent="-257175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đã làm việc gì để bảo vệ môi trường?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F8EA4A77-EFC3-4B56-85B5-04134773F803}"/>
              </a:ext>
            </a:extLst>
          </p:cNvPr>
          <p:cNvSpPr/>
          <p:nvPr/>
        </p:nvSpPr>
        <p:spPr>
          <a:xfrm rot="10800000">
            <a:off x="9123" y="1457570"/>
            <a:ext cx="1133147" cy="2623409"/>
          </a:xfrm>
          <a:custGeom>
            <a:avLst/>
            <a:gdLst>
              <a:gd name="connsiteX0" fmla="*/ 1752600 w 1752600"/>
              <a:gd name="connsiteY0" fmla="*/ 0 h 3565494"/>
              <a:gd name="connsiteX1" fmla="*/ 1752600 w 1752600"/>
              <a:gd name="connsiteY1" fmla="*/ 3565494 h 3565494"/>
              <a:gd name="connsiteX2" fmla="*/ 1601911 w 1752600"/>
              <a:gd name="connsiteY2" fmla="*/ 3557885 h 3565494"/>
              <a:gd name="connsiteX3" fmla="*/ 0 w 1752600"/>
              <a:gd name="connsiteY3" fmla="*/ 1782747 h 3565494"/>
              <a:gd name="connsiteX4" fmla="*/ 1601911 w 1752600"/>
              <a:gd name="connsiteY4" fmla="*/ 7610 h 35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565494">
                <a:moveTo>
                  <a:pt x="1752600" y="0"/>
                </a:moveTo>
                <a:lnTo>
                  <a:pt x="1752600" y="3565494"/>
                </a:lnTo>
                <a:lnTo>
                  <a:pt x="1601911" y="3557885"/>
                </a:lnTo>
                <a:cubicBezTo>
                  <a:pt x="702142" y="3466508"/>
                  <a:pt x="0" y="2706624"/>
                  <a:pt x="0" y="1782747"/>
                </a:cubicBezTo>
                <a:cubicBezTo>
                  <a:pt x="0" y="858870"/>
                  <a:pt x="702142" y="98986"/>
                  <a:pt x="1601911" y="761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F9EA7-A66E-4F8D-8BF9-805E77C596E5}"/>
              </a:ext>
            </a:extLst>
          </p:cNvPr>
          <p:cNvSpPr txBox="1"/>
          <p:nvPr/>
        </p:nvSpPr>
        <p:spPr>
          <a:xfrm>
            <a:off x="-29465" y="1798646"/>
            <a:ext cx="1133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về việc em đã làm để bảo vệ môi trường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4A75406F-AEA1-4414-B6E0-8600B9868EAE}"/>
              </a:ext>
            </a:extLst>
          </p:cNvPr>
          <p:cNvSpPr/>
          <p:nvPr/>
        </p:nvSpPr>
        <p:spPr>
          <a:xfrm>
            <a:off x="1521207" y="2090263"/>
            <a:ext cx="2719410" cy="938687"/>
          </a:xfrm>
          <a:prstGeom prst="roundRect">
            <a:avLst>
              <a:gd name="adj" fmla="val 50000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 startAt="2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đã làm việc đó lúc nào? Ở đâu? Em làm như thế nào?</a:t>
            </a:r>
          </a:p>
        </p:txBody>
      </p:sp>
      <p:sp>
        <p:nvSpPr>
          <p:cNvPr id="9" name="Rectangle: Rounded Corners 29">
            <a:extLst>
              <a:ext uri="{FF2B5EF4-FFF2-40B4-BE49-F238E27FC236}">
                <a16:creationId xmlns:a16="http://schemas.microsoft.com/office/drawing/2014/main" id="{4CAF0233-DAE6-482C-AF95-E54EFEECA052}"/>
              </a:ext>
            </a:extLst>
          </p:cNvPr>
          <p:cNvSpPr/>
          <p:nvPr/>
        </p:nvSpPr>
        <p:spPr>
          <a:xfrm>
            <a:off x="1559307" y="3257550"/>
            <a:ext cx="2681310" cy="70387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 lợi của việc làm đó là gì?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9C8D5BC4-4F62-4D76-8C89-C93B3C45E9BC}"/>
              </a:ext>
            </a:extLst>
          </p:cNvPr>
          <p:cNvSpPr/>
          <p:nvPr/>
        </p:nvSpPr>
        <p:spPr>
          <a:xfrm rot="10800000">
            <a:off x="9124" y="1202273"/>
            <a:ext cx="1512082" cy="3133999"/>
          </a:xfrm>
          <a:custGeom>
            <a:avLst/>
            <a:gdLst>
              <a:gd name="connsiteX0" fmla="*/ 1752600 w 1752600"/>
              <a:gd name="connsiteY0" fmla="*/ 3565494 h 3565494"/>
              <a:gd name="connsiteX1" fmla="*/ 1601911 w 1752600"/>
              <a:gd name="connsiteY1" fmla="*/ 3557885 h 3565494"/>
              <a:gd name="connsiteX2" fmla="*/ 0 w 1752600"/>
              <a:gd name="connsiteY2" fmla="*/ 1782747 h 3565494"/>
              <a:gd name="connsiteX3" fmla="*/ 1601911 w 1752600"/>
              <a:gd name="connsiteY3" fmla="*/ 7610 h 3565494"/>
              <a:gd name="connsiteX4" fmla="*/ 1752600 w 1752600"/>
              <a:gd name="connsiteY4" fmla="*/ 0 h 3565494"/>
              <a:gd name="connsiteX5" fmla="*/ 1752600 w 1752600"/>
              <a:gd name="connsiteY5" fmla="*/ 170650 h 3565494"/>
              <a:gd name="connsiteX6" fmla="*/ 1620476 w 1752600"/>
              <a:gd name="connsiteY6" fmla="*/ 177532 h 3565494"/>
              <a:gd name="connsiteX7" fmla="*/ 215901 w 1752600"/>
              <a:gd name="connsiteY7" fmla="*/ 1782749 h 3565494"/>
              <a:gd name="connsiteX8" fmla="*/ 1620476 w 1752600"/>
              <a:gd name="connsiteY8" fmla="*/ 3387966 h 3565494"/>
              <a:gd name="connsiteX9" fmla="*/ 1752600 w 1752600"/>
              <a:gd name="connsiteY9" fmla="*/ 3394847 h 35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2600" h="3565494">
                <a:moveTo>
                  <a:pt x="1752600" y="3565494"/>
                </a:moveTo>
                <a:lnTo>
                  <a:pt x="1601911" y="3557885"/>
                </a:lnTo>
                <a:cubicBezTo>
                  <a:pt x="702142" y="3466508"/>
                  <a:pt x="0" y="2706624"/>
                  <a:pt x="0" y="1782747"/>
                </a:cubicBezTo>
                <a:cubicBezTo>
                  <a:pt x="0" y="858870"/>
                  <a:pt x="702142" y="98986"/>
                  <a:pt x="1601911" y="7610"/>
                </a:cubicBezTo>
                <a:lnTo>
                  <a:pt x="1752600" y="0"/>
                </a:lnTo>
                <a:lnTo>
                  <a:pt x="1752600" y="170650"/>
                </a:lnTo>
                <a:lnTo>
                  <a:pt x="1620476" y="177532"/>
                </a:lnTo>
                <a:cubicBezTo>
                  <a:pt x="831548" y="260161"/>
                  <a:pt x="215901" y="947307"/>
                  <a:pt x="215901" y="1782749"/>
                </a:cubicBezTo>
                <a:cubicBezTo>
                  <a:pt x="215901" y="2618190"/>
                  <a:pt x="831547" y="3305336"/>
                  <a:pt x="1620476" y="3387966"/>
                </a:cubicBezTo>
                <a:lnTo>
                  <a:pt x="1752600" y="3394847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4A75406F-AEA1-4414-B6E0-8600B9868EAE}"/>
              </a:ext>
            </a:extLst>
          </p:cNvPr>
          <p:cNvSpPr/>
          <p:nvPr/>
        </p:nvSpPr>
        <p:spPr>
          <a:xfrm>
            <a:off x="1559307" y="4171950"/>
            <a:ext cx="2681310" cy="724341"/>
          </a:xfrm>
          <a:prstGeom prst="roundRect">
            <a:avLst>
              <a:gd name="adj" fmla="val 50000"/>
            </a:avLst>
          </a:prstGeom>
          <a:solidFill>
            <a:srgbClr val="E824B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cảm thấy thế nào khi làm việc đó?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10" name="TextBox3" r:id="rId2" imgW="4524480" imgH="990720"/>
        </mc:Choice>
        <mc:Fallback>
          <p:control name="TextBox3" r:id="rId2" imgW="4524480" imgH="990720">
            <p:pic>
              <p:nvPicPr>
                <p:cNvPr id="12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43845" y="961017"/>
                  <a:ext cx="4524447" cy="9929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1" name="TextBox1" r:id="rId3" imgW="4524480" imgH="990720"/>
        </mc:Choice>
        <mc:Fallback>
          <p:control name="TextBox1" r:id="rId3" imgW="4524480" imgH="99072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61163" y="2024510"/>
                  <a:ext cx="4524447" cy="9929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2" name="TextBox2" r:id="rId4" imgW="4524480" imgH="990720"/>
        </mc:Choice>
        <mc:Fallback>
          <p:control name="TextBox2" r:id="rId4" imgW="4524480" imgH="99072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61163" y="3041073"/>
                  <a:ext cx="4524447" cy="9929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3" name="TextBox4" r:id="rId5" imgW="4524480" imgH="990720"/>
        </mc:Choice>
        <mc:Fallback>
          <p:control name="TextBox4" r:id="rId5" imgW="4524480" imgH="990720">
            <p:pic>
              <p:nvPicPr>
                <p:cNvPr id="15" name="TextBox4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61163" y="4080979"/>
                  <a:ext cx="4524447" cy="99297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4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199" y="514350"/>
            <a:ext cx="14464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</a:rPr>
              <a:t>Bài làm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sym typeface="Arial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028" y="1200150"/>
            <a:ext cx="7924800" cy="253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nhật vừa qua, em và mọi người trong khu phố đã cùng nhau tham gia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vệ sinh.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một công việc. Em hăng hái xung phong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nhặt rác trên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phố.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khi quét và nhặt rác xong, em đến phụ giúp mọi người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nhặt cỏ, tưới nước cho các bồn cây ven đường.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sau một thời gian, khu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em như được khoác lên một chiếc áo mới. Em cảm thấy rất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 và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phúc vì việc làm của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đã góp phần làm cho môi trường xanh, sạch, đẹp hơn.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635590"/>
            <a:ext cx="7243763" cy="3864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55F66-A617-4373-9B18-F16044AF01D7}"/>
              </a:ext>
            </a:extLst>
          </p:cNvPr>
          <p:cNvSpPr txBox="1"/>
          <p:nvPr/>
        </p:nvSpPr>
        <p:spPr>
          <a:xfrm>
            <a:off x="3771901" y="1943100"/>
            <a:ext cx="1744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7"/>
            <a:r>
              <a:rPr lang="en-US" sz="3000" b="1" dirty="0">
                <a:solidFill>
                  <a:srgbClr val="FFFF00"/>
                </a:solidFill>
                <a:latin typeface="Calibri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382952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379335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140944" y="243840"/>
            <a:ext cx="5742432" cy="4899660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0879" y="1962150"/>
            <a:ext cx="194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Khởi động</a:t>
            </a:r>
            <a:endParaRPr lang="zh-CN" altLang="en-US" sz="28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 Biện Pháp Bảo Vệ Môi Trườ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217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9293"/>
          </a:xfrm>
        </p:spPr>
      </p:pic>
    </p:spTree>
    <p:extLst>
      <p:ext uri="{BB962C8B-B14F-4D97-AF65-F5344CB8AC3E}">
        <p14:creationId xmlns:p14="http://schemas.microsoft.com/office/powerpoint/2010/main" val="21856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377269" y="606287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6594028-6525-4457-9820-22D8F044B913}"/>
              </a:ext>
            </a:extLst>
          </p:cNvPr>
          <p:cNvGrpSpPr/>
          <p:nvPr/>
        </p:nvGrpSpPr>
        <p:grpSpPr>
          <a:xfrm rot="289861">
            <a:off x="1603665" y="1514312"/>
            <a:ext cx="7690517" cy="1814702"/>
            <a:chOff x="5368457" y="2613559"/>
            <a:chExt cx="9508990" cy="241960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368457" y="3596870"/>
              <a:ext cx="7409773" cy="14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n w="1270">
                    <a:solidFill>
                      <a:srgbClr val="7C3C21"/>
                    </a:solidFill>
                  </a:ln>
                  <a:solidFill>
                    <a:srgbClr val="96D314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UVN Ly Do" panose="03020702040505070503" pitchFamily="66" charset="0"/>
                  <a:ea typeface="小考拉体" panose="02000503000000000000" pitchFamily="2" charset="-122"/>
                </a:rPr>
                <a:t>Viết </a:t>
              </a:r>
              <a:r>
                <a:rPr lang="en-US" altLang="zh-CN" sz="3200" b="1" dirty="0" smtClean="0">
                  <a:ln w="1270">
                    <a:solidFill>
                      <a:srgbClr val="7C3C21"/>
                    </a:solidFill>
                  </a:ln>
                  <a:solidFill>
                    <a:srgbClr val="96D314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UVN Ly Do" panose="03020702040505070503" pitchFamily="66" charset="0"/>
                  <a:ea typeface="小考拉体" panose="02000503000000000000" pitchFamily="2" charset="-122"/>
                </a:rPr>
                <a:t>đoạn </a:t>
              </a:r>
              <a:r>
                <a:rPr lang="en-US" altLang="zh-CN" sz="3200" b="1" dirty="0">
                  <a:ln w="1270">
                    <a:solidFill>
                      <a:srgbClr val="7C3C21"/>
                    </a:solidFill>
                  </a:ln>
                  <a:solidFill>
                    <a:srgbClr val="96D314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UVN Ly Do" panose="03020702040505070503" pitchFamily="66" charset="0"/>
                  <a:ea typeface="小考拉体" panose="02000503000000000000" pitchFamily="2" charset="-122"/>
                </a:rPr>
                <a:t>văn kể về việc làm </a:t>
              </a:r>
              <a:endParaRPr lang="en-US" altLang="zh-CN" sz="3200" b="1" dirty="0" smtClean="0">
                <a:ln w="1270">
                  <a:solidFill>
                    <a:srgbClr val="7C3C21"/>
                  </a:solidFill>
                </a:ln>
                <a:solidFill>
                  <a:srgbClr val="96D314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UVN Ly Do" panose="03020702040505070503" pitchFamily="66" charset="0"/>
                <a:ea typeface="小考拉体" panose="02000503000000000000" pitchFamily="2" charset="-122"/>
              </a:endParaRPr>
            </a:p>
            <a:p>
              <a:pPr algn="ctr"/>
              <a:r>
                <a:rPr lang="en-US" altLang="zh-CN" sz="3200" b="1" dirty="0" smtClean="0">
                  <a:ln w="1270">
                    <a:solidFill>
                      <a:srgbClr val="7C3C21"/>
                    </a:solidFill>
                  </a:ln>
                  <a:solidFill>
                    <a:srgbClr val="96D314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UVN Ly Do" panose="03020702040505070503" pitchFamily="66" charset="0"/>
                  <a:ea typeface="小考拉体" panose="02000503000000000000" pitchFamily="2" charset="-122"/>
                </a:rPr>
                <a:t>để </a:t>
              </a:r>
              <a:r>
                <a:rPr lang="en-US" altLang="zh-CN" sz="3200" b="1" dirty="0">
                  <a:ln w="1270">
                    <a:solidFill>
                      <a:srgbClr val="7C3C21"/>
                    </a:solidFill>
                  </a:ln>
                  <a:solidFill>
                    <a:srgbClr val="96D314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UVN Ly Do" panose="03020702040505070503" pitchFamily="66" charset="0"/>
                  <a:ea typeface="小考拉体" panose="02000503000000000000" pitchFamily="2" charset="-122"/>
                </a:rPr>
                <a:t>bảo vệ môi trường</a:t>
              </a:r>
              <a:endParaRPr lang="zh-CN" altLang="en-US" sz="2800" b="1" dirty="0">
                <a:ln w="1270">
                  <a:solidFill>
                    <a:srgbClr val="7C3C21"/>
                  </a:solidFill>
                </a:ln>
                <a:solidFill>
                  <a:srgbClr val="96D314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UVN Ly Do" panose="03020702040505070503" pitchFamily="66" charset="0"/>
                <a:ea typeface="小考拉体" panose="02000503000000000000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2EA79A2-BCF7-41EB-9838-2A67EA477626}"/>
                </a:ext>
              </a:extLst>
            </p:cNvPr>
            <p:cNvSpPr/>
            <p:nvPr/>
          </p:nvSpPr>
          <p:spPr>
            <a:xfrm rot="21310139">
              <a:off x="7467675" y="2613559"/>
              <a:ext cx="7409772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n w="1270">
                    <a:solidFill>
                      <a:srgbClr val="7C3C21"/>
                    </a:solidFill>
                  </a:ln>
                  <a:solidFill>
                    <a:srgbClr val="FF778B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Wide Latin" panose="020A0A07050505020404" pitchFamily="18" charset="0"/>
                  <a:ea typeface="小考拉体" panose="02000503000000000000" pitchFamily="2" charset="-122"/>
                </a:rPr>
                <a:t>TẬP LÀM VĂN</a:t>
              </a:r>
              <a:endParaRPr lang="zh-CN" altLang="en-US" sz="2800" b="1" dirty="0">
                <a:ln w="1270">
                  <a:solidFill>
                    <a:srgbClr val="7C3C21"/>
                  </a:solidFill>
                </a:ln>
                <a:solidFill>
                  <a:srgbClr val="FF778B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Wide Latin" panose="020A0A07050505020404" pitchFamily="18" charset="0"/>
                <a:ea typeface="小考拉体" panose="02000503000000000000" pitchFamily="2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E0F44D9-F013-433A-82ED-568645F72B13}"/>
                </a:ext>
              </a:extLst>
            </p:cNvPr>
            <p:cNvSpPr/>
            <p:nvPr/>
          </p:nvSpPr>
          <p:spPr>
            <a:xfrm>
              <a:off x="6755194" y="3053036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8625" b="1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3429000" y="641223"/>
            <a:ext cx="4789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US" sz="3200" b="1" dirty="0">
                <a:solidFill>
                  <a:srgbClr val="0000FF"/>
                </a:solidFill>
                <a:latin typeface="Arial"/>
                <a:cs typeface="Times New Roman" pitchFamily="18" charset="0"/>
                <a:sym typeface="Arial"/>
              </a:rPr>
              <a:t>YÊU CẦU CẦN ĐẠT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2590800" y="1632321"/>
            <a:ext cx="5812494" cy="69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kể một số việc làm bảo vệ môi trường.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2590800" y="2881091"/>
            <a:ext cx="5812494" cy="688467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514350">
              <a:defRPr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 triển kĩ năng viết đoạn văn kể về một việc làm để bảo vệ môi trường.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550441"/>
            <a:ext cx="67762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</a:pP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Quan sát tranh và nói về việc làm của từng người trong </a:t>
            </a:r>
            <a:r>
              <a:rPr lang="en-US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tranh.</a:t>
            </a:r>
            <a:endParaRPr lang="en-US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6" y="1200150"/>
            <a:ext cx="7150100" cy="2274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12718" y="3403476"/>
            <a:ext cx="2784987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Hai bạn nhỏ </a:t>
            </a:r>
          </a:p>
          <a:p>
            <a:pPr algn="ctr" defTabSz="91440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đang nhổ cây, hái hoa.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81600" y="3423129"/>
            <a:ext cx="2711026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Hai bạn nhỏ</a:t>
            </a:r>
          </a:p>
          <a:p>
            <a:pPr algn="ctr" defTabSz="91440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đang trồng cây.</a:t>
            </a:r>
          </a:p>
        </p:txBody>
      </p:sp>
      <p:pic>
        <p:nvPicPr>
          <p:cNvPr id="11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3550284" y="2680644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7396443" y="2719590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izweb.dktcdn.net/thumb/grande/100/363/463/articles/dai-dien-quy-bao-ve-moi-truong-quang-ninh-phat-dong-thu-gom-rac-thai-tai-bai-bien-tra-co-tpmong-cai.jpg?v=1567154875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36278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-L0lBEIcXxtg/UU1mIxz_pdI/AAAAAAAAOP0/tiS9XFcH018/s1600/DSC07939a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150"/>
            <a:ext cx="2490410" cy="18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rangthietbidien.com/uploads/images/news/1376875106_news_9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47950"/>
            <a:ext cx="2876550" cy="21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4.bp.blogspot.com/-tdZvjcbQ5XU/UFpqRl1KeDI/AAAAAAAAL9g/PKSp0BrzGEw/s1600/DSC06839a~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8150"/>
            <a:ext cx="2743199" cy="180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huvienmamnon.com/wp-content/uploads/2020/06/trong-c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71" y="438150"/>
            <a:ext cx="2784708" cy="18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4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Biện Pháp Bảo Vệ Mô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0" end="7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914400" y="413786"/>
            <a:ext cx="357782" cy="357782"/>
          </a:xfrm>
          <a:prstGeom prst="ellipse">
            <a:avLst/>
          </a:prstGeom>
          <a:solidFill>
            <a:srgbClr val="E82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7"/>
            <a:r>
              <a:rPr lang="en-US" sz="24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800" y="425327"/>
            <a:ext cx="7086600" cy="346241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707"/>
            <a:r>
              <a:rPr lang="en-US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Viết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 – 5 câu kể về việc em đã làm để bảo vệ môi trường.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4A75406F-AEA1-4414-B6E0-8600B9868EAE}"/>
              </a:ext>
            </a:extLst>
          </p:cNvPr>
          <p:cNvSpPr/>
          <p:nvPr/>
        </p:nvSpPr>
        <p:spPr>
          <a:xfrm>
            <a:off x="1982796" y="1581826"/>
            <a:ext cx="6323004" cy="314086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ctr" defTabSz="385763">
              <a:buFontTx/>
              <a:buAutoNum type="arabicParenBoth"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Em đã làm việc gì để bảo vệ môi trường?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F8EA4A77-EFC3-4B56-85B5-04134773F803}"/>
              </a:ext>
            </a:extLst>
          </p:cNvPr>
          <p:cNvSpPr/>
          <p:nvPr/>
        </p:nvSpPr>
        <p:spPr>
          <a:xfrm rot="10800000">
            <a:off x="9124" y="1457571"/>
            <a:ext cx="1566835" cy="2623409"/>
          </a:xfrm>
          <a:custGeom>
            <a:avLst/>
            <a:gdLst>
              <a:gd name="connsiteX0" fmla="*/ 1752600 w 1752600"/>
              <a:gd name="connsiteY0" fmla="*/ 0 h 3565494"/>
              <a:gd name="connsiteX1" fmla="*/ 1752600 w 1752600"/>
              <a:gd name="connsiteY1" fmla="*/ 3565494 h 3565494"/>
              <a:gd name="connsiteX2" fmla="*/ 1601911 w 1752600"/>
              <a:gd name="connsiteY2" fmla="*/ 3557885 h 3565494"/>
              <a:gd name="connsiteX3" fmla="*/ 0 w 1752600"/>
              <a:gd name="connsiteY3" fmla="*/ 1782747 h 3565494"/>
              <a:gd name="connsiteX4" fmla="*/ 1601911 w 1752600"/>
              <a:gd name="connsiteY4" fmla="*/ 7610 h 35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565494">
                <a:moveTo>
                  <a:pt x="1752600" y="0"/>
                </a:moveTo>
                <a:lnTo>
                  <a:pt x="1752600" y="3565494"/>
                </a:lnTo>
                <a:lnTo>
                  <a:pt x="1601911" y="3557885"/>
                </a:lnTo>
                <a:cubicBezTo>
                  <a:pt x="702142" y="3466508"/>
                  <a:pt x="0" y="2706624"/>
                  <a:pt x="0" y="1782747"/>
                </a:cubicBezTo>
                <a:cubicBezTo>
                  <a:pt x="0" y="858870"/>
                  <a:pt x="702142" y="98986"/>
                  <a:pt x="1601911" y="761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F9EA7-A66E-4F8D-8BF9-805E77C596E5}"/>
              </a:ext>
            </a:extLst>
          </p:cNvPr>
          <p:cNvSpPr txBox="1"/>
          <p:nvPr/>
        </p:nvSpPr>
        <p:spPr>
          <a:xfrm>
            <a:off x="-29465" y="1798646"/>
            <a:ext cx="1133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763">
              <a:defRPr/>
            </a:pP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việc em đã làm để bảo vệ môi trường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4A75406F-AEA1-4414-B6E0-8600B9868EAE}"/>
              </a:ext>
            </a:extLst>
          </p:cNvPr>
          <p:cNvSpPr/>
          <p:nvPr/>
        </p:nvSpPr>
        <p:spPr>
          <a:xfrm>
            <a:off x="2097096" y="2319795"/>
            <a:ext cx="6208704" cy="314086"/>
          </a:xfrm>
          <a:prstGeom prst="roundRect">
            <a:avLst>
              <a:gd name="adj" fmla="val 50000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 defTabSz="385763">
              <a:buAutoNum type="arabicParenBoth" startAt="2"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Em đã làm việc đó lúc nào? Ở đâu? Em làm như thế nào?</a:t>
            </a:r>
          </a:p>
        </p:txBody>
      </p:sp>
      <p:sp>
        <p:nvSpPr>
          <p:cNvPr id="9" name="Rectangle: Rounded Corners 29">
            <a:extLst>
              <a:ext uri="{FF2B5EF4-FFF2-40B4-BE49-F238E27FC236}">
                <a16:creationId xmlns:a16="http://schemas.microsoft.com/office/drawing/2014/main" id="{4CAF0233-DAE6-482C-AF95-E54EFEECA052}"/>
              </a:ext>
            </a:extLst>
          </p:cNvPr>
          <p:cNvSpPr/>
          <p:nvPr/>
        </p:nvSpPr>
        <p:spPr>
          <a:xfrm>
            <a:off x="2131732" y="3057764"/>
            <a:ext cx="6174068" cy="289354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(3)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Ích lợi của việc làm đó là gì?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9C8D5BC4-4F62-4D76-8C89-C93B3C45E9BC}"/>
              </a:ext>
            </a:extLst>
          </p:cNvPr>
          <p:cNvSpPr/>
          <p:nvPr/>
        </p:nvSpPr>
        <p:spPr>
          <a:xfrm rot="10800000">
            <a:off x="9124" y="1202274"/>
            <a:ext cx="1900446" cy="3133999"/>
          </a:xfrm>
          <a:custGeom>
            <a:avLst/>
            <a:gdLst>
              <a:gd name="connsiteX0" fmla="*/ 1752600 w 1752600"/>
              <a:gd name="connsiteY0" fmla="*/ 3565494 h 3565494"/>
              <a:gd name="connsiteX1" fmla="*/ 1601911 w 1752600"/>
              <a:gd name="connsiteY1" fmla="*/ 3557885 h 3565494"/>
              <a:gd name="connsiteX2" fmla="*/ 0 w 1752600"/>
              <a:gd name="connsiteY2" fmla="*/ 1782747 h 3565494"/>
              <a:gd name="connsiteX3" fmla="*/ 1601911 w 1752600"/>
              <a:gd name="connsiteY3" fmla="*/ 7610 h 3565494"/>
              <a:gd name="connsiteX4" fmla="*/ 1752600 w 1752600"/>
              <a:gd name="connsiteY4" fmla="*/ 0 h 3565494"/>
              <a:gd name="connsiteX5" fmla="*/ 1752600 w 1752600"/>
              <a:gd name="connsiteY5" fmla="*/ 170650 h 3565494"/>
              <a:gd name="connsiteX6" fmla="*/ 1620476 w 1752600"/>
              <a:gd name="connsiteY6" fmla="*/ 177532 h 3565494"/>
              <a:gd name="connsiteX7" fmla="*/ 215901 w 1752600"/>
              <a:gd name="connsiteY7" fmla="*/ 1782749 h 3565494"/>
              <a:gd name="connsiteX8" fmla="*/ 1620476 w 1752600"/>
              <a:gd name="connsiteY8" fmla="*/ 3387966 h 3565494"/>
              <a:gd name="connsiteX9" fmla="*/ 1752600 w 1752600"/>
              <a:gd name="connsiteY9" fmla="*/ 3394847 h 35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2600" h="3565494">
                <a:moveTo>
                  <a:pt x="1752600" y="3565494"/>
                </a:moveTo>
                <a:lnTo>
                  <a:pt x="1601911" y="3557885"/>
                </a:lnTo>
                <a:cubicBezTo>
                  <a:pt x="702142" y="3466508"/>
                  <a:pt x="0" y="2706624"/>
                  <a:pt x="0" y="1782747"/>
                </a:cubicBezTo>
                <a:cubicBezTo>
                  <a:pt x="0" y="858870"/>
                  <a:pt x="702142" y="98986"/>
                  <a:pt x="1601911" y="7610"/>
                </a:cubicBezTo>
                <a:lnTo>
                  <a:pt x="1752600" y="0"/>
                </a:lnTo>
                <a:lnTo>
                  <a:pt x="1752600" y="170650"/>
                </a:lnTo>
                <a:lnTo>
                  <a:pt x="1620476" y="177532"/>
                </a:lnTo>
                <a:cubicBezTo>
                  <a:pt x="831548" y="260161"/>
                  <a:pt x="215901" y="947307"/>
                  <a:pt x="215901" y="1782749"/>
                </a:cubicBezTo>
                <a:cubicBezTo>
                  <a:pt x="215901" y="2618190"/>
                  <a:pt x="831547" y="3305336"/>
                  <a:pt x="1620476" y="3387966"/>
                </a:cubicBezTo>
                <a:lnTo>
                  <a:pt x="1752600" y="3394847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4A75406F-AEA1-4414-B6E0-8600B9868EAE}"/>
              </a:ext>
            </a:extLst>
          </p:cNvPr>
          <p:cNvSpPr/>
          <p:nvPr/>
        </p:nvSpPr>
        <p:spPr>
          <a:xfrm>
            <a:off x="2135196" y="3771001"/>
            <a:ext cx="6170604" cy="314086"/>
          </a:xfrm>
          <a:prstGeom prst="roundRect">
            <a:avLst>
              <a:gd name="adj" fmla="val 50000"/>
            </a:avLst>
          </a:prstGeom>
          <a:solidFill>
            <a:srgbClr val="E824B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(4)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Em cảm thấy thế nào khi làm việc đó?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53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D9DC1-31F1-4060-BFE4-7CFA81EE23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A27AF3-F074-4AF2-955B-A6AEA3457743}">
  <ds:schemaRefs>
    <ds:schemaRef ds:uri="http://schemas.microsoft.com/office/infopath/2007/PartnerControls"/>
    <ds:schemaRef ds:uri="8c6cfe4c-d892-4354-bad1-555815a658c4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3BAF76-B4A0-4B4D-BF10-F4D078EFB0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378</Words>
  <Application>Microsoft Office PowerPoint</Application>
  <PresentationFormat>On-screen Show (16:9)</PresentationFormat>
  <Paragraphs>33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宋体</vt:lpstr>
      <vt:lpstr>Arial</vt:lpstr>
      <vt:lpstr>Arial Rounded MT Bold</vt:lpstr>
      <vt:lpstr>Arial-Rounded</vt:lpstr>
      <vt:lpstr>Calibri</vt:lpstr>
      <vt:lpstr>Kalam</vt:lpstr>
      <vt:lpstr>Montserrat</vt:lpstr>
      <vt:lpstr>Times New Roman</vt:lpstr>
      <vt:lpstr>UTM Avo</vt:lpstr>
      <vt:lpstr>UVN Ly Do</vt:lpstr>
      <vt:lpstr>Wide Latin</vt:lpstr>
      <vt:lpstr>小考拉体</vt:lpstr>
      <vt:lpstr>方正粗圆_GBK</vt:lpstr>
      <vt:lpstr>Office Theme</vt:lpstr>
      <vt:lpstr>Doodle Sketchbook by Slidesgo</vt:lpstr>
      <vt:lpstr>1_Doodle Sketchbook by Slidesgo</vt:lpstr>
      <vt:lpstr>1_Office Theme</vt:lpstr>
      <vt:lpstr>2_Office Theme</vt:lpstr>
      <vt:lpstr>3_Office Theme</vt:lpstr>
      <vt:lpstr>3_Doodle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320</cp:revision>
  <dcterms:created xsi:type="dcterms:W3CDTF">2020-12-08T15:48:47Z</dcterms:created>
  <dcterms:modified xsi:type="dcterms:W3CDTF">2022-03-16T03:51:58Z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