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88" r:id="rId4"/>
    <p:sldMasterId id="2147483700" r:id="rId5"/>
    <p:sldMasterId id="2147483726" r:id="rId6"/>
  </p:sldMasterIdLst>
  <p:notesMasterIdLst>
    <p:notesMasterId r:id="rId21"/>
  </p:notesMasterIdLst>
  <p:sldIdLst>
    <p:sldId id="2007577149" r:id="rId7"/>
    <p:sldId id="2007577147" r:id="rId8"/>
    <p:sldId id="2007577148" r:id="rId9"/>
    <p:sldId id="2007577152" r:id="rId10"/>
    <p:sldId id="2007577153" r:id="rId11"/>
    <p:sldId id="2007577154" r:id="rId12"/>
    <p:sldId id="2007577142" r:id="rId13"/>
    <p:sldId id="2007577143" r:id="rId14"/>
    <p:sldId id="396" r:id="rId15"/>
    <p:sldId id="2007577144" r:id="rId16"/>
    <p:sldId id="2007577145" r:id="rId17"/>
    <p:sldId id="2007577146" r:id="rId18"/>
    <p:sldId id="2007577141" r:id="rId19"/>
    <p:sldId id="200757715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8DD36-3825-4610-AD04-DB9AF0E17E82}" type="datetimeFigureOut">
              <a:rPr lang="en-US" smtClean="0"/>
              <a:t>3/2/2022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980DA-E262-4C8F-BDFD-EB72114C5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5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90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54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6703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439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74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9045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038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706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1633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18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253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322121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45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971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915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1" y="23325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13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4" y="341096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3236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71" y="319894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3084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157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210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95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46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935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011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14584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075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252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36424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6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3" y="987433"/>
            <a:ext cx="6172201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5"/>
            <a:ext cx="3932236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12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6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3" y="987433"/>
            <a:ext cx="6172201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5"/>
            <a:ext cx="3932236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229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464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6301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59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2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19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96376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16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31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02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958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34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3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756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9819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50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96932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1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740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45956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04150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5043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4925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61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9829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6878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4745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89545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6970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220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9677332" y="6601455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Design by: </a:t>
            </a:r>
            <a:r>
              <a:rPr lang="en-US" sz="1067" dirty="0" err="1"/>
              <a:t>Hương</a:t>
            </a:r>
            <a:r>
              <a:rPr lang="en-US" sz="1067" dirty="0"/>
              <a:t> </a:t>
            </a:r>
            <a:r>
              <a:rPr lang="en-US" sz="1067" dirty="0" err="1"/>
              <a:t>Thảo</a:t>
            </a:r>
            <a:endParaRPr lang="en-US" sz="1067" dirty="0"/>
          </a:p>
        </p:txBody>
      </p:sp>
    </p:spTree>
    <p:extLst>
      <p:ext uri="{BB962C8B-B14F-4D97-AF65-F5344CB8AC3E}">
        <p14:creationId xmlns:p14="http://schemas.microsoft.com/office/powerpoint/2010/main" val="26221262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9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8" y="6570741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VN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3760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3/2/2022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47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3/2/2022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5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0529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wmf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4270" y="3429001"/>
            <a:ext cx="6734542" cy="813163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học </a:t>
            </a:r>
            <a:br>
              <a:rPr lang="en-US" alt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vi-VN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môn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94781469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58537" y="495010"/>
            <a:ext cx="933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16" y="2164081"/>
            <a:ext cx="3644347" cy="33528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8200" name="TextBox1" r:id="rId2" imgW="5562720" imgH="2971800"/>
        </mc:Choice>
        <mc:Fallback>
          <p:control name="TextBox1" r:id="rId2" imgW="5562720" imgH="2971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39098" y="2164081"/>
                  <a:ext cx="5564776" cy="29696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1520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58537" y="495010"/>
            <a:ext cx="933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1358537" y="2334584"/>
            <a:ext cx="3978920" cy="312908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7176" name="TextBox1" r:id="rId2" imgW="5562720" imgH="2971800"/>
        </mc:Choice>
        <mc:Fallback>
          <p:control name="TextBox1" r:id="rId2" imgW="5562720" imgH="2971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39098" y="2164081"/>
                  <a:ext cx="5564776" cy="29696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827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58537" y="495010"/>
            <a:ext cx="933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97" y="1738648"/>
            <a:ext cx="2260916" cy="401376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6152" name="TextBox1" r:id="rId2" imgW="5562720" imgH="2971800"/>
        </mc:Choice>
        <mc:Fallback>
          <p:control name="TextBox1" r:id="rId2" imgW="5562720" imgH="2971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39098" y="2164081"/>
                  <a:ext cx="5564776" cy="29696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1747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29937" y="333646"/>
            <a:ext cx="933921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3. Đặt một câu về một bộ phận của con vật nuôi trong nhà.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122" name="Picture 2" descr="https://thuvienmamnon.com/wp-content/uploads/2020/05/dan-ga-co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3" r="59333"/>
          <a:stretch/>
        </p:blipFill>
        <p:spPr bwMode="auto">
          <a:xfrm>
            <a:off x="1129937" y="1217831"/>
            <a:ext cx="2651819" cy="27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70656" y="1439194"/>
            <a:ext cx="4652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óng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30" name="TextBox1" r:id="rId2" imgW="7486560" imgH="3952800"/>
        </mc:Choice>
        <mc:Fallback>
          <p:control name="TextBox1" r:id="rId2" imgW="7486560" imgH="3952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65792" y="2311998"/>
                  <a:ext cx="7486937" cy="39543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2472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D3CC1B0A-C0FA-42BB-A0DE-B9410B95E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81" y="769076"/>
            <a:ext cx="9658350" cy="51532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55F66-A617-4373-9B18-F16044AF01D7}"/>
              </a:ext>
            </a:extLst>
          </p:cNvPr>
          <p:cNvSpPr txBox="1"/>
          <p:nvPr/>
        </p:nvSpPr>
        <p:spPr>
          <a:xfrm>
            <a:off x="4114800" y="1941495"/>
            <a:ext cx="3886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76"/>
            <a:r>
              <a:rPr lang="en-US" sz="2800" b="1" dirty="0">
                <a:solidFill>
                  <a:srgbClr val="FFFF00"/>
                </a:solidFill>
                <a:latin typeface="Calibri"/>
              </a:rPr>
              <a:t>Tạm biệt</a:t>
            </a:r>
          </a:p>
          <a:p>
            <a:pPr algn="ctr" defTabSz="914276"/>
            <a:r>
              <a:rPr lang="en-US" sz="2800" b="1" dirty="0">
                <a:solidFill>
                  <a:srgbClr val="FFFF00"/>
                </a:solidFill>
                <a:latin typeface="Calibri"/>
              </a:rPr>
              <a:t> và 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9396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2902974" y="1717133"/>
            <a:ext cx="6641690" cy="3318271"/>
            <a:chOff x="1417546" y="733282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733282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388887" y="2209783"/>
              <a:ext cx="273039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17479D"/>
                  </a:solidFill>
                  <a:latin typeface="UTM Avo" panose="02040603050506020204" pitchFamily="18" charset="0"/>
                  <a:cs typeface="Arial"/>
                  <a:sym typeface="Arial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83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gà trống (HINH MINH HOA THEO LOI BAI HA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E96B82-CFE8-4E3D-9861-F35AD32A3F47}"/>
              </a:ext>
            </a:extLst>
          </p:cNvPr>
          <p:cNvSpPr txBox="1"/>
          <p:nvPr/>
        </p:nvSpPr>
        <p:spPr>
          <a:xfrm>
            <a:off x="3687948" y="633314"/>
            <a:ext cx="4115922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TẬP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E96B82-CFE8-4E3D-9861-F35AD32A3F47}"/>
              </a:ext>
            </a:extLst>
          </p:cNvPr>
          <p:cNvSpPr txBox="1"/>
          <p:nvPr/>
        </p:nvSpPr>
        <p:spPr>
          <a:xfrm>
            <a:off x="1528355" y="1696618"/>
            <a:ext cx="9522822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Mở</a:t>
            </a: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rộng vốn từ về vật nuôi.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Câu nêu đặc điểm của các loài vật.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027" y="4014511"/>
            <a:ext cx="3509067" cy="214693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304">
            <a:off x="8970942" y="3959946"/>
            <a:ext cx="1266256" cy="224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6">
            <a:extLst>
              <a:ext uri="{FF2B5EF4-FFF2-40B4-BE49-F238E27FC236}">
                <a16:creationId xmlns:a16="http://schemas.microsoft.com/office/drawing/2014/main" id="{C6C51C26-5FFC-4D05-BCFF-A026D9D14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3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4691935" y="1272218"/>
            <a:ext cx="85144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CẦU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CẦN ĐẠT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3177665" y="2315142"/>
            <a:ext cx="8267095" cy="80688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triển vốn từ về vật nuôi.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3253673" y="3841781"/>
            <a:ext cx="8175239" cy="847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Biết đặt câu nêu đặc điểm của các loài vật.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9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8883" y="279842"/>
            <a:ext cx="810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Xếp từ vào nhóm thích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3751" y="1290846"/>
            <a:ext cx="4680859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61634" y="1214646"/>
            <a:ext cx="5118825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chỉ bộ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 của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vật</a:t>
            </a:r>
          </a:p>
        </p:txBody>
      </p:sp>
      <p:sp>
        <p:nvSpPr>
          <p:cNvPr id="55" name="Cloud Callout 54"/>
          <p:cNvSpPr/>
          <p:nvPr/>
        </p:nvSpPr>
        <p:spPr>
          <a:xfrm>
            <a:off x="1920379" y="2755774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6" name="Cloud Callout 55"/>
          <p:cNvSpPr/>
          <p:nvPr/>
        </p:nvSpPr>
        <p:spPr>
          <a:xfrm>
            <a:off x="1912392" y="3580388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7" name="Cloud Callout 56"/>
          <p:cNvSpPr/>
          <p:nvPr/>
        </p:nvSpPr>
        <p:spPr>
          <a:xfrm>
            <a:off x="1884341" y="4235189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mắt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8" name="Cloud Callout 57"/>
          <p:cNvSpPr/>
          <p:nvPr/>
        </p:nvSpPr>
        <p:spPr>
          <a:xfrm>
            <a:off x="3977779" y="2831974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9" name="Cloud Callout 58"/>
          <p:cNvSpPr/>
          <p:nvPr/>
        </p:nvSpPr>
        <p:spPr>
          <a:xfrm>
            <a:off x="4021184" y="3580388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0" name="Cloud Callout 59"/>
          <p:cNvSpPr/>
          <p:nvPr/>
        </p:nvSpPr>
        <p:spPr>
          <a:xfrm>
            <a:off x="3964439" y="4253023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1" name="Cloud Callout 60"/>
          <p:cNvSpPr/>
          <p:nvPr/>
        </p:nvSpPr>
        <p:spPr>
          <a:xfrm>
            <a:off x="6263779" y="2812519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Cloud Callout 61"/>
          <p:cNvSpPr/>
          <p:nvPr/>
        </p:nvSpPr>
        <p:spPr>
          <a:xfrm>
            <a:off x="6297861" y="3487780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đuôi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3" name="Cloud Callout 62"/>
          <p:cNvSpPr/>
          <p:nvPr/>
        </p:nvSpPr>
        <p:spPr>
          <a:xfrm>
            <a:off x="6341635" y="4235189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4" name="Cloud Callout 63"/>
          <p:cNvSpPr/>
          <p:nvPr/>
        </p:nvSpPr>
        <p:spPr>
          <a:xfrm>
            <a:off x="8702179" y="2793063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5" name="Cloud Callout 64"/>
          <p:cNvSpPr/>
          <p:nvPr/>
        </p:nvSpPr>
        <p:spPr>
          <a:xfrm>
            <a:off x="8593184" y="3487780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6" name="Cloud Callout 65"/>
          <p:cNvSpPr/>
          <p:nvPr/>
        </p:nvSpPr>
        <p:spPr>
          <a:xfrm>
            <a:off x="8612639" y="4253023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65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18883" y="279842"/>
            <a:ext cx="810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Xếp từ vào nhóm thích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hợp.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3751" y="1290846"/>
            <a:ext cx="4680859" cy="736600"/>
          </a:xfrm>
          <a:prstGeom prst="roundRect">
            <a:avLst>
              <a:gd name="adj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261634" y="1214646"/>
            <a:ext cx="5118825" cy="7366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 chỉ bộ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phận của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con vật</a:t>
            </a:r>
          </a:p>
        </p:txBody>
      </p:sp>
      <p:sp>
        <p:nvSpPr>
          <p:cNvPr id="55" name="Cloud Callout 54"/>
          <p:cNvSpPr/>
          <p:nvPr/>
        </p:nvSpPr>
        <p:spPr>
          <a:xfrm>
            <a:off x="1920379" y="4271067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ầu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Cloud Callout 55"/>
          <p:cNvSpPr/>
          <p:nvPr/>
        </p:nvSpPr>
        <p:spPr>
          <a:xfrm>
            <a:off x="1912392" y="5095681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Cloud Callout 56"/>
          <p:cNvSpPr/>
          <p:nvPr/>
        </p:nvSpPr>
        <p:spPr>
          <a:xfrm>
            <a:off x="1884341" y="5750482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Cloud Callout 57"/>
          <p:cNvSpPr/>
          <p:nvPr/>
        </p:nvSpPr>
        <p:spPr>
          <a:xfrm>
            <a:off x="3977779" y="4347267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dê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Cloud Callout 58"/>
          <p:cNvSpPr/>
          <p:nvPr/>
        </p:nvSpPr>
        <p:spPr>
          <a:xfrm>
            <a:off x="4021184" y="5095681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Cloud Callout 59"/>
          <p:cNvSpPr/>
          <p:nvPr/>
        </p:nvSpPr>
        <p:spPr>
          <a:xfrm>
            <a:off x="3964439" y="5768316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mỏ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Cloud Callout 60"/>
          <p:cNvSpPr/>
          <p:nvPr/>
        </p:nvSpPr>
        <p:spPr>
          <a:xfrm>
            <a:off x="6263779" y="4327812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Cloud Callout 61"/>
          <p:cNvSpPr/>
          <p:nvPr/>
        </p:nvSpPr>
        <p:spPr>
          <a:xfrm>
            <a:off x="6297861" y="5003073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Cloud Callout 62"/>
          <p:cNvSpPr/>
          <p:nvPr/>
        </p:nvSpPr>
        <p:spPr>
          <a:xfrm>
            <a:off x="6341635" y="5750482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Cloud Callout 63"/>
          <p:cNvSpPr/>
          <p:nvPr/>
        </p:nvSpPr>
        <p:spPr>
          <a:xfrm>
            <a:off x="8702179" y="4308356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Cloud Callout 64"/>
          <p:cNvSpPr/>
          <p:nvPr/>
        </p:nvSpPr>
        <p:spPr>
          <a:xfrm>
            <a:off x="8593184" y="5003073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Cloud Callout 65"/>
          <p:cNvSpPr/>
          <p:nvPr/>
        </p:nvSpPr>
        <p:spPr>
          <a:xfrm>
            <a:off x="8612639" y="5768316"/>
            <a:ext cx="1600200" cy="591766"/>
          </a:xfrm>
          <a:prstGeom prst="cloudCallout">
            <a:avLst>
              <a:gd name="adj1" fmla="val -16771"/>
              <a:gd name="adj2" fmla="val 3696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01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7.40741E-7 L 0.40052 -0.2807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-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0.53711 -0.4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69584 -0.4949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92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-0.28282 -0.291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41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0.12916 -0.4009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1 -0.06852 L 0.175 -0.379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4" y="-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07407E-6 L 0.06836 -0.1006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-0.08172 L 0.18815 -0.2710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39 -0.01875 L -0.47657 -0.3310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6 L -0.49128 -0.1113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70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12266 -0.2203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54831 -0.218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-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58537" y="495010"/>
            <a:ext cx="933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06" y="1784985"/>
            <a:ext cx="3509067" cy="2146935"/>
          </a:xfrm>
          <a:prstGeom prst="rect">
            <a:avLst/>
          </a:prstGeom>
        </p:spPr>
      </p:pic>
      <p:pic>
        <p:nvPicPr>
          <p:cNvPr id="15" name="Picture 1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98328" l="615" r="99077">
                        <a14:foregroundMark x1="7077" y1="25418" x2="3385" y2="29431"/>
                        <a14:foregroundMark x1="3385" y1="29766" x2="4308" y2="31438"/>
                        <a14:foregroundMark x1="4308" y1="31438" x2="10769" y2="32107"/>
                        <a14:foregroundMark x1="10769" y1="32107" x2="16615" y2="33445"/>
                        <a14:foregroundMark x1="16615" y1="33445" x2="22462" y2="35117"/>
                        <a14:foregroundMark x1="19692" y1="34114" x2="20000" y2="45151"/>
                        <a14:foregroundMark x1="20000" y1="45151" x2="30154" y2="50167"/>
                        <a14:foregroundMark x1="28923" y1="50167" x2="33538" y2="61204"/>
                        <a14:foregroundMark x1="32308" y1="59197" x2="35692" y2="74916"/>
                        <a14:foregroundMark x1="35692" y1="74582" x2="34769" y2="83278"/>
                        <a14:foregroundMark x1="34769" y1="83278" x2="30462" y2="88963"/>
                        <a14:foregroundMark x1="30154" y1="89632" x2="29231" y2="91973"/>
                        <a14:foregroundMark x1="29231" y1="91639" x2="37846" y2="92642"/>
                        <a14:foregroundMark x1="37846" y1="92642" x2="40308" y2="90970"/>
                        <a14:foregroundMark x1="40308" y1="90970" x2="40308" y2="87625"/>
                        <a14:foregroundMark x1="40308" y1="87625" x2="42154" y2="56856"/>
                        <a14:foregroundMark x1="41846" y1="59532" x2="48308" y2="57860"/>
                        <a14:foregroundMark x1="47385" y1="58194" x2="46769" y2="60870"/>
                        <a14:foregroundMark x1="46769" y1="60870" x2="48308" y2="61873"/>
                        <a14:foregroundMark x1="48308" y1="61873" x2="50154" y2="82274"/>
                        <a14:foregroundMark x1="50462" y1="80602" x2="46769" y2="91973"/>
                        <a14:foregroundMark x1="46769" y1="91973" x2="56308" y2="92642"/>
                        <a14:foregroundMark x1="6154" y1="25418" x2="15692" y2="21739"/>
                        <a14:foregroundMark x1="10462" y1="23077" x2="1231" y2="14716"/>
                        <a14:foregroundMark x1="54462" y1="92308" x2="54769" y2="98328"/>
                        <a14:foregroundMark x1="54769" y1="97324" x2="97231" y2="96656"/>
                        <a14:foregroundMark x1="95692" y1="96656" x2="99077" y2="52174"/>
                        <a14:foregroundMark x1="98462" y1="52843" x2="96308" y2="21739"/>
                        <a14:foregroundMark x1="96923" y1="21739" x2="52000" y2="4348"/>
                        <a14:foregroundMark x1="52000" y1="4348" x2="615" y2="14381"/>
                        <a14:foregroundMark x1="4615" y1="9365" x2="31077" y2="11706"/>
                        <a14:foregroundMark x1="10769" y1="6689" x2="28000" y2="9365"/>
                        <a14:foregroundMark x1="16308" y1="7358" x2="2769" y2="7358"/>
                        <a14:foregroundMark x1="41231" y1="7023" x2="86154" y2="6355"/>
                        <a14:foregroundMark x1="86154" y1="6355" x2="96615" y2="19064"/>
                        <a14:backgroundMark x1="45231" y1="60535" x2="43692" y2="92977"/>
                        <a14:backgroundMark x1="5538" y1="22742" x2="923" y2="3177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383" y="1557993"/>
            <a:ext cx="3104844" cy="2856457"/>
          </a:xfrm>
          <a:prstGeom prst="rect">
            <a:avLst/>
          </a:prstGeom>
        </p:spPr>
      </p:pic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7033"/>
          <a:stretch/>
        </p:blipFill>
        <p:spPr>
          <a:xfrm>
            <a:off x="1881759" y="4092438"/>
            <a:ext cx="2872414" cy="2258913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9" y="3349827"/>
            <a:ext cx="1690732" cy="30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6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358537" y="495010"/>
            <a:ext cx="9339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(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đôi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mắt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cặp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,…)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vi-VN" sz="2800" b="1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1" b="99580" l="0" r="97686">
                        <a14:foregroundMark x1="22108" y1="77311" x2="4884" y2="87815"/>
                        <a14:foregroundMark x1="4113" y1="89496" x2="29563" y2="37395"/>
                        <a14:foregroundMark x1="26478" y1="47899" x2="21851" y2="24790"/>
                        <a14:foregroundMark x1="21851" y1="25210" x2="32134" y2="7983"/>
                        <a14:foregroundMark x1="32134" y1="7983" x2="45244" y2="4622"/>
                        <a14:foregroundMark x1="45244" y1="4622" x2="51157" y2="14706"/>
                        <a14:foregroundMark x1="51157" y1="14706" x2="55013" y2="23109"/>
                        <a14:foregroundMark x1="55013" y1="23109" x2="55527" y2="27731"/>
                        <a14:foregroundMark x1="55527" y1="27731" x2="52699" y2="38235"/>
                        <a14:foregroundMark x1="52699" y1="38235" x2="52185" y2="41176"/>
                        <a14:foregroundMark x1="52185" y1="41176" x2="58098" y2="41597"/>
                        <a14:foregroundMark x1="58098" y1="42017" x2="62725" y2="44538"/>
                        <a14:foregroundMark x1="59640" y1="43277" x2="65039" y2="43277"/>
                        <a14:foregroundMark x1="65039" y1="43277" x2="70951" y2="44958"/>
                        <a14:foregroundMark x1="70951" y1="44958" x2="74036" y2="47059"/>
                        <a14:foregroundMark x1="74036" y1="47059" x2="78149" y2="52101"/>
                        <a14:foregroundMark x1="78149" y1="52101" x2="89974" y2="71849"/>
                        <a14:foregroundMark x1="89974" y1="73950" x2="96401" y2="63025"/>
                        <a14:foregroundMark x1="96401" y1="64706" x2="96915" y2="76050"/>
                        <a14:foregroundMark x1="96401" y1="76471" x2="95630" y2="81513"/>
                        <a14:foregroundMark x1="95630" y1="81513" x2="93059" y2="90336"/>
                        <a14:foregroundMark x1="93059" y1="90336" x2="44730" y2="90756"/>
                        <a14:foregroundMark x1="47301" y1="91176" x2="5656" y2="91176"/>
                        <a14:foregroundMark x1="3342" y1="87815" x2="0" y2="92017"/>
                        <a14:backgroundMark x1="28021" y1="5882" x2="56555" y2="3361"/>
                        <a14:backgroundMark x1="52442" y1="13025" x2="56041" y2="23950"/>
                        <a14:backgroundMark x1="58612" y1="35714" x2="56812" y2="40336"/>
                        <a14:backgroundMark x1="56041" y1="24370" x2="55013" y2="33613"/>
                        <a14:backgroundMark x1="55013" y1="33613" x2="53470" y2="39076"/>
                        <a14:backgroundMark x1="59383" y1="40756" x2="67609" y2="4243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44" y="2020117"/>
            <a:ext cx="4848845" cy="296664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36" name="TextBox1" r:id="rId2" imgW="5562720" imgH="2971800"/>
        </mc:Choice>
        <mc:Fallback>
          <p:control name="TextBox1" r:id="rId2" imgW="5562720" imgH="2971800">
            <p:pic>
              <p:nvPicPr>
                <p:cNvPr id="10" name="TextBox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839098" y="2164081"/>
                  <a:ext cx="5564776" cy="29696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428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280</Words>
  <Application>Microsoft Office PowerPoint</Application>
  <PresentationFormat>Widescreen</PresentationFormat>
  <Paragraphs>48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Arial</vt:lpstr>
      <vt:lpstr>Arial-Rounded</vt:lpstr>
      <vt:lpstr>Calibri</vt:lpstr>
      <vt:lpstr>Calibri Light</vt:lpstr>
      <vt:lpstr>等线</vt:lpstr>
      <vt:lpstr>等线 Light</vt:lpstr>
      <vt:lpstr>Kalam</vt:lpstr>
      <vt:lpstr>Montserrat</vt:lpstr>
      <vt:lpstr>Times New Roman</vt:lpstr>
      <vt:lpstr>UTM Avo</vt:lpstr>
      <vt:lpstr>Doodle Sketchbook by Slidesgo</vt:lpstr>
      <vt:lpstr>千图网拥有20W+精美PPT模板 更多PPT模板下载至：www.58pic.com/office/ppt​​</vt:lpstr>
      <vt:lpstr>1_Doodle Sketchbook by Slidesgo</vt:lpstr>
      <vt:lpstr>8_Office Theme</vt:lpstr>
      <vt:lpstr>3_Office Theme</vt:lpstr>
      <vt:lpstr>2_Doodle Sketchbook by Slidesgo</vt:lpstr>
      <vt:lpstr>Chào mừng các em đến với tiết học  môn Tiếng Việt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11</cp:revision>
  <dcterms:created xsi:type="dcterms:W3CDTF">2021-08-02T04:44:00Z</dcterms:created>
  <dcterms:modified xsi:type="dcterms:W3CDTF">2022-03-02T09:57:16Z</dcterms:modified>
</cp:coreProperties>
</file>