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703" r:id="rId5"/>
    <p:sldMasterId id="2147483715" r:id="rId6"/>
    <p:sldMasterId id="2147483726" r:id="rId7"/>
  </p:sldMasterIdLst>
  <p:notesMasterIdLst>
    <p:notesMasterId r:id="rId28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D6388-DBA2-4173-B277-3172D6BB56D7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69552-9962-4760-9908-9232CD80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8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7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57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4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7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70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02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344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238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623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027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24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11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18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53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08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223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76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333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530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453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379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636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525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52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25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71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804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714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31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06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924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231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63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1" indent="0" algn="ctr">
              <a:buNone/>
              <a:defRPr sz="2000"/>
            </a:lvl2pPr>
            <a:lvl3pPr marL="914037" indent="0" algn="ctr">
              <a:buNone/>
              <a:defRPr sz="1867"/>
            </a:lvl3pPr>
            <a:lvl4pPr marL="1371056" indent="0" algn="ctr">
              <a:buNone/>
              <a:defRPr sz="1600"/>
            </a:lvl4pPr>
            <a:lvl5pPr marL="1828074" indent="0" algn="ctr">
              <a:buNone/>
              <a:defRPr sz="1600"/>
            </a:lvl5pPr>
            <a:lvl6pPr marL="2285102" indent="0" algn="ctr">
              <a:buNone/>
              <a:defRPr sz="1600"/>
            </a:lvl6pPr>
            <a:lvl7pPr marL="2742110" indent="0" algn="ctr">
              <a:buNone/>
              <a:defRPr sz="1600"/>
            </a:lvl7pPr>
            <a:lvl8pPr marL="3199120" indent="0" algn="ctr">
              <a:buNone/>
              <a:defRPr sz="1600"/>
            </a:lvl8pPr>
            <a:lvl9pPr marL="36561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82" y="193061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460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117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21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64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471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08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29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206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467"/>
            </a:lvl2pPr>
            <a:lvl3pPr marL="914037" indent="0">
              <a:buNone/>
              <a:defRPr sz="1200"/>
            </a:lvl3pPr>
            <a:lvl4pPr marL="1371056" indent="0">
              <a:buNone/>
              <a:defRPr sz="1067"/>
            </a:lvl4pPr>
            <a:lvl5pPr marL="1828074" indent="0">
              <a:buNone/>
              <a:defRPr sz="1067"/>
            </a:lvl5pPr>
            <a:lvl6pPr marL="2285102" indent="0">
              <a:buNone/>
              <a:defRPr sz="1067"/>
            </a:lvl6pPr>
            <a:lvl7pPr marL="2742110" indent="0">
              <a:buNone/>
              <a:defRPr sz="1067"/>
            </a:lvl7pPr>
            <a:lvl8pPr marL="3199120" indent="0">
              <a:buNone/>
              <a:defRPr sz="1067"/>
            </a:lvl8pPr>
            <a:lvl9pPr marL="3656131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126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37" indent="0">
              <a:buNone/>
              <a:defRPr sz="2400"/>
            </a:lvl3pPr>
            <a:lvl4pPr marL="1371056" indent="0">
              <a:buNone/>
              <a:defRPr sz="2000"/>
            </a:lvl4pPr>
            <a:lvl5pPr marL="1828074" indent="0">
              <a:buNone/>
              <a:defRPr sz="2000"/>
            </a:lvl5pPr>
            <a:lvl6pPr marL="2285102" indent="0">
              <a:buNone/>
              <a:defRPr sz="2000"/>
            </a:lvl6pPr>
            <a:lvl7pPr marL="2742110" indent="0">
              <a:buNone/>
              <a:defRPr sz="2000"/>
            </a:lvl7pPr>
            <a:lvl8pPr marL="3199120" indent="0">
              <a:buNone/>
              <a:defRPr sz="2000"/>
            </a:lvl8pPr>
            <a:lvl9pPr marL="36561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1" indent="0">
              <a:buNone/>
              <a:defRPr sz="1467"/>
            </a:lvl2pPr>
            <a:lvl3pPr marL="914037" indent="0">
              <a:buNone/>
              <a:defRPr sz="1200"/>
            </a:lvl3pPr>
            <a:lvl4pPr marL="1371056" indent="0">
              <a:buNone/>
              <a:defRPr sz="1067"/>
            </a:lvl4pPr>
            <a:lvl5pPr marL="1828074" indent="0">
              <a:buNone/>
              <a:defRPr sz="1067"/>
            </a:lvl5pPr>
            <a:lvl6pPr marL="2285102" indent="0">
              <a:buNone/>
              <a:defRPr sz="1067"/>
            </a:lvl6pPr>
            <a:lvl7pPr marL="2742110" indent="0">
              <a:buNone/>
              <a:defRPr sz="1067"/>
            </a:lvl7pPr>
            <a:lvl8pPr marL="3199120" indent="0">
              <a:buNone/>
              <a:defRPr sz="1067"/>
            </a:lvl8pPr>
            <a:lvl9pPr marL="3656131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89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043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504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867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37" indent="0">
              <a:buNone/>
              <a:defRPr sz="1867" b="1"/>
            </a:lvl3pPr>
            <a:lvl4pPr marL="1371056" indent="0">
              <a:buNone/>
              <a:defRPr sz="1600" b="1"/>
            </a:lvl4pPr>
            <a:lvl5pPr marL="1828074" indent="0">
              <a:buNone/>
              <a:defRPr sz="1600" b="1"/>
            </a:lvl5pPr>
            <a:lvl6pPr marL="2285102" indent="0">
              <a:buNone/>
              <a:defRPr sz="1600" b="1"/>
            </a:lvl6pPr>
            <a:lvl7pPr marL="274211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27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05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142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883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5147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147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389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9458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194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287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8967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766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521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33940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2243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5184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729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102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9541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163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9570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285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556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32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369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818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190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9761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370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9040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9753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904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52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8497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94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33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002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0878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3981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8335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FAA5A-C182-4429-BED6-2A6665A5C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70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6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8E03D-1229-4674-932B-3517C2B63B3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7D1E7-5045-4C1F-A9CC-7A7364A0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5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431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5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p:txStyles>
    <p:titleStyle>
      <a:lvl1pPr algn="l" defTabSz="9140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1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7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4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662" indent="-228514" algn="l" defTabSz="9140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37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4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2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110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1" algn="l" defTabSz="91403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3/1/2022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12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5E0D4-2652-4276-BA4E-0582E40C6609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4972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7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control" Target="../activeX/activeX1.xml"/><Relationship Id="rId7" Type="http://schemas.openxmlformats.org/officeDocument/2006/relationships/image" Target="../media/image56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9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9.xml"/><Relationship Id="rId21" Type="http://schemas.openxmlformats.org/officeDocument/2006/relationships/slide" Target="slide7.xml"/><Relationship Id="rId7" Type="http://schemas.openxmlformats.org/officeDocument/2006/relationships/image" Target="../media/image29.gif"/><Relationship Id="rId12" Type="http://schemas.openxmlformats.org/officeDocument/2006/relationships/image" Target="../media/image24.png"/><Relationship Id="rId17" Type="http://schemas.openxmlformats.org/officeDocument/2006/relationships/slide" Target="slide5.xml"/><Relationship Id="rId25" Type="http://schemas.openxmlformats.org/officeDocument/2006/relationships/image" Target="../media/image39.png"/><Relationship Id="rId2" Type="http://schemas.openxmlformats.org/officeDocument/2006/relationships/audio" Target="../media/media2.wma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wma"/><Relationship Id="rId6" Type="http://schemas.openxmlformats.org/officeDocument/2006/relationships/image" Target="../media/image28.gif"/><Relationship Id="rId11" Type="http://schemas.openxmlformats.org/officeDocument/2006/relationships/image" Target="../media/image32.png"/><Relationship Id="rId24" Type="http://schemas.openxmlformats.org/officeDocument/2006/relationships/image" Target="../media/image38.png"/><Relationship Id="rId5" Type="http://schemas.openxmlformats.org/officeDocument/2006/relationships/image" Target="../media/image27.gif"/><Relationship Id="rId15" Type="http://schemas.openxmlformats.org/officeDocument/2006/relationships/slide" Target="slide4.xml"/><Relationship Id="rId23" Type="http://schemas.openxmlformats.org/officeDocument/2006/relationships/slide" Target="slide8.xml"/><Relationship Id="rId10" Type="http://schemas.openxmlformats.org/officeDocument/2006/relationships/slide" Target="slide10.xml"/><Relationship Id="rId19" Type="http://schemas.openxmlformats.org/officeDocument/2006/relationships/slide" Target="slide6.xml"/><Relationship Id="rId4" Type="http://schemas.openxmlformats.org/officeDocument/2006/relationships/image" Target="../media/image26.png"/><Relationship Id="rId9" Type="http://schemas.openxmlformats.org/officeDocument/2006/relationships/image" Target="../media/image31.gif"/><Relationship Id="rId14" Type="http://schemas.openxmlformats.org/officeDocument/2006/relationships/image" Target="../media/image33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7" y="129079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3" y="942846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68017" y="1800903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.VnArial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56997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70753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375718" y="3117610"/>
            <a:ext cx="924013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 VỚI TIẾT HỌC MÔN TIẾNG VIỆT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21495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8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ĐỌC</a:t>
              </a:r>
              <a:endPara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5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TIẾT </a:t>
              </a:r>
              <a:r>
                <a:rPr kumimoji="0" lang="vi-VN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1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A601FE-6892-4EC6-ACDD-75D395FCC956}"/>
              </a:ext>
            </a:extLst>
          </p:cNvPr>
          <p:cNvSpPr txBox="1"/>
          <p:nvPr/>
        </p:nvSpPr>
        <p:spPr>
          <a:xfrm>
            <a:off x="1917957" y="722001"/>
            <a:ext cx="19190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7EA131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BÀI </a:t>
            </a:r>
            <a:r>
              <a:rPr kumimoji="0" lang="en-US" sz="4267" b="0" i="0" u="none" strike="noStrike" kern="0" cap="none" spc="0" normalizeH="0" baseline="0" noProof="0" dirty="0" smtClean="0">
                <a:ln>
                  <a:noFill/>
                </a:ln>
                <a:solidFill>
                  <a:srgbClr val="7EA131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12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7EA131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37034" y="680997"/>
            <a:ext cx="622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BỜ TRE ĐÓN KHÁCH</a:t>
            </a:r>
            <a:endParaRPr kumimoji="0" lang="en-US" sz="4800" b="0" i="0" u="none" strike="noStrike" kern="0" cap="none" spc="0" normalizeH="0" baseline="0" noProof="0" dirty="0">
              <a:ln>
                <a:solidFill>
                  <a:srgbClr val="BAE5E4">
                    <a:lumMod val="25000"/>
                  </a:srgbClr>
                </a:solidFill>
              </a:ln>
              <a:solidFill>
                <a:srgbClr val="FFAB4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9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34" y="1228653"/>
            <a:ext cx="1785468" cy="12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7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5809" y="965834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057314" y="1893411"/>
            <a:ext cx="8267095" cy="121676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 các từ ngữ khó, đọc rõ ràng bài thơ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“Bờ tre đón khách”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với tốc độ đọc phù hợp. Biết ngắt hơi phù hợp với nhịp thơ.</a:t>
            </a: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49170" y="3672667"/>
            <a:ext cx="8175239" cy="13309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được ý hiểu về nghĩa và mở rộng nói câu về một số từ ở phần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nghĩa từ.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234731"/>
            <a:ext cx="1019245" cy="67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73327" y="446900"/>
            <a:ext cx="9465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sát tranh và nhận xét về cảnh vật được vẽ trong tranh.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1250308"/>
            <a:ext cx="11424558" cy="547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6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9306674" y="107720"/>
            <a:ext cx="2818226" cy="107010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6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7" y="-222357"/>
            <a:ext cx="10638410" cy="7526948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6130"/>
            <a:ext cx="2588461" cy="258846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62" y="3463867"/>
            <a:ext cx="2319404" cy="339413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219302" y="1034635"/>
            <a:ext cx="3424646" cy="5459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8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3" imgW="6419880" imgH="3724200"/>
        </mc:Choice>
        <mc:Fallback>
          <p:control name="TextBox1" r:id="rId3" imgW="6419880" imgH="372420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88461" y="1661193"/>
                  <a:ext cx="6424910" cy="372070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8677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9306674" y="107720"/>
            <a:ext cx="2818226" cy="107010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412276" y="97545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1399952" y="344414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5997756" y="973534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6050981" y="347395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01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2771609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8249" y="1873811"/>
            <a:ext cx="2109019" cy="3353040"/>
            <a:chOff x="18249" y="1915567"/>
            <a:chExt cx="2109019" cy="217915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8249" y="1915567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198500" y="2340394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173365" y="808353"/>
            <a:ext cx="9861801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3770523" y="943551"/>
            <a:ext cx="3455044" cy="2315191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86263" y="2284988"/>
              <a:ext cx="1842952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Loài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chim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chân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cao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cổ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mỏ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nhọn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lông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màu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trắng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3757801" y="3435612"/>
            <a:ext cx="3587599" cy="2315191"/>
            <a:chOff x="156834" y="1993081"/>
            <a:chExt cx="2109019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358067" y="2318525"/>
              <a:ext cx="1711988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Loài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chim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mỏ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hay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xuống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nước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để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bắt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372805" y="3064352"/>
            <a:ext cx="3249717" cy="2758891"/>
            <a:chOff x="7778956" y="3007637"/>
            <a:chExt cx="3822654" cy="275889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590192" y="3196359"/>
                <a:ext cx="1757834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cu</a:t>
                </a: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899E8F-75BB-41F4-B171-D08B31BFC065}"/>
              </a:ext>
            </a:extLst>
          </p:cNvPr>
          <p:cNvGrpSpPr/>
          <p:nvPr/>
        </p:nvGrpSpPr>
        <p:grpSpPr>
          <a:xfrm>
            <a:off x="7264601" y="943551"/>
            <a:ext cx="3446943" cy="2315192"/>
            <a:chOff x="156834" y="1993081"/>
            <a:chExt cx="1901733" cy="2109019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D44C82CE-F64B-4968-A51C-CC3DE0F4C6EC}"/>
                </a:ext>
              </a:extLst>
            </p:cNvPr>
            <p:cNvSpPr/>
            <p:nvPr/>
          </p:nvSpPr>
          <p:spPr>
            <a:xfrm>
              <a:off x="156834" y="1993081"/>
              <a:ext cx="1901733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139479-5E5A-4DE7-814E-9982E3C25A1F}"/>
                </a:ext>
              </a:extLst>
            </p:cNvPr>
            <p:cNvSpPr txBox="1"/>
            <p:nvPr/>
          </p:nvSpPr>
          <p:spPr>
            <a:xfrm>
              <a:off x="250648" y="2143038"/>
              <a:ext cx="1720964" cy="176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Loài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đựng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mồi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0" name="Hình ảnh 2">
            <a:extLst>
              <a:ext uri="{FF2B5EF4-FFF2-40B4-BE49-F238E27FC236}">
                <a16:creationId xmlns:a16="http://schemas.microsoft.com/office/drawing/2014/main" id="{7B3054BB-7583-4536-B7AD-85AA41CA9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25" y="1027427"/>
            <a:ext cx="1582322" cy="2087311"/>
          </a:xfrm>
          <a:prstGeom prst="rect">
            <a:avLst/>
          </a:prstGeom>
        </p:spPr>
      </p:pic>
      <p:pic>
        <p:nvPicPr>
          <p:cNvPr id="2050" name="Picture 2" descr="http://khoahocphattrien.vn/Images/Uploaded/Share/2016/12/17/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4" r="16821"/>
          <a:stretch/>
        </p:blipFill>
        <p:spPr bwMode="auto">
          <a:xfrm>
            <a:off x="10511033" y="1038072"/>
            <a:ext cx="1543650" cy="216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huthuatnhanh.com/wp-content/uploads/2019/09/hinh-anh-chim-boi-ca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r="14093"/>
          <a:stretch/>
        </p:blipFill>
        <p:spPr bwMode="auto">
          <a:xfrm>
            <a:off x="2233494" y="3548667"/>
            <a:ext cx="1653952" cy="227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nuoitomantoan.com/wp-content/uploads/2019/09/th%E1%BB%A9c-%C4%83n-cho-chim-cu-g%C3%A1y-l%C3%A0-g%C3%AC-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6"/>
          <a:stretch/>
        </p:blipFill>
        <p:spPr bwMode="auto">
          <a:xfrm>
            <a:off x="10541374" y="3579094"/>
            <a:ext cx="1455656" cy="21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0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9306674" y="107720"/>
            <a:ext cx="2818226" cy="107010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412276" y="97545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1399952" y="344414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5997756" y="973534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6050981" y="347395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271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34112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9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96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9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96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9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960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vi-VN" altLang="en-US" sz="96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0574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48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220" y="2733020"/>
            <a:ext cx="11075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7" y="-130629"/>
            <a:ext cx="1466175" cy="120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12990" y="845571"/>
            <a:ext cx="10789920" cy="57945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140" y="107720"/>
            <a:ext cx="3219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076" y="940626"/>
            <a:ext cx="404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reo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673" y="975455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 chơi đông đủ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“Ồ, tre rất mát!”.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54076" y="3444145"/>
            <a:ext cx="4043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7700" y="3473319"/>
            <a:ext cx="4043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 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 lừng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076" y="4930763"/>
            <a:ext cx="4062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mềm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Đậu vào chỗ cũ.</a:t>
            </a:r>
          </a:p>
        </p:txBody>
      </p:sp>
      <p:sp>
        <p:nvSpPr>
          <p:cNvPr id="14" name="Cloud 13"/>
          <p:cNvSpPr/>
          <p:nvPr/>
        </p:nvSpPr>
        <p:spPr>
          <a:xfrm>
            <a:off x="9222267" y="107720"/>
            <a:ext cx="2818226" cy="1070107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535577" y="848586"/>
            <a:ext cx="10593977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504817" y="2635085"/>
              <a:ext cx="2813415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KHỞI ĐỘNG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0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3"/>
          <p:cNvSpPr txBox="1">
            <a:spLocks noChangeArrowheads="1"/>
          </p:cNvSpPr>
          <p:nvPr/>
        </p:nvSpPr>
        <p:spPr bwMode="auto">
          <a:xfrm>
            <a:off x="1219201" y="1905000"/>
            <a:ext cx="99296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CÁC EM.</a:t>
            </a:r>
          </a:p>
        </p:txBody>
      </p:sp>
      <p:grpSp>
        <p:nvGrpSpPr>
          <p:cNvPr id="5" name="1"/>
          <p:cNvGrpSpPr>
            <a:grpSpLocks/>
          </p:cNvGrpSpPr>
          <p:nvPr/>
        </p:nvGrpSpPr>
        <p:grpSpPr bwMode="auto">
          <a:xfrm>
            <a:off x="1828801" y="3339041"/>
            <a:ext cx="8716565" cy="3516782"/>
            <a:chOff x="-53293" y="2190760"/>
            <a:chExt cx="9211855" cy="2951064"/>
          </a:xfrm>
        </p:grpSpPr>
        <p:pic>
          <p:nvPicPr>
            <p:cNvPr id="6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359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884EC6C-8CA3-4F60-9E89-D11299E4C88A}"/>
              </a:ext>
            </a:extLst>
          </p:cNvPr>
          <p:cNvSpPr/>
          <p:nvPr/>
        </p:nvSpPr>
        <p:spPr>
          <a:xfrm>
            <a:off x="4251892" y="1067153"/>
            <a:ext cx="7459605" cy="46968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 12.</a:t>
            </a:r>
          </a:p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Bờ tre đón khách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" y="-79344"/>
            <a:ext cx="12336693" cy="6937344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6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10" y="247911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14" y="-1049064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50" y="4859115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388" y="5859781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84" y="686323"/>
            <a:ext cx="2688299" cy="2688299"/>
          </a:xfrm>
          <a:prstGeom prst="rect">
            <a:avLst/>
          </a:prstGeom>
        </p:spPr>
      </p:pic>
      <p:pic>
        <p:nvPicPr>
          <p:cNvPr id="140" name="mau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68" y="1049251"/>
            <a:ext cx="2688299" cy="2688299"/>
          </a:xfrm>
          <a:prstGeom prst="rect">
            <a:avLst/>
          </a:prstGeom>
        </p:spPr>
      </p:pic>
      <p:pic>
        <p:nvPicPr>
          <p:cNvPr id="141" name="mau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96" y="676678"/>
            <a:ext cx="2651991" cy="2639811"/>
          </a:xfrm>
          <a:prstGeom prst="rect">
            <a:avLst/>
          </a:prstGeom>
        </p:spPr>
      </p:pic>
      <p:pic>
        <p:nvPicPr>
          <p:cNvPr id="142" name="mau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97" y="3000192"/>
            <a:ext cx="2675319" cy="2688299"/>
          </a:xfrm>
          <a:prstGeom prst="rect">
            <a:avLst/>
          </a:prstGeom>
        </p:spPr>
      </p:pic>
      <p:pic>
        <p:nvPicPr>
          <p:cNvPr id="143" name="mau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1" y="3353366"/>
            <a:ext cx="2675319" cy="2701093"/>
          </a:xfrm>
          <a:prstGeom prst="rect">
            <a:avLst/>
          </a:prstGeom>
        </p:spPr>
      </p:pic>
      <p:pic>
        <p:nvPicPr>
          <p:cNvPr id="144" name="mau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66" y="2997680"/>
            <a:ext cx="2651991" cy="26882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1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" y="1854558"/>
            <a:ext cx="1365161" cy="206391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9A84A0-FDE0-44AE-AF34-E1CE8DDB7C9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3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1C8712-37AB-4DEA-ACCB-E06DF39F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138588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xuân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sang?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288021" y="2048925"/>
            <a:ext cx="4247120" cy="1188055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én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214781D-7199-4CF6-8F1D-9FEFB7C37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1974142"/>
            <a:ext cx="4905772" cy="30864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F78E02B-AE57-4A98-A601-C95D53E8BA98}"/>
              </a:ext>
            </a:extLst>
          </p:cNvPr>
          <p:cNvSpPr/>
          <p:nvPr/>
        </p:nvSpPr>
        <p:spPr>
          <a:xfrm>
            <a:off x="5197626" y="3687397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én mang lợi ích gì cho con ng</a:t>
            </a:r>
            <a:r>
              <a: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ư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ời?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DE435FC-11E4-4700-A149-0B5E97EBA38E}"/>
              </a:ext>
            </a:extLst>
          </p:cNvPr>
          <p:cNvSpPr/>
          <p:nvPr/>
        </p:nvSpPr>
        <p:spPr>
          <a:xfrm>
            <a:off x="5045044" y="3708688"/>
            <a:ext cx="5992541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én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xuân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sang.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680407-02B6-4D3C-9398-6A51DCC755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10" grpId="0" animBg="1"/>
      <p:bldP spid="10" grpId="1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2D34BAE-62DF-4B78-90BB-D6A4E69F5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128987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gì chuyên bắt sâu?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5041934" y="2184970"/>
            <a:ext cx="5998767" cy="1018268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sâu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70538D8-70CE-4494-9963-0FAFE3A05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9" y="1776787"/>
            <a:ext cx="2874709" cy="3752131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FC4C7E65-A127-4E67-915A-19E39C103E19}"/>
              </a:ext>
            </a:extLst>
          </p:cNvPr>
          <p:cNvSpPr/>
          <p:nvPr/>
        </p:nvSpPr>
        <p:spPr>
          <a:xfrm>
            <a:off x="5197626" y="3687397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sâu mang lợi ích gì cho con ng</a:t>
            </a:r>
            <a:r>
              <a: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ư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FD054A4-C655-4C47-A8F8-68DA04083C78}"/>
              </a:ext>
            </a:extLst>
          </p:cNvPr>
          <p:cNvSpPr/>
          <p:nvPr/>
        </p:nvSpPr>
        <p:spPr>
          <a:xfrm>
            <a:off x="5201301" y="3672136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sâu bắt sâu giúp cho cây cối t</a:t>
            </a:r>
            <a:r>
              <a: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ư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ơi tốt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2E1966-3206-4D6E-BC9A-D746C5838E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1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AE49B345-3567-43A2-A700-AA192CA88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829704" y="681693"/>
            <a:ext cx="10522857" cy="138127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gì biết đưa thư, là biểu tượng của hòa bình?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5840174" y="2225461"/>
            <a:ext cx="5165420" cy="1468203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bồ câu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A14C2D-16C3-4D75-A52F-81727364B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6" y="2808115"/>
            <a:ext cx="5818655" cy="3092636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EE8CFCC-33EB-4D5B-B44F-E1003E068A41}"/>
              </a:ext>
            </a:extLst>
          </p:cNvPr>
          <p:cNvSpPr/>
          <p:nvPr/>
        </p:nvSpPr>
        <p:spPr>
          <a:xfrm>
            <a:off x="5579193" y="4000045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bồ câu mang lợi ích gì cho con ng</a:t>
            </a:r>
            <a:r>
              <a: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ư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0E71638-A7CC-43C1-8441-F2AB0B12EA1E}"/>
              </a:ext>
            </a:extLst>
          </p:cNvPr>
          <p:cNvSpPr/>
          <p:nvPr/>
        </p:nvSpPr>
        <p:spPr>
          <a:xfrm>
            <a:off x="5589879" y="4022221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bồ câu biết đưa thư.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54BD66-B651-4245-87B0-D1534054D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CD50BE6-44E5-413D-9D02-1C2F70054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912298" y="661568"/>
            <a:ext cx="10041453" cy="146820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gì mặt giống mặt mèo, ăn đêm, chuyên bắt chuột?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642806" y="2395936"/>
            <a:ext cx="4282164" cy="1482792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cú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65355F7-3680-44EB-8734-8D5A6765E6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"/>
          <a:stretch/>
        </p:blipFill>
        <p:spPr>
          <a:xfrm>
            <a:off x="1" y="2218477"/>
            <a:ext cx="5824657" cy="351477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B264FC6-6443-438C-934F-BE8D796DC852}"/>
              </a:ext>
            </a:extLst>
          </p:cNvPr>
          <p:cNvSpPr/>
          <p:nvPr/>
        </p:nvSpPr>
        <p:spPr>
          <a:xfrm>
            <a:off x="5742609" y="4165219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cú mang lợi ích gì cho con ng</a:t>
            </a:r>
            <a:r>
              <a: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ư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A2F991E-AF35-4498-9909-E822A295D593}"/>
              </a:ext>
            </a:extLst>
          </p:cNvPr>
          <p:cNvSpPr/>
          <p:nvPr/>
        </p:nvSpPr>
        <p:spPr>
          <a:xfrm>
            <a:off x="5761658" y="4179437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cú mèo bắt chuột.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CFB3D-B557-48A3-8BFD-D75B77E7E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9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EB110957-41C5-41ED-98F3-5CB4C28B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7"/>
            <a:ext cx="12192000" cy="6853187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834573" y="410937"/>
            <a:ext cx="10522857" cy="167653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gì có bộ lông đuôi rực rỡ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sắc màu, múa rất đẹp?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692885" y="2180861"/>
            <a:ext cx="4743099" cy="1198943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công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DFD1BF5-5A72-4423-9B17-36841C501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" y="2398255"/>
            <a:ext cx="5049328" cy="3456167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F9CC296-F5F6-4824-AD42-F47CEA6B80B4}"/>
              </a:ext>
            </a:extLst>
          </p:cNvPr>
          <p:cNvSpPr/>
          <p:nvPr/>
        </p:nvSpPr>
        <p:spPr>
          <a:xfrm>
            <a:off x="5632865" y="3698447"/>
            <a:ext cx="5687380" cy="14682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công mang lợi ích gì cho con ng</a:t>
            </a:r>
            <a:r>
              <a: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ư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E20580C-BE98-4482-B9F8-B867888F4BF3}"/>
              </a:ext>
            </a:extLst>
          </p:cNvPr>
          <p:cNvSpPr/>
          <p:nvPr/>
        </p:nvSpPr>
        <p:spPr>
          <a:xfrm>
            <a:off x="5594764" y="3654940"/>
            <a:ext cx="5725480" cy="2134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97E7DD-DBD4-4063-9B33-D44E2CC77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9" y="-26383"/>
            <a:ext cx="1053833" cy="4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1113726"/>
            <a:ext cx="11022069" cy="132211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thêm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loài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8" y="6259134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2DE286E-D6DD-4AB9-8B80-4764EFAA3741}"/>
              </a:ext>
            </a:extLst>
          </p:cNvPr>
          <p:cNvSpPr/>
          <p:nvPr/>
        </p:nvSpPr>
        <p:spPr>
          <a:xfrm>
            <a:off x="1967542" y="2982651"/>
            <a:ext cx="8665761" cy="8640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hải âu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BF93BF6-34F2-4C90-9AFC-419377C7E5A8}"/>
              </a:ext>
            </a:extLst>
          </p:cNvPr>
          <p:cNvSpPr/>
          <p:nvPr/>
        </p:nvSpPr>
        <p:spPr>
          <a:xfrm>
            <a:off x="1967542" y="4088645"/>
            <a:ext cx="8665761" cy="8640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họa mi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8C04FF05-4A61-45BF-8BED-0CA1EB58A70D}"/>
              </a:ext>
            </a:extLst>
          </p:cNvPr>
          <p:cNvSpPr/>
          <p:nvPr/>
        </p:nvSpPr>
        <p:spPr>
          <a:xfrm>
            <a:off x="1967541" y="5258211"/>
            <a:ext cx="8665761" cy="8640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Chim s</a:t>
            </a:r>
            <a:r>
              <a: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ơ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 ca</a:t>
            </a:r>
          </a:p>
        </p:txBody>
      </p:sp>
    </p:spTree>
    <p:extLst>
      <p:ext uri="{BB962C8B-B14F-4D97-AF65-F5344CB8AC3E}">
        <p14:creationId xmlns:p14="http://schemas.microsoft.com/office/powerpoint/2010/main" val="104480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Microsoft Office PowerPoint</Application>
  <PresentationFormat>Widescreen</PresentationFormat>
  <Paragraphs>177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宋体</vt:lpstr>
      <vt:lpstr>.VnArial</vt:lpstr>
      <vt:lpstr>Arial</vt:lpstr>
      <vt:lpstr>Arial-Rounded</vt:lpstr>
      <vt:lpstr>Calibri</vt:lpstr>
      <vt:lpstr>Calibri Light</vt:lpstr>
      <vt:lpstr>等线</vt:lpstr>
      <vt:lpstr>Kalam</vt:lpstr>
      <vt:lpstr>Montserrat</vt:lpstr>
      <vt:lpstr>Times New Roman</vt:lpstr>
      <vt:lpstr>UTM Avo</vt:lpstr>
      <vt:lpstr>UTM Cookies</vt:lpstr>
      <vt:lpstr>Office Theme</vt:lpstr>
      <vt:lpstr>1_Office Theme</vt:lpstr>
      <vt:lpstr>Doodle Sketchbook by Slidesgo</vt:lpstr>
      <vt:lpstr>3_Office Theme</vt:lpstr>
      <vt:lpstr>2_Office Theme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</cp:revision>
  <dcterms:created xsi:type="dcterms:W3CDTF">2022-03-01T03:28:40Z</dcterms:created>
  <dcterms:modified xsi:type="dcterms:W3CDTF">2022-03-01T03:29:06Z</dcterms:modified>
</cp:coreProperties>
</file>