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3"/>
  </p:notesMasterIdLst>
  <p:sldIdLst>
    <p:sldId id="583" r:id="rId3"/>
    <p:sldId id="2007577189" r:id="rId4"/>
    <p:sldId id="309" r:id="rId5"/>
    <p:sldId id="311" r:id="rId6"/>
    <p:sldId id="312" r:id="rId7"/>
    <p:sldId id="313" r:id="rId8"/>
    <p:sldId id="263" r:id="rId9"/>
    <p:sldId id="318" r:id="rId10"/>
    <p:sldId id="319" r:id="rId11"/>
    <p:sldId id="2007577192" r:id="rId12"/>
    <p:sldId id="2007577193" r:id="rId13"/>
    <p:sldId id="2007577190" r:id="rId14"/>
    <p:sldId id="2007577142" r:id="rId15"/>
    <p:sldId id="2007577191" r:id="rId16"/>
    <p:sldId id="2007577195" r:id="rId17"/>
    <p:sldId id="2007577135" r:id="rId18"/>
    <p:sldId id="2007577152" r:id="rId19"/>
    <p:sldId id="2007577153" r:id="rId20"/>
    <p:sldId id="281" r:id="rId21"/>
    <p:sldId id="200757719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6600"/>
    <a:srgbClr val="FF3399"/>
    <a:srgbClr val="FF0000"/>
    <a:srgbClr val="BF520A"/>
    <a:srgbClr val="660066"/>
    <a:srgbClr val="000066"/>
    <a:srgbClr val="CC3300"/>
    <a:srgbClr val="0000CC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45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4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03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686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31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46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08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0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2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85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08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5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642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</a:rPr>
              <a:t>số trong phạm vi 1000 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Tiết 1)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1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số lượng theo trăm, nhận biết được số 1000.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Đọc, viết các số tròn trăm.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2AF8-D965-4787-957C-8FE444C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2"/>
            <a:ext cx="12192000" cy="64370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02C99-ACF2-4CFA-86A5-E7242138EF98}"/>
              </a:ext>
            </a:extLst>
          </p:cNvPr>
          <p:cNvSpPr/>
          <p:nvPr/>
        </p:nvSpPr>
        <p:spPr>
          <a:xfrm>
            <a:off x="207372" y="179277"/>
            <a:ext cx="11663463" cy="617328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846" y="277494"/>
            <a:ext cx="1396943" cy="1406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059103" y="1873972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7D50-DF5A-42E0-85FE-3D13D704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395" y="314368"/>
            <a:ext cx="1396943" cy="140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59B7D-1B9D-40E4-AABE-E6726728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525" y="461701"/>
            <a:ext cx="1396943" cy="14067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769B-F0C5-4744-A3CC-1780F5AB8B34}"/>
              </a:ext>
            </a:extLst>
          </p:cNvPr>
          <p:cNvSpPr/>
          <p:nvPr/>
        </p:nvSpPr>
        <p:spPr>
          <a:xfrm>
            <a:off x="4285564" y="181212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E6027-FB02-411F-AE07-73FCA66F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329" y="252876"/>
            <a:ext cx="1396943" cy="14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CAAE9-71C6-44F2-A573-3CF96FD5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762" y="397806"/>
            <a:ext cx="1396943" cy="140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757AE-96E0-430A-B8BF-DEE6493D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68" y="524768"/>
            <a:ext cx="1396943" cy="14067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F0C401-4517-4B63-992A-2BD0E4442632}"/>
              </a:ext>
            </a:extLst>
          </p:cNvPr>
          <p:cNvSpPr/>
          <p:nvPr/>
        </p:nvSpPr>
        <p:spPr>
          <a:xfrm>
            <a:off x="8474943" y="1868481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9DC4D-F21F-46AD-847C-549D65F7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90" y="2673892"/>
            <a:ext cx="1535513" cy="1546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DD9E4E-3D5B-4F4E-91E0-BDE09653D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668" y="2952082"/>
            <a:ext cx="1535513" cy="154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43B29-20C3-4B17-9A43-CD99297D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738" y="2680399"/>
            <a:ext cx="1535513" cy="1546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EE1D6-F04A-442E-91C8-50BA02AE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881" y="2932153"/>
            <a:ext cx="1535513" cy="1546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2C3E-0B41-4CE3-B875-67E155D2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97" y="2687578"/>
            <a:ext cx="1535513" cy="154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87C43-EEA8-4989-BF48-5C5A33DA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376" y="2909307"/>
            <a:ext cx="1535513" cy="1546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F8377-15ED-4EF9-95A4-F82387F7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833" y="2664552"/>
            <a:ext cx="1535513" cy="1546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28147-03AD-4562-9974-43A79997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651" y="2871570"/>
            <a:ext cx="1535513" cy="1546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FC601-C09D-483C-A165-76B3B9CE4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98" y="2673892"/>
            <a:ext cx="1535513" cy="1546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C2180-C0AE-44AC-9E61-9AEAF238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2536" y="2952082"/>
            <a:ext cx="1535513" cy="1546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A9FE3D-3C38-4270-BBAA-580F7CE8F2EE}"/>
              </a:ext>
            </a:extLst>
          </p:cNvPr>
          <p:cNvSpPr/>
          <p:nvPr/>
        </p:nvSpPr>
        <p:spPr>
          <a:xfrm>
            <a:off x="3319433" y="4369603"/>
            <a:ext cx="4806365" cy="120284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trăm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4BA6F0-7E1E-4ABC-AB8B-DC69FAD7F68C}"/>
              </a:ext>
            </a:extLst>
          </p:cNvPr>
          <p:cNvSpPr/>
          <p:nvPr/>
        </p:nvSpPr>
        <p:spPr>
          <a:xfrm>
            <a:off x="1240846" y="5654382"/>
            <a:ext cx="9921164" cy="4541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số 100, 200, 300, 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400, 500, 600, 700, 800, 900</a:t>
            </a:r>
            <a:r>
              <a:rPr lang="vi-VN" sz="24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4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là các số tròn trăm.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883521" y="1648880"/>
            <a:ext cx="82888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bốn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năm trăm, sáu trăm,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 trăm, tám trăm, chín trăm, một nghìn.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028214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81BCF9-F48B-489B-B4F6-0968D193E029}"/>
              </a:ext>
            </a:extLst>
          </p:cNvPr>
          <p:cNvSpPr/>
          <p:nvPr/>
        </p:nvSpPr>
        <p:spPr>
          <a:xfrm>
            <a:off x="4402846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F10C7-EE92-47B4-9C7E-C02E1D1E51DE}"/>
              </a:ext>
            </a:extLst>
          </p:cNvPr>
          <p:cNvSpPr/>
          <p:nvPr/>
        </p:nvSpPr>
        <p:spPr>
          <a:xfrm>
            <a:off x="8076078" y="165413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3DBDB-75C0-4034-B0EE-4A412F56F97E}"/>
              </a:ext>
            </a:extLst>
          </p:cNvPr>
          <p:cNvSpPr/>
          <p:nvPr/>
        </p:nvSpPr>
        <p:spPr>
          <a:xfrm>
            <a:off x="1028214" y="291266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3DFC6B-7EB0-4BEA-B719-23AD9BEE5AE5}"/>
              </a:ext>
            </a:extLst>
          </p:cNvPr>
          <p:cNvSpPr/>
          <p:nvPr/>
        </p:nvSpPr>
        <p:spPr>
          <a:xfrm>
            <a:off x="4402846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74D7E4-2A98-43E7-B8FE-789E49C2D9E8}"/>
              </a:ext>
            </a:extLst>
          </p:cNvPr>
          <p:cNvSpPr/>
          <p:nvPr/>
        </p:nvSpPr>
        <p:spPr>
          <a:xfrm>
            <a:off x="8076078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B80E8-3E40-4C7B-A85F-BB68190B922D}"/>
              </a:ext>
            </a:extLst>
          </p:cNvPr>
          <p:cNvSpPr/>
          <p:nvPr/>
        </p:nvSpPr>
        <p:spPr>
          <a:xfrm>
            <a:off x="3841588" y="4003935"/>
            <a:ext cx="3192057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3C7E7-625E-461E-990F-15218537823D}"/>
              </a:ext>
            </a:extLst>
          </p:cNvPr>
          <p:cNvSpPr/>
          <p:nvPr/>
        </p:nvSpPr>
        <p:spPr>
          <a:xfrm>
            <a:off x="2859484" y="167358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62AAAF-53CE-42AC-A0E8-9386CDCAB434}"/>
              </a:ext>
            </a:extLst>
          </p:cNvPr>
          <p:cNvSpPr/>
          <p:nvPr/>
        </p:nvSpPr>
        <p:spPr>
          <a:xfrm>
            <a:off x="6412505" y="1666097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EA02E1-E17E-4432-AF6A-19E70BE2318F}"/>
              </a:ext>
            </a:extLst>
          </p:cNvPr>
          <p:cNvSpPr/>
          <p:nvPr/>
        </p:nvSpPr>
        <p:spPr>
          <a:xfrm>
            <a:off x="10120832" y="1654132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1593C4-8F88-427F-A304-6112A624739F}"/>
              </a:ext>
            </a:extLst>
          </p:cNvPr>
          <p:cNvSpPr/>
          <p:nvPr/>
        </p:nvSpPr>
        <p:spPr>
          <a:xfrm>
            <a:off x="2813284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AC395C-5AAB-4427-8E4E-10A6CF00544D}"/>
              </a:ext>
            </a:extLst>
          </p:cNvPr>
          <p:cNvSpPr/>
          <p:nvPr/>
        </p:nvSpPr>
        <p:spPr>
          <a:xfrm>
            <a:off x="6412505" y="2915130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192EF-54B5-4FC4-84A3-F96F04D9959C}"/>
              </a:ext>
            </a:extLst>
          </p:cNvPr>
          <p:cNvSpPr/>
          <p:nvPr/>
        </p:nvSpPr>
        <p:spPr>
          <a:xfrm>
            <a:off x="10120832" y="2945181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00810D-2A29-473E-B18C-1557B821D206}"/>
              </a:ext>
            </a:extLst>
          </p:cNvPr>
          <p:cNvSpPr/>
          <p:nvPr/>
        </p:nvSpPr>
        <p:spPr>
          <a:xfrm>
            <a:off x="6421509" y="4036731"/>
            <a:ext cx="1293604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0CFBC2-AB5A-40B7-B437-1E5D6024683C}"/>
              </a:ext>
            </a:extLst>
          </p:cNvPr>
          <p:cNvSpPr/>
          <p:nvPr/>
        </p:nvSpPr>
        <p:spPr>
          <a:xfrm>
            <a:off x="1544803" y="5074498"/>
            <a:ext cx="9558133" cy="648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số 400, 500, 600, 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700, 800, 900</a:t>
            </a:r>
            <a:r>
              <a:rPr lang="vi-VN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 là các số tròn trăm.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588811" y="138223"/>
            <a:ext cx="1818965" cy="746812"/>
            <a:chOff x="1693121" y="130495"/>
            <a:chExt cx="1802624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66336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3C0672-A9EE-45CC-A11B-A4512DEE5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37091"/>
          <a:stretch/>
        </p:blipFill>
        <p:spPr>
          <a:xfrm>
            <a:off x="884583" y="2402833"/>
            <a:ext cx="10595394" cy="1580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3925816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901" y="2729005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6907692" y="2718482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80117" y="2728843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851876" y="256088"/>
            <a:ext cx="10629433" cy="873454"/>
            <a:chOff x="1693121" y="130495"/>
            <a:chExt cx="10533941" cy="7894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10310042" cy="78940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800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A48030D-363A-4C06-83B8-1FF20FD6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8" b="91873" l="16960" r="91344">
                        <a14:foregroundMark x1="20338" y1="45230" x2="20267" y2="71025"/>
                        <a14:foregroundMark x1="16960" y1="60777" x2="16960" y2="60777"/>
                        <a14:foregroundMark x1="25686" y1="57244" x2="33638" y2="57951"/>
                        <a14:foregroundMark x1="33638" y1="57951" x2="52217" y2="57244"/>
                        <a14:foregroundMark x1="52217" y1="57244" x2="52920" y2="57244"/>
                        <a14:foregroundMark x1="29979" y1="54240" x2="45461" y2="56360"/>
                        <a14:foregroundMark x1="53835" y1="55477" x2="65025" y2="55477"/>
                      </a14:backgroundRemoval>
                    </a14:imgEffect>
                  </a14:imgLayer>
                </a14:imgProps>
              </a:ext>
            </a:extLst>
          </a:blip>
          <a:srcRect l="14188" t="18764" r="25506" b="29741"/>
          <a:stretch/>
        </p:blipFill>
        <p:spPr>
          <a:xfrm>
            <a:off x="2928561" y="1028081"/>
            <a:ext cx="5664471" cy="19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B0CC-4D8F-4B46-9718-6527F07B8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5" b="91343" l="73681" r="97115">
                        <a14:foregroundMark x1="84448" y1="20671" x2="84448" y2="20671"/>
                        <a14:foregroundMark x1="73681" y1="79505" x2="73681" y2="79505"/>
                        <a14:foregroundMark x1="79310" y1="87633" x2="79310" y2="87633"/>
                      </a14:backgroundRemoval>
                    </a14:imgEffect>
                  </a14:imgLayer>
                </a14:imgProps>
              </a:ext>
            </a:extLst>
          </a:blip>
          <a:srcRect l="71447" t="15666"/>
          <a:stretch/>
        </p:blipFill>
        <p:spPr>
          <a:xfrm>
            <a:off x="8666920" y="1617921"/>
            <a:ext cx="2834269" cy="3334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B7A8E-DE54-4DCA-9BBB-02E12A820A16}"/>
              </a:ext>
            </a:extLst>
          </p:cNvPr>
          <p:cNvSpPr txBox="1"/>
          <p:nvPr/>
        </p:nvSpPr>
        <p:spPr>
          <a:xfrm>
            <a:off x="2552668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03818-30B4-4C34-BBD6-673A270FA519}"/>
              </a:ext>
            </a:extLst>
          </p:cNvPr>
          <p:cNvSpPr txBox="1"/>
          <p:nvPr/>
        </p:nvSpPr>
        <p:spPr>
          <a:xfrm>
            <a:off x="3549885" y="4523912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50E023E-9F35-46DA-85C0-FF3052D1B6C9}"/>
              </a:ext>
            </a:extLst>
          </p:cNvPr>
          <p:cNvSpPr/>
          <p:nvPr/>
        </p:nvSpPr>
        <p:spPr>
          <a:xfrm>
            <a:off x="3923271" y="3189367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9B81AAF-41AC-411B-B5AC-8555D8C7D1DC}"/>
              </a:ext>
            </a:extLst>
          </p:cNvPr>
          <p:cNvSpPr/>
          <p:nvPr/>
        </p:nvSpPr>
        <p:spPr>
          <a:xfrm>
            <a:off x="2814759" y="452120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6F1330A-250C-4A39-8F9B-246EB27F6D05}"/>
              </a:ext>
            </a:extLst>
          </p:cNvPr>
          <p:cNvSpPr/>
          <p:nvPr/>
        </p:nvSpPr>
        <p:spPr>
          <a:xfrm>
            <a:off x="3964709" y="3194546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36D66FA1-88FC-4B0B-A16A-E929E7C3C3EF}"/>
              </a:ext>
            </a:extLst>
          </p:cNvPr>
          <p:cNvSpPr/>
          <p:nvPr/>
        </p:nvSpPr>
        <p:spPr>
          <a:xfrm>
            <a:off x="2814759" y="452638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C07EFFB-F03E-4040-A3AA-7B4C5FFA73B2}"/>
              </a:ext>
            </a:extLst>
          </p:cNvPr>
          <p:cNvSpPr/>
          <p:nvPr/>
        </p:nvSpPr>
        <p:spPr>
          <a:xfrm>
            <a:off x="3890821" y="3199725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49E804B-E588-4421-B1ED-0638CB336261}"/>
              </a:ext>
            </a:extLst>
          </p:cNvPr>
          <p:cNvSpPr/>
          <p:nvPr/>
        </p:nvSpPr>
        <p:spPr>
          <a:xfrm>
            <a:off x="2847208" y="4549463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9" grpId="0"/>
      <p:bldP spid="29" grpId="1"/>
      <p:bldP spid="13" grpId="0" animBg="1"/>
      <p:bldP spid="13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7873" y="363781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8875" y="3579086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540788" y="3179300"/>
              <a:ext cx="71104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qua.</a:t>
              </a:r>
            </a:p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thêm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vi-VN" sz="2400" dirty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58, 60</a:t>
            </a:r>
          </a:p>
        </p:txBody>
      </p:sp>
      <p:sp>
        <p:nvSpPr>
          <p:cNvPr id="14" name="C"/>
          <p:cNvSpPr/>
          <p:nvPr/>
        </p:nvSpPr>
        <p:spPr>
          <a:xfrm>
            <a:off x="6566426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60, 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B.58, 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58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61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56, 57, …, 59, …, 61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 20, 30, 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43, 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43, 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43, 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34, 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13, 23, 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46, 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36, 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35, 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45, 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36, 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9727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569</Words>
  <Application>Microsoft Office PowerPoint</Application>
  <PresentationFormat>Widescreen</PresentationFormat>
  <Paragraphs>98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Các số trong phạm vi 1000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353</cp:revision>
  <dcterms:created xsi:type="dcterms:W3CDTF">2021-07-12T03:44:38Z</dcterms:created>
  <dcterms:modified xsi:type="dcterms:W3CDTF">2022-03-11T07:24:34Z</dcterms:modified>
</cp:coreProperties>
</file>