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</p:sldMasterIdLst>
  <p:notesMasterIdLst>
    <p:notesMasterId r:id="rId21"/>
  </p:notesMasterIdLst>
  <p:sldIdLst>
    <p:sldId id="2007577191" r:id="rId3"/>
    <p:sldId id="2007577189" r:id="rId4"/>
    <p:sldId id="273" r:id="rId5"/>
    <p:sldId id="274" r:id="rId6"/>
    <p:sldId id="275" r:id="rId7"/>
    <p:sldId id="276" r:id="rId8"/>
    <p:sldId id="277" r:id="rId9"/>
    <p:sldId id="278" r:id="rId10"/>
    <p:sldId id="583" r:id="rId11"/>
    <p:sldId id="2007577193" r:id="rId12"/>
    <p:sldId id="2007577190" r:id="rId13"/>
    <p:sldId id="2007577180" r:id="rId14"/>
    <p:sldId id="2007577182" r:id="rId15"/>
    <p:sldId id="2007577195" r:id="rId16"/>
    <p:sldId id="2007577194" r:id="rId17"/>
    <p:sldId id="2007577149" r:id="rId18"/>
    <p:sldId id="281" r:id="rId19"/>
    <p:sldId id="200757719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0066"/>
    <a:srgbClr val="009900"/>
    <a:srgbClr val="FFFFFF"/>
    <a:srgbClr val="555555"/>
    <a:srgbClr val="BF520A"/>
    <a:srgbClr val="FF3399"/>
    <a:srgbClr val="66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 DẪN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 cô kích chuột số câu hỏi (1, 2, 3 ...) để xuất hiện câu hỏi tương ứng.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học sinh trả lời đúng, kích chuột câu hỏi 1 (hoặc kích chuột màn hình ở câu 2, 3, 4, 5) để xuất hiện câu trả lời đúng.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 chuột vào mũi tên để nhân vật tiến về phía trước.</a:t>
            </a:r>
            <a:endParaRPr lang="en-US" sz="1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3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8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66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30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1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82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397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36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205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7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699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37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0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7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7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347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3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649" r:id="rId6"/>
    <p:sldLayoutId id="2147483737" r:id="rId7"/>
    <p:sldLayoutId id="2147483655" r:id="rId8"/>
    <p:sldLayoutId id="214748374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7158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8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microsoft.com/office/2007/relationships/hdphoto" Target="../media/hdphoto19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microsoft.com/office/2007/relationships/hdphoto" Target="../media/hdphoto19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microsoft.com/office/2007/relationships/hdphoto" Target="../media/hdphoto19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hdphoto" Target="../media/hdphoto21.wdp"/><Relationship Id="rId3" Type="http://schemas.openxmlformats.org/officeDocument/2006/relationships/slideLayout" Target="../slideLayouts/slideLayout4.xml"/><Relationship Id="rId12" Type="http://schemas.openxmlformats.org/officeDocument/2006/relationships/image" Target="../media/image49.png"/><Relationship Id="rId2" Type="http://schemas.openxmlformats.org/officeDocument/2006/relationships/control" Target="../activeX/activeX1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1.vml"/><Relationship Id="rId11" Type="http://schemas.microsoft.com/office/2007/relationships/hdphoto" Target="../media/hdphoto20.wdp"/><Relationship Id="rId5" Type="http://schemas.openxmlformats.org/officeDocument/2006/relationships/image" Target="../media/image47.png"/><Relationship Id="rId15" Type="http://schemas.openxmlformats.org/officeDocument/2006/relationships/image" Target="../media/image55.svg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51.sv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microsoft.com/office/2007/relationships/hdphoto" Target="../media/hdphoto8.wdp"/><Relationship Id="rId3" Type="http://schemas.openxmlformats.org/officeDocument/2006/relationships/slideLayout" Target="../slideLayouts/slideLayout4.xml"/><Relationship Id="rId21" Type="http://schemas.microsoft.com/office/2007/relationships/hdphoto" Target="../media/hdphoto6.wdp"/><Relationship Id="rId7" Type="http://schemas.openxmlformats.org/officeDocument/2006/relationships/image" Target="../media/image9.jp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29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19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11.gif"/><Relationship Id="rId19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26" Type="http://schemas.openxmlformats.org/officeDocument/2006/relationships/image" Target="../media/image25.gif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5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image" Target="../media/image14.png"/><Relationship Id="rId28" Type="http://schemas.openxmlformats.org/officeDocument/2006/relationships/image" Target="../media/image26.png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9.jpg"/><Relationship Id="rId14" Type="http://schemas.microsoft.com/office/2007/relationships/hdphoto" Target="../media/hdphoto11.wdp"/><Relationship Id="rId22" Type="http://schemas.microsoft.com/office/2007/relationships/hdphoto" Target="../media/hdphoto3.wdp"/><Relationship Id="rId27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microsoft.com/office/2007/relationships/hdphoto" Target="../media/hdphoto13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21" Type="http://schemas.microsoft.com/office/2007/relationships/hdphoto" Target="../media/hdphoto4.wdp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17" Type="http://schemas.openxmlformats.org/officeDocument/2006/relationships/image" Target="../media/image28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6.xml"/><Relationship Id="rId24" Type="http://schemas.openxmlformats.org/officeDocument/2006/relationships/image" Target="../media/image11.gif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23" Type="http://schemas.openxmlformats.org/officeDocument/2006/relationships/image" Target="../media/image25.gif"/><Relationship Id="rId10" Type="http://schemas.microsoft.com/office/2007/relationships/hdphoto" Target="../media/hdphoto1.wdp"/><Relationship Id="rId19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15.wdp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microsoft.com/office/2007/relationships/hdphoto" Target="../media/hdphoto14.wdp"/><Relationship Id="rId5" Type="http://schemas.openxmlformats.org/officeDocument/2006/relationships/image" Target="../media/image7.png"/><Relationship Id="rId15" Type="http://schemas.microsoft.com/office/2007/relationships/hdphoto" Target="../media/hdphoto12.wdp"/><Relationship Id="rId23" Type="http://schemas.microsoft.com/office/2007/relationships/hdphoto" Target="../media/hdphoto10.wdp"/><Relationship Id="rId10" Type="http://schemas.openxmlformats.org/officeDocument/2006/relationships/image" Target="../media/image29.png"/><Relationship Id="rId19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2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11.gif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microsoft.com/office/2007/relationships/hdphoto" Target="../media/hdphoto16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31.png"/><Relationship Id="rId19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slide" Target="slide8.xml"/><Relationship Id="rId14" Type="http://schemas.microsoft.com/office/2007/relationships/hdphoto" Target="../media/hdphoto12.wdp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18" Type="http://schemas.openxmlformats.org/officeDocument/2006/relationships/image" Target="../media/image35.png"/><Relationship Id="rId26" Type="http://schemas.microsoft.com/office/2007/relationships/hdphoto" Target="../media/hdphoto7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1.gif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17" Type="http://schemas.openxmlformats.org/officeDocument/2006/relationships/image" Target="../media/image15.png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25.gi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24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23" Type="http://schemas.microsoft.com/office/2007/relationships/hdphoto" Target="../media/hdphoto9.wdp"/><Relationship Id="rId28" Type="http://schemas.openxmlformats.org/officeDocument/2006/relationships/image" Target="../media/image8.png"/><Relationship Id="rId10" Type="http://schemas.openxmlformats.org/officeDocument/2006/relationships/image" Target="../media/image10.png"/><Relationship Id="rId19" Type="http://schemas.microsoft.com/office/2007/relationships/hdphoto" Target="../media/hdphoto17.wdp"/><Relationship Id="rId4" Type="http://schemas.openxmlformats.org/officeDocument/2006/relationships/audio" Target="../media/audio1.wav"/><Relationship Id="rId9" Type="http://schemas.openxmlformats.org/officeDocument/2006/relationships/image" Target="../media/image9.jpg"/><Relationship Id="rId14" Type="http://schemas.microsoft.com/office/2007/relationships/hdphoto" Target="../media/hdphoto12.wdp"/><Relationship Id="rId22" Type="http://schemas.openxmlformats.org/officeDocument/2006/relationships/image" Target="../media/image21.png"/><Relationship Id="rId27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9032" y="183646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con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đến với tiết học môn Toán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4" y="1904375"/>
            <a:ext cx="8267095" cy="174564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cố kĩ năng xem lịch và xác định số ngày trong tháng, xác định một ngày nào đó trong tháng là thứ mấy trong tuần.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5" y="4159762"/>
            <a:ext cx="8267095" cy="1160384"/>
          </a:xfrm>
          <a:prstGeom prst="roundRect">
            <a:avLst/>
          </a:prstGeom>
          <a:solidFill>
            <a:srgbClr val="CC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kĩ năng xem lịch vào giải quyết các vấn đề trong cuộc sống.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96207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1579E-54C0-408B-ADFE-2E1292A83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679" y="802086"/>
            <a:ext cx="4488569" cy="27835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8128138" cy="654836"/>
            <a:chOff x="1693121" y="165675"/>
            <a:chExt cx="8055118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7781061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12,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18C5AA1-E40E-4D1A-91FC-8848FDEF43E1}"/>
              </a:ext>
            </a:extLst>
          </p:cNvPr>
          <p:cNvSpPr txBox="1"/>
          <p:nvPr/>
        </p:nvSpPr>
        <p:spPr>
          <a:xfrm>
            <a:off x="600206" y="3752913"/>
            <a:ext cx="10940142" cy="201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khoe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A11F10-B31F-4D60-8917-7B78091565BA}"/>
              </a:ext>
            </a:extLst>
          </p:cNvPr>
          <p:cNvSpPr txBox="1"/>
          <p:nvPr/>
        </p:nvSpPr>
        <p:spPr>
          <a:xfrm>
            <a:off x="5578945" y="3819731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31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674A3E-95A0-4582-91AC-B443EF575106}"/>
              </a:ext>
            </a:extLst>
          </p:cNvPr>
          <p:cNvSpPr txBox="1"/>
          <p:nvPr/>
        </p:nvSpPr>
        <p:spPr>
          <a:xfrm>
            <a:off x="7971901" y="4365126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109E8CEE-1615-41AB-B896-2FD5FF46F4CA}"/>
              </a:ext>
            </a:extLst>
          </p:cNvPr>
          <p:cNvSpPr/>
          <p:nvPr/>
        </p:nvSpPr>
        <p:spPr>
          <a:xfrm>
            <a:off x="6914364" y="3280242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46A073D3-0DB0-4725-8C4A-038016AFA18A}"/>
              </a:ext>
            </a:extLst>
          </p:cNvPr>
          <p:cNvSpPr/>
          <p:nvPr/>
        </p:nvSpPr>
        <p:spPr>
          <a:xfrm>
            <a:off x="6333877" y="2931942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D562F8-6650-4782-96E4-54F12E375039}"/>
              </a:ext>
            </a:extLst>
          </p:cNvPr>
          <p:cNvCxnSpPr>
            <a:cxnSpLocks/>
          </p:cNvCxnSpPr>
          <p:nvPr/>
        </p:nvCxnSpPr>
        <p:spPr>
          <a:xfrm flipV="1">
            <a:off x="6427559" y="1822585"/>
            <a:ext cx="0" cy="11093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3319BC9-FBC8-48BD-A2A9-9F4AE18FA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969" b="99476" l="60647" r="98328">
                        <a14:foregroundMark x1="64771" y1="67277" x2="64771" y2="67277"/>
                        <a14:foregroundMark x1="63322" y1="64660" x2="63322" y2="64660"/>
                        <a14:foregroundMark x1="60981" y1="63351" x2="60981" y2="63351"/>
                        <a14:foregroundMark x1="60647" y1="60995" x2="60647" y2="60995"/>
                        <a14:foregroundMark x1="87068" y1="51571" x2="86622" y2="61257"/>
                        <a14:foregroundMark x1="84392" y1="51571" x2="85953" y2="56545"/>
                        <a14:foregroundMark x1="98439" y1="32461" x2="98439" y2="32461"/>
                        <a14:foregroundMark x1="84950" y1="91361" x2="86734" y2="99476"/>
                        <a14:foregroundMark x1="95541" y1="87696" x2="95541" y2="87696"/>
                        <a14:foregroundMark x1="92531" y1="67539" x2="93423" y2="67539"/>
                        <a14:foregroundMark x1="93088" y1="66230" x2="93088" y2="66230"/>
                        <a14:foregroundMark x1="92865" y1="65183" x2="92865" y2="65183"/>
                        <a14:foregroundMark x1="92085" y1="63613" x2="92085" y2="63613"/>
                        <a14:foregroundMark x1="74805" y1="66230" x2="74805" y2="66230"/>
                      </a14:backgroundRemoval>
                    </a14:imgEffect>
                  </a14:imgLayer>
                </a14:imgProps>
              </a:ext>
            </a:extLst>
          </a:blip>
          <a:srcRect l="60223" t="6650" r="-2598" b="-6650"/>
          <a:stretch/>
        </p:blipFill>
        <p:spPr>
          <a:xfrm>
            <a:off x="7971901" y="841821"/>
            <a:ext cx="2479077" cy="2911092"/>
          </a:xfrm>
          <a:prstGeom prst="rect">
            <a:avLst/>
          </a:prstGeom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0642EB3-A2DD-4D22-ADA2-56A7D534E123}"/>
              </a:ext>
            </a:extLst>
          </p:cNvPr>
          <p:cNvSpPr/>
          <p:nvPr/>
        </p:nvSpPr>
        <p:spPr>
          <a:xfrm>
            <a:off x="5674649" y="2951398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CF0B451E-1D1A-41EB-A597-046FA7EDDC7A}"/>
              </a:ext>
            </a:extLst>
          </p:cNvPr>
          <p:cNvSpPr/>
          <p:nvPr/>
        </p:nvSpPr>
        <p:spPr>
          <a:xfrm>
            <a:off x="5047499" y="2951398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96E82440-6B1C-470B-AF24-65EF0F20474B}"/>
              </a:ext>
            </a:extLst>
          </p:cNvPr>
          <p:cNvSpPr/>
          <p:nvPr/>
        </p:nvSpPr>
        <p:spPr>
          <a:xfrm>
            <a:off x="4388271" y="2956580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8D049B7B-BFA1-43BA-B9D2-3AA25399ABDA}"/>
              </a:ext>
            </a:extLst>
          </p:cNvPr>
          <p:cNvSpPr/>
          <p:nvPr/>
        </p:nvSpPr>
        <p:spPr>
          <a:xfrm>
            <a:off x="3729043" y="2961762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ABA0A6F-FD6D-4825-AC80-DFF8419403DF}"/>
              </a:ext>
            </a:extLst>
          </p:cNvPr>
          <p:cNvSpPr/>
          <p:nvPr/>
        </p:nvSpPr>
        <p:spPr>
          <a:xfrm>
            <a:off x="7565714" y="2604872"/>
            <a:ext cx="180000" cy="1800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56C41A77-F743-4811-89B2-C1D86B3E440C}"/>
              </a:ext>
            </a:extLst>
          </p:cNvPr>
          <p:cNvSpPr/>
          <p:nvPr/>
        </p:nvSpPr>
        <p:spPr>
          <a:xfrm>
            <a:off x="7577955" y="2586590"/>
            <a:ext cx="187365" cy="187200"/>
          </a:xfrm>
          <a:prstGeom prst="star5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81E229-5ED7-4B48-ABF3-5D8674E46559}"/>
              </a:ext>
            </a:extLst>
          </p:cNvPr>
          <p:cNvSpPr txBox="1"/>
          <p:nvPr/>
        </p:nvSpPr>
        <p:spPr>
          <a:xfrm>
            <a:off x="7288184" y="5355644"/>
            <a:ext cx="4579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18 </a:t>
            </a:r>
            <a:r>
              <a:rPr lang="en-US" sz="2000" b="1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 12.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325CD3-7FC1-4250-A0A7-E9F9E11FCB5C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7671638" y="1784148"/>
            <a:ext cx="0" cy="8024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93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17" grpId="0" animBg="1"/>
      <p:bldP spid="17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1322963" y="68723"/>
            <a:ext cx="9902757" cy="981863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nhìn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6F8D2B-0CB6-49AE-8372-7152A4B55A00}"/>
              </a:ext>
            </a:extLst>
          </p:cNvPr>
          <p:cNvSpPr/>
          <p:nvPr/>
        </p:nvSpPr>
        <p:spPr>
          <a:xfrm>
            <a:off x="1057075" y="206109"/>
            <a:ext cx="634367" cy="623399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12B4A1CD-671B-4C66-A77F-642488FC9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706901"/>
              </p:ext>
            </p:extLst>
          </p:nvPr>
        </p:nvGraphicFramePr>
        <p:xfrm>
          <a:off x="3886742" y="1303507"/>
          <a:ext cx="3901872" cy="231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24">
                  <a:extLst>
                    <a:ext uri="{9D8B030D-6E8A-4147-A177-3AD203B41FA5}">
                      <a16:colId xmlns:a16="http://schemas.microsoft.com/office/drawing/2014/main" val="896908594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1182440456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4112768401"/>
                    </a:ext>
                  </a:extLst>
                </a:gridCol>
              </a:tblGrid>
              <a:tr h="486865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59444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41362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33038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010873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87447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3134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6CA648F-0BA2-4B27-B060-F5EB0C43F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16" b="92816" l="11044" r="30321">
                        <a14:foregroundMark x1="20181" y1="67529" x2="20783" y2="78448"/>
                        <a14:foregroundMark x1="22390" y1="62356" x2="23394" y2="75575"/>
                        <a14:foregroundMark x1="20181" y1="62931" x2="20281" y2="73276"/>
                        <a14:foregroundMark x1="16968" y1="92816" x2="16968" y2="92816"/>
                        <a14:foregroundMark x1="13253" y1="88793" x2="13253" y2="88793"/>
                      </a14:backgroundRemoval>
                    </a14:imgEffect>
                  </a14:imgLayer>
                </a14:imgProps>
              </a:ext>
            </a:extLst>
          </a:blip>
          <a:srcRect l="8715" t="8803" r="67259" b="-8803"/>
          <a:stretch/>
        </p:blipFill>
        <p:spPr>
          <a:xfrm>
            <a:off x="255941" y="1516193"/>
            <a:ext cx="1823617" cy="2651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BB3E62-2A27-43AC-8930-867F2B151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67" b="94828" l="76908" r="97189">
                        <a14:foregroundMark x1="86044" y1="92241" x2="86044" y2="92241"/>
                        <a14:foregroundMark x1="84237" y1="93966" x2="91064" y2="94828"/>
                        <a14:foregroundMark x1="97189" y1="91379" x2="96988" y2="92241"/>
                        <a14:foregroundMark x1="85542" y1="67816" x2="86245" y2="72126"/>
                        <a14:foregroundMark x1="87349" y1="65230" x2="86044" y2="74425"/>
                        <a14:foregroundMark x1="84538" y1="55460" x2="86245" y2="66954"/>
                      </a14:backgroundRemoval>
                    </a14:imgEffect>
                  </a14:imgLayer>
                </a14:imgProps>
              </a:ext>
            </a:extLst>
          </a:blip>
          <a:srcRect l="74626" t="7581" r="1348" b="-7581"/>
          <a:stretch/>
        </p:blipFill>
        <p:spPr>
          <a:xfrm>
            <a:off x="10029366" y="1420117"/>
            <a:ext cx="1823617" cy="2651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93841E4-8613-43C2-94B8-F17F11AA56F4}"/>
              </a:ext>
            </a:extLst>
          </p:cNvPr>
          <p:cNvSpPr txBox="1"/>
          <p:nvPr/>
        </p:nvSpPr>
        <p:spPr>
          <a:xfrm>
            <a:off x="457383" y="4048533"/>
            <a:ext cx="848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19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D1C206-13A5-4FD0-8A28-2E12A8F5F271}"/>
              </a:ext>
            </a:extLst>
          </p:cNvPr>
          <p:cNvSpPr txBox="1"/>
          <p:nvPr/>
        </p:nvSpPr>
        <p:spPr>
          <a:xfrm>
            <a:off x="457383" y="4534547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bao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EB53D-0F3E-4C86-9631-916315906110}"/>
              </a:ext>
            </a:extLst>
          </p:cNvPr>
          <p:cNvSpPr txBox="1"/>
          <p:nvPr/>
        </p:nvSpPr>
        <p:spPr>
          <a:xfrm>
            <a:off x="457383" y="4951029"/>
            <a:ext cx="8902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c) Các ngày thứ Bảy trong tháng là ngày bao nhiêu</a:t>
            </a:r>
            <a:r>
              <a:rPr lang="en-US" sz="2400" dirty="0" smtClean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  <a:cs typeface="Arial" panose="020B0604020202020204" pitchFamily="34" charset="0"/>
              </a:rPr>
              <a:t>Em hãy giúp Hồng trả lời các câu hỏi của Thắng.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513D7-7E04-40A8-99A5-5D1A3EA5F098}"/>
              </a:ext>
            </a:extLst>
          </p:cNvPr>
          <p:cNvSpPr txBox="1"/>
          <p:nvPr/>
        </p:nvSpPr>
        <p:spPr>
          <a:xfrm>
            <a:off x="5745936" y="4072107"/>
            <a:ext cx="152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8614" y="1801720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Thứ sáu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7802469" y="2905296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19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2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/>
      <p:bldP spid="41" grpId="0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1322963" y="68723"/>
            <a:ext cx="9902757" cy="981863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6F8D2B-0CB6-49AE-8372-7152A4B55A00}"/>
              </a:ext>
            </a:extLst>
          </p:cNvPr>
          <p:cNvSpPr/>
          <p:nvPr/>
        </p:nvSpPr>
        <p:spPr>
          <a:xfrm>
            <a:off x="1057075" y="206109"/>
            <a:ext cx="634367" cy="623399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12B4A1CD-671B-4C66-A77F-642488FC91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86742" y="1303507"/>
          <a:ext cx="3901872" cy="231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24">
                  <a:extLst>
                    <a:ext uri="{9D8B030D-6E8A-4147-A177-3AD203B41FA5}">
                      <a16:colId xmlns:a16="http://schemas.microsoft.com/office/drawing/2014/main" val="896908594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1182440456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4112768401"/>
                    </a:ext>
                  </a:extLst>
                </a:gridCol>
              </a:tblGrid>
              <a:tr h="486865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59444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41362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33038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010873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87447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3134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6CA648F-0BA2-4B27-B060-F5EB0C43F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16" b="92816" l="11044" r="30321">
                        <a14:foregroundMark x1="20181" y1="67529" x2="20783" y2="78448"/>
                        <a14:foregroundMark x1="22390" y1="62356" x2="23394" y2="75575"/>
                        <a14:foregroundMark x1="20181" y1="62931" x2="20281" y2="73276"/>
                        <a14:foregroundMark x1="16968" y1="92816" x2="16968" y2="92816"/>
                        <a14:foregroundMark x1="13253" y1="88793" x2="13253" y2="88793"/>
                      </a14:backgroundRemoval>
                    </a14:imgEffect>
                  </a14:imgLayer>
                </a14:imgProps>
              </a:ext>
            </a:extLst>
          </a:blip>
          <a:srcRect l="8715" t="8803" r="67259" b="-8803"/>
          <a:stretch/>
        </p:blipFill>
        <p:spPr>
          <a:xfrm>
            <a:off x="255941" y="1516193"/>
            <a:ext cx="1823617" cy="2651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BB3E62-2A27-43AC-8930-867F2B151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67" b="94828" l="76908" r="97189">
                        <a14:foregroundMark x1="86044" y1="92241" x2="86044" y2="92241"/>
                        <a14:foregroundMark x1="84237" y1="93966" x2="91064" y2="94828"/>
                        <a14:foregroundMark x1="97189" y1="91379" x2="96988" y2="92241"/>
                        <a14:foregroundMark x1="85542" y1="67816" x2="86245" y2="72126"/>
                        <a14:foregroundMark x1="87349" y1="65230" x2="86044" y2="74425"/>
                        <a14:foregroundMark x1="84538" y1="55460" x2="86245" y2="66954"/>
                      </a14:backgroundRemoval>
                    </a14:imgEffect>
                  </a14:imgLayer>
                </a14:imgProps>
              </a:ext>
            </a:extLst>
          </a:blip>
          <a:srcRect l="74626" t="7581" r="1348" b="-7581"/>
          <a:stretch/>
        </p:blipFill>
        <p:spPr>
          <a:xfrm>
            <a:off x="10029366" y="1420117"/>
            <a:ext cx="1823617" cy="2651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93841E4-8613-43C2-94B8-F17F11AA56F4}"/>
              </a:ext>
            </a:extLst>
          </p:cNvPr>
          <p:cNvSpPr txBox="1"/>
          <p:nvPr/>
        </p:nvSpPr>
        <p:spPr>
          <a:xfrm>
            <a:off x="457383" y="4048533"/>
            <a:ext cx="848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D1C206-13A5-4FD0-8A28-2E12A8F5F271}"/>
              </a:ext>
            </a:extLst>
          </p:cNvPr>
          <p:cNvSpPr txBox="1"/>
          <p:nvPr/>
        </p:nvSpPr>
        <p:spPr>
          <a:xfrm>
            <a:off x="457383" y="4534547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EB53D-0F3E-4C86-9631-916315906110}"/>
              </a:ext>
            </a:extLst>
          </p:cNvPr>
          <p:cNvSpPr txBox="1"/>
          <p:nvPr/>
        </p:nvSpPr>
        <p:spPr>
          <a:xfrm>
            <a:off x="457383" y="4951029"/>
            <a:ext cx="8902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c) Các ngày thứ Bảy trong tháng là ngày bao nhiêu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hãy giúp Hồng trả lời các câu hỏi của Thắng.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513D7-7E04-40A8-99A5-5D1A3EA5F098}"/>
              </a:ext>
            </a:extLst>
          </p:cNvPr>
          <p:cNvSpPr txBox="1"/>
          <p:nvPr/>
        </p:nvSpPr>
        <p:spPr>
          <a:xfrm>
            <a:off x="5745936" y="4072107"/>
            <a:ext cx="152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A42F07-1640-4C74-BD0A-25B49F0C4DF4}"/>
              </a:ext>
            </a:extLst>
          </p:cNvPr>
          <p:cNvSpPr txBox="1"/>
          <p:nvPr/>
        </p:nvSpPr>
        <p:spPr>
          <a:xfrm>
            <a:off x="7964143" y="4564420"/>
            <a:ext cx="2937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 1, 8, 15,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22, 29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1787236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hai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5600" y="2149424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599" y="2513803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95600" y="2887789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89178" y="3261775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89178" y="3608437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2576951" y="2299855"/>
            <a:ext cx="236903" cy="3564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Right Arrow 25"/>
          <p:cNvSpPr/>
          <p:nvPr/>
        </p:nvSpPr>
        <p:spPr>
          <a:xfrm>
            <a:off x="2576951" y="2784636"/>
            <a:ext cx="236903" cy="3564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Right Arrow 26"/>
          <p:cNvSpPr/>
          <p:nvPr/>
        </p:nvSpPr>
        <p:spPr>
          <a:xfrm>
            <a:off x="2557817" y="3172049"/>
            <a:ext cx="236903" cy="3564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Right Arrow 33"/>
          <p:cNvSpPr/>
          <p:nvPr/>
        </p:nvSpPr>
        <p:spPr>
          <a:xfrm>
            <a:off x="2557653" y="3533490"/>
            <a:ext cx="236903" cy="3564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1304" y="1994312"/>
            <a:ext cx="46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+ 7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108543" y="2491732"/>
            <a:ext cx="46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+ 7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094688" y="2878341"/>
            <a:ext cx="46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+ 7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080833" y="3259760"/>
            <a:ext cx="46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+ 7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8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3" grpId="0" animBg="1"/>
      <p:bldP spid="26" grpId="0" animBg="1"/>
      <p:bldP spid="27" grpId="0" animBg="1"/>
      <p:bldP spid="34" grpId="0" animBg="1"/>
      <p:bldP spid="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272374" y="214009"/>
            <a:ext cx="11653738" cy="601661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1322963" y="68723"/>
            <a:ext cx="9902757" cy="981863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6F8D2B-0CB6-49AE-8372-7152A4B55A00}"/>
              </a:ext>
            </a:extLst>
          </p:cNvPr>
          <p:cNvSpPr/>
          <p:nvPr/>
        </p:nvSpPr>
        <p:spPr>
          <a:xfrm>
            <a:off x="1057075" y="206109"/>
            <a:ext cx="634367" cy="623399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12B4A1CD-671B-4C66-A77F-642488FC91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86742" y="1303507"/>
          <a:ext cx="3901872" cy="231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24">
                  <a:extLst>
                    <a:ext uri="{9D8B030D-6E8A-4147-A177-3AD203B41FA5}">
                      <a16:colId xmlns:a16="http://schemas.microsoft.com/office/drawing/2014/main" val="896908594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1182440456"/>
                    </a:ext>
                  </a:extLst>
                </a:gridCol>
                <a:gridCol w="1300624">
                  <a:extLst>
                    <a:ext uri="{9D8B030D-6E8A-4147-A177-3AD203B41FA5}">
                      <a16:colId xmlns:a16="http://schemas.microsoft.com/office/drawing/2014/main" val="4112768401"/>
                    </a:ext>
                  </a:extLst>
                </a:gridCol>
              </a:tblGrid>
              <a:tr h="486865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59444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41362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33038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010873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87447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3134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6CA648F-0BA2-4B27-B060-F5EB0C43F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16" b="92816" l="11044" r="30321">
                        <a14:foregroundMark x1="20181" y1="67529" x2="20783" y2="78448"/>
                        <a14:foregroundMark x1="22390" y1="62356" x2="23394" y2="75575"/>
                        <a14:foregroundMark x1="20181" y1="62931" x2="20281" y2="73276"/>
                        <a14:foregroundMark x1="16968" y1="92816" x2="16968" y2="92816"/>
                        <a14:foregroundMark x1="13253" y1="88793" x2="13253" y2="88793"/>
                      </a14:backgroundRemoval>
                    </a14:imgEffect>
                  </a14:imgLayer>
                </a14:imgProps>
              </a:ext>
            </a:extLst>
          </a:blip>
          <a:srcRect l="8715" t="8803" r="67259" b="-8803"/>
          <a:stretch/>
        </p:blipFill>
        <p:spPr>
          <a:xfrm>
            <a:off x="255942" y="2444999"/>
            <a:ext cx="1184932" cy="17231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BB3E62-2A27-43AC-8930-867F2B151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67" b="94828" l="76908" r="97189">
                        <a14:foregroundMark x1="86044" y1="92241" x2="86044" y2="92241"/>
                        <a14:foregroundMark x1="84237" y1="93966" x2="91064" y2="94828"/>
                        <a14:foregroundMark x1="97189" y1="91379" x2="96988" y2="92241"/>
                        <a14:foregroundMark x1="85542" y1="67816" x2="86245" y2="72126"/>
                        <a14:foregroundMark x1="87349" y1="65230" x2="86044" y2="74425"/>
                        <a14:foregroundMark x1="84538" y1="55460" x2="86245" y2="66954"/>
                      </a14:backgroundRemoval>
                    </a14:imgEffect>
                  </a14:imgLayer>
                </a14:imgProps>
              </a:ext>
            </a:extLst>
          </a:blip>
          <a:srcRect l="74626" t="7581" r="1348" b="-7581"/>
          <a:stretch/>
        </p:blipFill>
        <p:spPr>
          <a:xfrm>
            <a:off x="10485596" y="2664786"/>
            <a:ext cx="1376549" cy="200184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93841E4-8613-43C2-94B8-F17F11AA56F4}"/>
              </a:ext>
            </a:extLst>
          </p:cNvPr>
          <p:cNvSpPr txBox="1"/>
          <p:nvPr/>
        </p:nvSpPr>
        <p:spPr>
          <a:xfrm>
            <a:off x="457383" y="4048533"/>
            <a:ext cx="848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D1C206-13A5-4FD0-8A28-2E12A8F5F271}"/>
              </a:ext>
            </a:extLst>
          </p:cNvPr>
          <p:cNvSpPr txBox="1"/>
          <p:nvPr/>
        </p:nvSpPr>
        <p:spPr>
          <a:xfrm>
            <a:off x="457383" y="4534547"/>
            <a:ext cx="890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EB53D-0F3E-4C86-9631-916315906110}"/>
              </a:ext>
            </a:extLst>
          </p:cNvPr>
          <p:cNvSpPr txBox="1"/>
          <p:nvPr/>
        </p:nvSpPr>
        <p:spPr>
          <a:xfrm>
            <a:off x="457383" y="4951029"/>
            <a:ext cx="8902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c) Các ngày thứ Bảy trong tháng là ngày bao nhiêu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hãy giúp Hồng trả lời các câu hỏi của Thắng.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513D7-7E04-40A8-99A5-5D1A3EA5F098}"/>
              </a:ext>
            </a:extLst>
          </p:cNvPr>
          <p:cNvSpPr txBox="1"/>
          <p:nvPr/>
        </p:nvSpPr>
        <p:spPr>
          <a:xfrm>
            <a:off x="5745936" y="4072107"/>
            <a:ext cx="152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A42F07-1640-4C74-BD0A-25B49F0C4DF4}"/>
              </a:ext>
            </a:extLst>
          </p:cNvPr>
          <p:cNvSpPr txBox="1"/>
          <p:nvPr/>
        </p:nvSpPr>
        <p:spPr>
          <a:xfrm>
            <a:off x="7964143" y="4564420"/>
            <a:ext cx="2937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 1, 8, 15,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22, 29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4C58A1-C489-42C5-AC8A-59CC31C48897}"/>
              </a:ext>
            </a:extLst>
          </p:cNvPr>
          <p:cNvSpPr txBox="1"/>
          <p:nvPr/>
        </p:nvSpPr>
        <p:spPr>
          <a:xfrm>
            <a:off x="7930957" y="5109816"/>
            <a:ext cx="3294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 6, 13, 20, 27.</a:t>
            </a:r>
          </a:p>
        </p:txBody>
      </p:sp>
      <p:sp>
        <p:nvSpPr>
          <p:cNvPr id="2" name="Rectangle 1"/>
          <p:cNvSpPr/>
          <p:nvPr/>
        </p:nvSpPr>
        <p:spPr>
          <a:xfrm>
            <a:off x="7802469" y="1803689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sáu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02468" y="2170546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CC"/>
                </a:solidFill>
                <a:latin typeface="Calibri" panose="020F0502020204030204"/>
              </a:rPr>
              <a:t>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02467" y="2538477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00CC"/>
                </a:solidFill>
                <a:latin typeface="Calibri" panose="020F0502020204030204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02469" y="2901335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04532" y="3262796"/>
            <a:ext cx="977287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93609" y="2168068"/>
            <a:ext cx="1013816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CC"/>
                </a:solidFill>
                <a:latin typeface="Calibri" panose="020F0502020204030204"/>
              </a:rPr>
              <a:t>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79754" y="1814067"/>
            <a:ext cx="1027671" cy="34610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bảy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3609" y="2526553"/>
            <a:ext cx="1013816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00CC"/>
                </a:solidFill>
                <a:latin typeface="Calibri" panose="020F0502020204030204"/>
              </a:rPr>
              <a:t>13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93609" y="2900863"/>
            <a:ext cx="1013816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8722" y="3261115"/>
            <a:ext cx="1013816" cy="356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rved Right Arrow 33"/>
          <p:cNvSpPr/>
          <p:nvPr/>
        </p:nvSpPr>
        <p:spPr>
          <a:xfrm flipH="1">
            <a:off x="9861792" y="2346307"/>
            <a:ext cx="218007" cy="3564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79799" y="2019192"/>
            <a:ext cx="46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+ 7</a:t>
            </a:r>
            <a:endParaRPr lang="en-US" dirty="0"/>
          </a:p>
        </p:txBody>
      </p:sp>
      <p:sp>
        <p:nvSpPr>
          <p:cNvPr id="36" name="Curved Right Arrow 35"/>
          <p:cNvSpPr/>
          <p:nvPr/>
        </p:nvSpPr>
        <p:spPr>
          <a:xfrm flipH="1">
            <a:off x="9875645" y="2775802"/>
            <a:ext cx="218007" cy="3564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93652" y="2462542"/>
            <a:ext cx="46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+ 7</a:t>
            </a:r>
            <a:endParaRPr lang="en-US" dirty="0"/>
          </a:p>
        </p:txBody>
      </p:sp>
      <p:sp>
        <p:nvSpPr>
          <p:cNvPr id="38" name="Curved Right Arrow 37"/>
          <p:cNvSpPr/>
          <p:nvPr/>
        </p:nvSpPr>
        <p:spPr>
          <a:xfrm flipH="1">
            <a:off x="9903352" y="3191440"/>
            <a:ext cx="218007" cy="3564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21359" y="2892035"/>
            <a:ext cx="46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+ 7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7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34" grpId="0" animBg="1"/>
      <p:bldP spid="35" grpId="0"/>
      <p:bldP spid="36" grpId="0" animBg="1"/>
      <p:bldP spid="37" grpId="0"/>
      <p:bldP spid="38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>
            <a:extLst>
              <a:ext uri="{FF2B5EF4-FFF2-40B4-BE49-F238E27FC236}">
                <a16:creationId xmlns:a16="http://schemas.microsoft.com/office/drawing/2014/main" id="{C33381EF-DF80-46E5-9AC7-8D0FFEA0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8563" y="4531352"/>
            <a:ext cx="964390" cy="224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783B0-FC71-4554-871A-F04D641D8F1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31" b="91089" l="6556" r="94111">
                        <a14:foregroundMark x1="11222" y1="14631" x2="39000" y2="57756"/>
                        <a14:foregroundMark x1="13000" y1="8031" x2="74111" y2="26843"/>
                        <a14:foregroundMark x1="41778" y1="9461" x2="58889" y2="12871"/>
                        <a14:foregroundMark x1="58889" y1="12871" x2="73111" y2="20682"/>
                        <a14:foregroundMark x1="73111" y1="20682" x2="74222" y2="29263"/>
                        <a14:foregroundMark x1="74222" y1="29263" x2="73667" y2="30913"/>
                        <a14:foregroundMark x1="59000" y1="10451" x2="78222" y2="18152"/>
                        <a14:foregroundMark x1="78222" y1="18152" x2="80333" y2="24312"/>
                        <a14:foregroundMark x1="26333" y1="27503" x2="22222" y2="64906"/>
                        <a14:foregroundMark x1="13333" y1="33553" x2="12111" y2="50605"/>
                        <a14:foregroundMark x1="12111" y1="50605" x2="18111" y2="69087"/>
                        <a14:foregroundMark x1="18111" y1="69087" x2="21222" y2="70187"/>
                        <a14:foregroundMark x1="68889" y1="44664" x2="58111" y2="75358"/>
                        <a14:foregroundMark x1="58111" y1="75358" x2="59000" y2="76458"/>
                        <a14:foregroundMark x1="72111" y1="52035" x2="67222" y2="77118"/>
                        <a14:foregroundMark x1="67222" y1="77118" x2="67222" y2="77118"/>
                        <a14:foregroundMark x1="70667" y1="53685" x2="70889" y2="67657"/>
                        <a14:foregroundMark x1="70889" y1="67657" x2="68778" y2="55446"/>
                        <a14:foregroundMark x1="68778" y1="55446" x2="60444" y2="62926"/>
                        <a14:foregroundMark x1="60444" y1="62926" x2="71889" y2="66557"/>
                        <a14:foregroundMark x1="71889" y1="66557" x2="69444" y2="68317"/>
                        <a14:foregroundMark x1="89000" y1="56766" x2="88444" y2="59516"/>
                        <a14:foregroundMark x1="90444" y1="54015" x2="90222" y2="69857"/>
                        <a14:foregroundMark x1="94222" y1="64576" x2="94333" y2="65237"/>
                        <a14:foregroundMark x1="65667" y1="91199" x2="65667" y2="91199"/>
                        <a14:foregroundMark x1="24000" y1="50825" x2="32222" y2="60616"/>
                        <a14:foregroundMark x1="32222" y1="60616" x2="49333" y2="71397"/>
                        <a14:foregroundMark x1="49333" y1="71397" x2="56778" y2="71837"/>
                        <a14:foregroundMark x1="19667" y1="60066" x2="24778" y2="69857"/>
                        <a14:foregroundMark x1="24778" y1="69857" x2="35778" y2="76458"/>
                        <a14:foregroundMark x1="11778" y1="65567" x2="18333" y2="71287"/>
                        <a14:foregroundMark x1="18333" y1="71287" x2="39444" y2="77558"/>
                        <a14:foregroundMark x1="39444" y1="77558" x2="47111" y2="77668"/>
                        <a14:foregroundMark x1="23111" y1="74697" x2="32222" y2="72827"/>
                        <a14:foregroundMark x1="32222" y1="72827" x2="61444" y2="52255"/>
                        <a14:foregroundMark x1="61444" y1="52255" x2="71778" y2="59186"/>
                        <a14:foregroundMark x1="71778" y1="59186" x2="72444" y2="60286"/>
                        <a14:foregroundMark x1="70667" y1="44774" x2="87444" y2="55886"/>
                        <a14:foregroundMark x1="87444" y1="55886" x2="87889" y2="56766"/>
                        <a14:foregroundMark x1="90444" y1="54565" x2="84667" y2="47855"/>
                        <a14:foregroundMark x1="84667" y1="47855" x2="65556" y2="42354"/>
                        <a14:foregroundMark x1="65556" y1="42354" x2="57667" y2="46095"/>
                        <a14:foregroundMark x1="57667" y1="46095" x2="57556" y2="47855"/>
                        <a14:foregroundMark x1="58778" y1="42794" x2="51778" y2="44994"/>
                        <a14:foregroundMark x1="51778" y1="44994" x2="44889" y2="59736"/>
                        <a14:foregroundMark x1="44889" y1="59736" x2="47000" y2="65017"/>
                        <a14:foregroundMark x1="16444" y1="11881" x2="24000" y2="35864"/>
                        <a14:foregroundMark x1="24000" y1="35864" x2="24111" y2="35864"/>
                        <a14:foregroundMark x1="16444" y1="15072" x2="45333" y2="27173"/>
                        <a14:foregroundMark x1="45333" y1="27173" x2="47667" y2="27503"/>
                        <a14:foregroundMark x1="17111" y1="8031" x2="59889" y2="13531"/>
                        <a14:foregroundMark x1="26333" y1="8361" x2="60000" y2="12321"/>
                        <a14:foregroundMark x1="51667" y1="8911" x2="14889" y2="11221"/>
                        <a14:foregroundMark x1="14889" y1="11221" x2="12444" y2="12101"/>
                        <a14:foregroundMark x1="8556" y1="9241" x2="6556" y2="16832"/>
                        <a14:foregroundMark x1="6556" y1="16832" x2="13000" y2="34873"/>
                        <a14:foregroundMark x1="13222" y1="53025" x2="28000" y2="77008"/>
                        <a14:foregroundMark x1="28000" y1="77008" x2="29556" y2="77558"/>
                        <a14:foregroundMark x1="11556" y1="58086" x2="15778" y2="67547"/>
                        <a14:foregroundMark x1="15778" y1="67547" x2="31000" y2="77448"/>
                        <a14:foregroundMark x1="31000" y1="77448" x2="38333" y2="73817"/>
                        <a14:foregroundMark x1="28222" y1="28053" x2="41889" y2="38504"/>
                        <a14:foregroundMark x1="41889" y1="38504" x2="79444" y2="52805"/>
                        <a14:foregroundMark x1="25444" y1="40154" x2="71333" y2="40704"/>
                        <a14:foregroundMark x1="47000" y1="30033" x2="75889" y2="33883"/>
                        <a14:foregroundMark x1="75889" y1="33883" x2="77667" y2="35534"/>
                        <a14:foregroundMark x1="69556" y1="28273" x2="76556" y2="33003"/>
                        <a14:foregroundMark x1="76556" y1="33003" x2="80222" y2="42024"/>
                        <a14:foregroundMark x1="80222" y1="42024" x2="80333" y2="44224"/>
                        <a14:foregroundMark x1="68000" y1="29483" x2="41556" y2="30363"/>
                        <a14:foregroundMark x1="41556" y1="30363" x2="41778" y2="30583"/>
                        <a14:foregroundMark x1="64556" y1="34103" x2="68889" y2="55996"/>
                        <a14:foregroundMark x1="38556" y1="46425" x2="44444" y2="64026"/>
                        <a14:foregroundMark x1="44444" y1="64026" x2="44444" y2="64026"/>
                        <a14:foregroundMark x1="28222" y1="45655" x2="27222" y2="56436"/>
                        <a14:foregroundMark x1="27222" y1="56436" x2="31333" y2="77668"/>
                        <a14:foregroundMark x1="18222" y1="48735" x2="22444" y2="73487"/>
                        <a14:foregroundMark x1="22444" y1="73487" x2="22333" y2="74257"/>
                        <a14:foregroundMark x1="12333" y1="65567" x2="22222" y2="77998"/>
                        <a14:foregroundMark x1="11000" y1="59956" x2="13222" y2="78218"/>
                        <a14:foregroundMark x1="13222" y1="78218" x2="13778" y2="79098"/>
                        <a14:foregroundMark x1="13556" y1="80528" x2="54333" y2="81408"/>
                        <a14:foregroundMark x1="44778" y1="74477" x2="73111" y2="75908"/>
                        <a14:foregroundMark x1="50222" y1="75358" x2="81556" y2="77008"/>
                        <a14:foregroundMark x1="55556" y1="78988" x2="80667" y2="80308"/>
                        <a14:foregroundMark x1="81222" y1="53355" x2="80556" y2="77558"/>
                        <a14:foregroundMark x1="80556" y1="77558" x2="80333" y2="77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837">
            <a:off x="77392" y="5347411"/>
            <a:ext cx="1431878" cy="1446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81941-6AA2-4AB0-BA72-FD4C34FB1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17" b="97653" l="9350" r="92683">
                        <a14:foregroundMark x1="17480" y1="29343" x2="33130" y2="27934"/>
                        <a14:foregroundMark x1="33130" y1="27934" x2="88415" y2="31221"/>
                        <a14:foregroundMark x1="82520" y1="28873" x2="90244" y2="43897"/>
                        <a14:foregroundMark x1="85772" y1="35915" x2="86992" y2="48826"/>
                        <a14:foregroundMark x1="56098" y1="26526" x2="54878" y2="26995"/>
                        <a14:foregroundMark x1="41463" y1="28169" x2="63415" y2="26761"/>
                        <a14:foregroundMark x1="63415" y1="26761" x2="84553" y2="27465"/>
                        <a14:foregroundMark x1="39634" y1="27700" x2="61382" y2="30282"/>
                        <a14:foregroundMark x1="38618" y1="28404" x2="38618" y2="28404"/>
                        <a14:foregroundMark x1="39634" y1="28169" x2="50000" y2="27700"/>
                        <a14:foregroundMark x1="43902" y1="27465" x2="43902" y2="27465"/>
                        <a14:foregroundMark x1="43496" y1="26526" x2="43902" y2="25587"/>
                        <a14:foregroundMark x1="16870" y1="93427" x2="65650" y2="97653"/>
                        <a14:foregroundMark x1="88618" y1="46244" x2="88008" y2="56573"/>
                        <a14:foregroundMark x1="89431" y1="38732" x2="92683" y2="58451"/>
                        <a14:foregroundMark x1="92683" y1="58451" x2="92683" y2="58451"/>
                        <a14:foregroundMark x1="90650" y1="48357" x2="90041" y2="65023"/>
                        <a14:foregroundMark x1="86179" y1="49531" x2="89634" y2="72770"/>
                        <a14:foregroundMark x1="89634" y1="64554" x2="87805" y2="80751"/>
                        <a14:foregroundMark x1="87805" y1="80751" x2="87805" y2="80751"/>
                        <a14:foregroundMark x1="89431" y1="74648" x2="90244" y2="85915"/>
                        <a14:foregroundMark x1="22358" y1="30751" x2="48780" y2="30047"/>
                        <a14:foregroundMark x1="27642" y1="26995" x2="39228" y2="26995"/>
                        <a14:foregroundMark x1="11585" y1="33803" x2="23374" y2="30047"/>
                        <a14:foregroundMark x1="9350" y1="44601" x2="9350" y2="44601"/>
                        <a14:foregroundMark x1="43902" y1="9624" x2="43902" y2="9624"/>
                        <a14:foregroundMark x1="45935" y1="6103" x2="45935" y2="6103"/>
                        <a14:foregroundMark x1="53862" y1="25587" x2="53862" y2="25587"/>
                        <a14:foregroundMark x1="57520" y1="30282" x2="57520" y2="30282"/>
                        <a14:foregroundMark x1="45732" y1="2817" x2="57927" y2="37559"/>
                        <a14:foregroundMark x1="46951" y1="7042" x2="62602" y2="38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7441">
            <a:off x="11912" y="114610"/>
            <a:ext cx="1209075" cy="1046882"/>
          </a:xfrm>
          <a:prstGeom prst="rect">
            <a:avLst/>
          </a:prstGeom>
        </p:spPr>
      </p:pic>
      <p:grpSp>
        <p:nvGrpSpPr>
          <p:cNvPr id="20" name="Group 4">
            <a:extLst>
              <a:ext uri="{FF2B5EF4-FFF2-40B4-BE49-F238E27FC236}">
                <a16:creationId xmlns:a16="http://schemas.microsoft.com/office/drawing/2014/main" id="{5399DA51-95E8-41E7-B63E-BF378C611BBF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7653774" y="5670052"/>
            <a:ext cx="469467" cy="247322"/>
            <a:chOff x="0" y="0"/>
            <a:chExt cx="1610360" cy="84836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3D64018-4481-4A67-88F1-E2A8F5FDCBDE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7A60353F-F012-44C5-898D-0F9C5F27636B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179635" y="5575306"/>
            <a:ext cx="383132" cy="316243"/>
            <a:chOff x="0" y="0"/>
            <a:chExt cx="2138680" cy="17653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779B2C40-205B-42F0-A805-BD09D2F29E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862BC0EA-E198-4A44-AB7B-3342B44F4D33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958002" y="2018518"/>
            <a:ext cx="469468" cy="247322"/>
            <a:chOff x="0" y="0"/>
            <a:chExt cx="1610360" cy="848360"/>
          </a:xfrm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F366302-F3CE-44E3-97F2-D49745BA0656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9DB64D88-C3C8-4D1D-8184-5CBE82AAAA32}"/>
              </a:ext>
            </a:extLst>
          </p:cNvPr>
          <p:cNvGrpSpPr/>
          <p:nvPr/>
        </p:nvGrpSpPr>
        <p:grpSpPr>
          <a:xfrm>
            <a:off x="11432020" y="596666"/>
            <a:ext cx="317478" cy="358232"/>
            <a:chOff x="0" y="0"/>
            <a:chExt cx="6350000" cy="6350000"/>
          </a:xfrm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AA4902F4-2600-47CA-8D9C-8308846E64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30" name="Group 19">
            <a:extLst>
              <a:ext uri="{FF2B5EF4-FFF2-40B4-BE49-F238E27FC236}">
                <a16:creationId xmlns:a16="http://schemas.microsoft.com/office/drawing/2014/main" id="{A910ECF3-4ECB-4450-A4F7-ABCA901FA62D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387269" y="885794"/>
            <a:ext cx="383132" cy="316243"/>
            <a:chOff x="0" y="0"/>
            <a:chExt cx="2138680" cy="1765300"/>
          </a:xfrm>
        </p:grpSpPr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04666A9-0256-47CC-8056-45A1198BC9F8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32" name="Picture 22">
            <a:extLst>
              <a:ext uri="{FF2B5EF4-FFF2-40B4-BE49-F238E27FC236}">
                <a16:creationId xmlns:a16="http://schemas.microsoft.com/office/drawing/2014/main" id="{00F392D2-C6AF-4F6D-8CB0-83D15631D34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562228">
            <a:off x="11118847" y="3374462"/>
            <a:ext cx="406716" cy="351255"/>
          </a:xfrm>
          <a:prstGeom prst="rect">
            <a:avLst/>
          </a:prstGeom>
        </p:spPr>
      </p:pic>
      <p:grpSp>
        <p:nvGrpSpPr>
          <p:cNvPr id="33" name="Group 6">
            <a:extLst>
              <a:ext uri="{FF2B5EF4-FFF2-40B4-BE49-F238E27FC236}">
                <a16:creationId xmlns:a16="http://schemas.microsoft.com/office/drawing/2014/main" id="{074BE64F-34BD-4237-BA72-ECE74458FDA1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9432755" y="810420"/>
            <a:ext cx="383132" cy="31624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B16ED93-C9A1-464A-B0D8-87A98FC45C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</p:spTree>
    <p:controls>
      <mc:AlternateContent xmlns:mc="http://schemas.openxmlformats.org/markup-compatibility/2006">
        <mc:Choice xmlns:v="urn:schemas-microsoft-com:vml" Requires="v">
          <p:control spid="1040" name="TextBox6" r:id="rId2" imgW="8772480" imgH="5076720"/>
        </mc:Choice>
        <mc:Fallback>
          <p:control name="TextBox6" r:id="rId2" imgW="8772480" imgH="507672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23493" y="740743"/>
                  <a:ext cx="8776898" cy="507596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184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60877" y="3683998"/>
            <a:ext cx="735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11879" y="3625274"/>
            <a:ext cx="7355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241411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các em ở tiết học sau.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54595" y="3011426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2AF25-6743-4372-95DC-1594FFC2032F}"/>
              </a:ext>
            </a:extLst>
          </p:cNvPr>
          <p:cNvSpPr txBox="1"/>
          <p:nvPr/>
        </p:nvSpPr>
        <p:spPr>
          <a:xfrm>
            <a:off x="2189072" y="4383194"/>
            <a:ext cx="7592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33C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Cuộc </a:t>
            </a:r>
            <a:r>
              <a:rPr lang="vi-VN" sz="4400" b="1" dirty="0">
                <a:solidFill>
                  <a:srgbClr val="0033C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Phiêu Lưu Của Jack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9427" y="3861566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63201" y="1349049"/>
              <a:ext cx="42445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33CC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Game Cuộc Phiêu Lưu Của Jack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1F1C1E-A733-4793-9ECF-61726B2B66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228" y="2655624"/>
            <a:ext cx="1895475" cy="3305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0D9FFB-545A-4494-850F-0D7BF88136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8618D-BE1D-455D-A2C3-6E6FFF32AA19}"/>
              </a:ext>
            </a:extLst>
          </p:cNvPr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DBDA14-BD7F-491D-BF8A-AF21F42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24E6C3-A5EE-4C3B-9650-891E452D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870044-A541-45D7-BBD7-049C933200D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69007B8-FC7C-433E-8D8A-D39E5A5A309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28661F-9688-43BA-B043-587687876FF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9071" y="4262616"/>
            <a:ext cx="1772025" cy="21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38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2 2">
            <a:hlinkClick r:id="rId12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381" y="5240032"/>
            <a:ext cx="1181100" cy="64770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2478C8-DAF9-4749-A2B0-0155271EAF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63446" y="-366237"/>
            <a:ext cx="7397890" cy="5297265"/>
            <a:chOff x="709623" y="-282428"/>
            <a:chExt cx="6508500" cy="4730685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238274" y="1648319"/>
              <a:ext cx="2128765" cy="107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AC2B8B-ADE0-4DA4-A76A-9509805174C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35144" y="1316488"/>
            <a:ext cx="2840571" cy="1844250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284082" y="4191268"/>
            <a:ext cx="2833323" cy="8400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31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69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54227423-5110-463D-B3C6-1794830E8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810ED-F0EC-49ED-99B7-89C9A58C7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C03B9C-CACA-4F53-B804-1FCCA38CE2C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228600" y="-341509"/>
            <a:ext cx="7707888" cy="5228845"/>
            <a:chOff x="553529" y="-341509"/>
            <a:chExt cx="7864998" cy="5904023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5051824" y="1814122"/>
              <a:ext cx="2322253" cy="17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tiên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90689" y="4219603"/>
            <a:ext cx="3040742" cy="8248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Bảy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174DD-5D12-4753-862F-B6B712FEB23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7379" y="1322354"/>
            <a:ext cx="2840571" cy="18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6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7766A673-6432-4099-AA9B-98959DD94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3" b="89552" l="4839" r="88710">
                        <a14:foregroundMark x1="17742" y1="64179" x2="17742" y2="64179"/>
                        <a14:foregroundMark x1="16129" y1="46269" x2="16129" y2="46269"/>
                        <a14:foregroundMark x1="14516" y1="40299" x2="14516" y2="40299"/>
                        <a14:foregroundMark x1="5645" y1="50746" x2="5645" y2="50746"/>
                        <a14:foregroundMark x1="37097" y1="85075" x2="37097" y2="85075"/>
                        <a14:foregroundMark x1="19355" y1="89552" x2="19355" y2="89552"/>
                        <a14:foregroundMark x1="55645" y1="74627" x2="55645" y2="74627"/>
                        <a14:foregroundMark x1="70161" y1="74627" x2="78226" y2="74627"/>
                        <a14:foregroundMark x1="81452" y1="71642" x2="81452" y2="71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3" y="5147097"/>
            <a:ext cx="1181100" cy="638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A2A67-8C65-47A9-A9EB-023DF773BC9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70441" y="-507899"/>
            <a:ext cx="7658101" cy="5597125"/>
            <a:chOff x="1993037" y="-990649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5074423" y="604829"/>
              <a:ext cx="1614154" cy="1458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Hai?</a:t>
              </a:r>
            </a:p>
            <a:p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Hai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DF6D8C-6C75-4108-B0E2-BECC746B61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9090" y="1309550"/>
            <a:ext cx="2840571" cy="1844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C5FA5-9103-4B1B-AA89-E60403EAEC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237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5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4F6ABE5-5E37-4272-94C0-4579B2D857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3" b="91045" l="6452" r="92742">
                        <a14:foregroundMark x1="14516" y1="56716" x2="14516" y2="56716"/>
                        <a14:foregroundMark x1="22581" y1="67164" x2="22581" y2="67164"/>
                        <a14:foregroundMark x1="25000" y1="49254" x2="21774" y2="43284"/>
                        <a14:foregroundMark x1="16129" y1="35821" x2="13710" y2="38806"/>
                        <a14:foregroundMark x1="7258" y1="62687" x2="7258" y2="62687"/>
                        <a14:foregroundMark x1="19355" y1="91045" x2="19355" y2="91045"/>
                        <a14:foregroundMark x1="44355" y1="74627" x2="44355" y2="74627"/>
                        <a14:foregroundMark x1="60484" y1="74627" x2="64516" y2="74627"/>
                        <a14:foregroundMark x1="70968" y1="74627" x2="78226" y2="74627"/>
                        <a14:foregroundMark x1="83871" y1="74627" x2="85484" y2="68657"/>
                        <a14:foregroundMark x1="86290" y1="59701" x2="87903" y2="50746"/>
                        <a14:foregroundMark x1="88710" y1="44776" x2="88710" y2="44776"/>
                        <a14:foregroundMark x1="92742" y1="56716" x2="92742" y2="56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897" y="5135551"/>
            <a:ext cx="1181100" cy="6381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DA222-EB3A-41E0-9E86-DC66C77333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0058" t="47921" r="16087" b="47985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38" y="5638040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779255" y="384519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08000" y="-456222"/>
            <a:ext cx="8496505" cy="5454957"/>
            <a:chOff x="1779341" y="-58684"/>
            <a:chExt cx="578205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594662" y="1409909"/>
              <a:ext cx="2066916" cy="1211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 năm tuần này là ngày </a:t>
              </a:r>
              <a:r>
                <a:rPr lang="en-US" sz="2400" b="1" dirty="0" smtClean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20. Vậy 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 năm tuần trước là ngày nào?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0C1262-2439-44EA-8FE5-C687B9561C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13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480B7-B919-4082-97EA-5AB8956679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99606" y="1309550"/>
            <a:ext cx="2840571" cy="18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96237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4896 -0.01042 " pathEditMode="relative" rAng="0" ptsTypes="AA">
                                      <p:cBhvr>
                                        <p:cTn id="5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8AF34C-4F3B-4C18-B72B-B672B760A4B1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E02904-E702-4A83-A935-5958725D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B87C6-F6D0-4939-A524-6D81253A7556}"/>
                </a:ext>
              </a:extLst>
            </p:cNvPr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>
                <a:extLst>
                  <a:ext uri="{FF2B5EF4-FFF2-40B4-BE49-F238E27FC236}">
                    <a16:creationId xmlns:a16="http://schemas.microsoft.com/office/drawing/2014/main" id="{35D123CD-D5CA-46BE-BD71-2EA59C42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>
              <a:extLst>
                <a:ext uri="{FF2B5EF4-FFF2-40B4-BE49-F238E27FC236}">
                  <a16:creationId xmlns:a16="http://schemas.microsoft.com/office/drawing/2014/main" id="{D9B750AD-BECE-41EC-B49A-9C4C24F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</p:spPr>
        </p:pic>
      </p:grpSp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09" y="5662023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8926" y="382936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780610" y="-58684"/>
            <a:ext cx="8137891" cy="5547137"/>
            <a:chOff x="1779341" y="-58684"/>
            <a:chExt cx="597483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4741973" y="1448798"/>
              <a:ext cx="2203446" cy="91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9C511-993E-4E87-9B30-FB9DEC0556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63" y="3474185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16540" y="4517316"/>
            <a:ext cx="4700407" cy="9711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2, 9, 16, 23, 30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97D2A-9D3B-450B-A577-824DF73D91C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523654" y="2512691"/>
            <a:ext cx="2200759" cy="3471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D1C4C-52DA-4BDC-8933-48E2108DC1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46814" y="1727649"/>
            <a:ext cx="2840571" cy="1844250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DCFE264D-70F6-44A5-A857-494A18AA7039}"/>
              </a:ext>
            </a:extLst>
          </p:cNvPr>
          <p:cNvSpPr/>
          <p:nvPr/>
        </p:nvSpPr>
        <p:spPr>
          <a:xfrm>
            <a:off x="9901817" y="3364150"/>
            <a:ext cx="1168293" cy="1638734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92973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514834"/>
              <a:gd name="connsiteX1" fmla="*/ 1089756 w 1089756"/>
              <a:gd name="connsiteY1" fmla="*/ 220980 h 2514834"/>
              <a:gd name="connsiteX2" fmla="*/ 1089756 w 1089756"/>
              <a:gd name="connsiteY2" fmla="*/ 2476734 h 2514834"/>
              <a:gd name="connsiteX3" fmla="*/ 114300 w 1089756"/>
              <a:gd name="connsiteY3" fmla="*/ 2514834 h 2514834"/>
              <a:gd name="connsiteX4" fmla="*/ 0 w 1089756"/>
              <a:gd name="connsiteY4" fmla="*/ 0 h 25148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83820 w 1089756"/>
              <a:gd name="connsiteY3" fmla="*/ 2476734 h 2476734"/>
              <a:gd name="connsiteX4" fmla="*/ 0 w 1089756"/>
              <a:gd name="connsiteY4" fmla="*/ 0 h 2476734"/>
              <a:gd name="connsiteX0" fmla="*/ 0 w 1030315"/>
              <a:gd name="connsiteY0" fmla="*/ 52514 h 2369228"/>
              <a:gd name="connsiteX1" fmla="*/ 1030315 w 1030315"/>
              <a:gd name="connsiteY1" fmla="*/ 113474 h 2369228"/>
              <a:gd name="connsiteX2" fmla="*/ 1030315 w 1030315"/>
              <a:gd name="connsiteY2" fmla="*/ 2369228 h 2369228"/>
              <a:gd name="connsiteX3" fmla="*/ 24379 w 1030315"/>
              <a:gd name="connsiteY3" fmla="*/ 2369228 h 2369228"/>
              <a:gd name="connsiteX4" fmla="*/ 0 w 1030315"/>
              <a:gd name="connsiteY4" fmla="*/ 52514 h 2369228"/>
              <a:gd name="connsiteX0" fmla="*/ 0 w 1055082"/>
              <a:gd name="connsiteY0" fmla="*/ 168672 h 2340606"/>
              <a:gd name="connsiteX1" fmla="*/ 1055082 w 1055082"/>
              <a:gd name="connsiteY1" fmla="*/ 84852 h 2340606"/>
              <a:gd name="connsiteX2" fmla="*/ 1055082 w 1055082"/>
              <a:gd name="connsiteY2" fmla="*/ 2340606 h 2340606"/>
              <a:gd name="connsiteX3" fmla="*/ 49146 w 1055082"/>
              <a:gd name="connsiteY3" fmla="*/ 2340606 h 2340606"/>
              <a:gd name="connsiteX4" fmla="*/ 0 w 1055082"/>
              <a:gd name="connsiteY4" fmla="*/ 168672 h 2340606"/>
              <a:gd name="connsiteX0" fmla="*/ 0 w 1055082"/>
              <a:gd name="connsiteY0" fmla="*/ 265975 h 2437909"/>
              <a:gd name="connsiteX1" fmla="*/ 1055082 w 1055082"/>
              <a:gd name="connsiteY1" fmla="*/ 182155 h 2437909"/>
              <a:gd name="connsiteX2" fmla="*/ 1055082 w 1055082"/>
              <a:gd name="connsiteY2" fmla="*/ 2437909 h 2437909"/>
              <a:gd name="connsiteX3" fmla="*/ 49146 w 1055082"/>
              <a:gd name="connsiteY3" fmla="*/ 2437909 h 2437909"/>
              <a:gd name="connsiteX4" fmla="*/ 0 w 1055082"/>
              <a:gd name="connsiteY4" fmla="*/ 265975 h 2437909"/>
              <a:gd name="connsiteX0" fmla="*/ 0 w 1055082"/>
              <a:gd name="connsiteY0" fmla="*/ 284955 h 2456889"/>
              <a:gd name="connsiteX1" fmla="*/ 1055082 w 1055082"/>
              <a:gd name="connsiteY1" fmla="*/ 201135 h 2456889"/>
              <a:gd name="connsiteX2" fmla="*/ 1055082 w 1055082"/>
              <a:gd name="connsiteY2" fmla="*/ 2456889 h 2456889"/>
              <a:gd name="connsiteX3" fmla="*/ 49146 w 1055082"/>
              <a:gd name="connsiteY3" fmla="*/ 2456889 h 2456889"/>
              <a:gd name="connsiteX4" fmla="*/ 0 w 1055082"/>
              <a:gd name="connsiteY4" fmla="*/ 284955 h 24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F9045C-D9ED-4DF1-A37C-5BC619CA10F4}"/>
              </a:ext>
            </a:extLst>
          </p:cNvPr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34CDF-BEE4-4569-8189-459F917C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10435E-797C-4ADC-A280-EFB8C0B5C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8B0E0DB-793B-43D8-8542-EFC784744D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" y="1958530"/>
            <a:ext cx="4343616" cy="4343616"/>
          </a:xfrm>
          <a:prstGeom prst="rect">
            <a:avLst/>
          </a:prstGeom>
        </p:spPr>
      </p:pic>
      <p:pic>
        <p:nvPicPr>
          <p:cNvPr id="24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ED5B76-A041-4C9A-B0BF-98BFD4E8D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28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9115 0.005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64896 -0.01042 " pathEditMode="relative" rAng="0" ptsTypes="AA">
                                      <p:cBhvr>
                                        <p:cTn id="6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875E-6 -4.81481E-6 L -1.875E-6 0.00163 C 0.13242 -0.00578 -1.875E-6 -0.00138 0.14831 -4.81481E-6 L 0.54831 0.00301 C 0.58294 0.0088 0.56888 0.00741 0.62891 0.00301 C 0.63047 0.00301 0.63203 0.00163 0.6336 -4.81481E-6 C 0.63932 -0.00416 0.63998 -0.00578 0.64466 -0.01157 C 0.64753 -0.02013 0.64792 -0.02175 0.65274 -0.02893 C 0.65417 -0.03032 0.65573 -0.03171 0.65729 -0.03333 C 0.65834 -0.03773 0.65938 -0.04189 0.66042 -0.0449 C 0.66146 -0.04768 0.66289 -0.05069 0.66367 -0.0537 C 0.66511 -0.05949 0.66719 -0.06944 0.66719 -0.06805 " pathEditMode="relative" rAng="0" ptsTypes="AAAAAAAAAA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5" grpId="0" animBg="1"/>
      <p:bldP spid="75" grpId="1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16455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Luyện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tập chung (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Tiết 2)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31843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686</Words>
  <Application>Microsoft Office PowerPoint</Application>
  <PresentationFormat>Widescreen</PresentationFormat>
  <Paragraphs>146</Paragraphs>
  <Slides>18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Microsoft YaHei</vt:lpstr>
      <vt:lpstr>.VnAvant</vt:lpstr>
      <vt:lpstr>Arial</vt:lpstr>
      <vt:lpstr>Calibri</vt:lpstr>
      <vt:lpstr>Calibri Light</vt:lpstr>
      <vt:lpstr>Cambria Math</vt:lpstr>
      <vt:lpstr>等线</vt:lpstr>
      <vt:lpstr>Kalam</vt:lpstr>
      <vt:lpstr>Montserrat</vt:lpstr>
      <vt:lpstr>Segoe UI Black</vt:lpstr>
      <vt:lpstr>STZhongsong</vt:lpstr>
      <vt:lpstr>Tahoma</vt:lpstr>
      <vt:lpstr>Times New Roman</vt:lpstr>
      <vt:lpstr>UTM Avo</vt:lpstr>
      <vt:lpstr>Wingdings</vt:lpstr>
      <vt:lpstr>Office Theme</vt:lpstr>
      <vt:lpstr>2_Doodle Sketchbook by Slidesgo</vt:lpstr>
      <vt:lpstr>Chào mừng các con  đến với tiết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Luyện tập chung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388</cp:revision>
  <dcterms:created xsi:type="dcterms:W3CDTF">2021-07-12T03:44:38Z</dcterms:created>
  <dcterms:modified xsi:type="dcterms:W3CDTF">2022-03-06T10:01:37Z</dcterms:modified>
</cp:coreProperties>
</file>