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2"/>
  </p:notesMasterIdLst>
  <p:sldIdLst>
    <p:sldId id="344" r:id="rId4"/>
    <p:sldId id="345" r:id="rId5"/>
    <p:sldId id="346" r:id="rId6"/>
    <p:sldId id="259" r:id="rId7"/>
    <p:sldId id="343" r:id="rId8"/>
    <p:sldId id="339" r:id="rId9"/>
    <p:sldId id="295" r:id="rId10"/>
    <p:sldId id="336" r:id="rId11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4B5"/>
    <a:srgbClr val="F6BB00"/>
    <a:srgbClr val="A9DA74"/>
    <a:srgbClr val="EBF6F9"/>
    <a:srgbClr val="FBD6B7"/>
    <a:srgbClr val="00DA63"/>
    <a:srgbClr val="0DFF7A"/>
    <a:srgbClr val="BEE395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1"/>
  </p:normalViewPr>
  <p:slideViewPr>
    <p:cSldViewPr>
      <p:cViewPr>
        <p:scale>
          <a:sx n="160" d="100"/>
          <a:sy n="160" d="100"/>
        </p:scale>
        <p:origin x="144" y="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4185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2D15-8BAE-4562-9D49-BB619B02B4A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54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1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4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2/17/22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8930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2/17/22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6010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282308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2/17/22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6972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2/17/22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6921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2/17/22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7745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2/17/22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4529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2/17/22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920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342900"/>
            <a:ext cx="2949177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3" y="740573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1543053"/>
            <a:ext cx="2949177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2/17/22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9970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342900"/>
            <a:ext cx="2949177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3" y="740573"/>
            <a:ext cx="4629151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1543053"/>
            <a:ext cx="2949177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2/17/22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1556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2/17/22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5787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2/17/22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324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4188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8315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9836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76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2/17/22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411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6479571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  <a:endParaRPr kumimoji="0" lang="en-VN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69825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343150"/>
            <a:ext cx="4620023" cy="813163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học </a:t>
            </a:r>
            <a:br>
              <a:rPr lang="en-US" alt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396167031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378974" y="859881"/>
            <a:ext cx="6641690" cy="3318271"/>
            <a:chOff x="1417546" y="733282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6" y="733282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388887" y="2209783"/>
              <a:ext cx="27303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4800" b="1" kern="0" dirty="0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481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Quê hương tươi đẹp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75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64" y="0"/>
            <a:ext cx="9140536" cy="514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2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533400" y="606287"/>
            <a:ext cx="8305800" cy="40750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89" y="3258572"/>
            <a:ext cx="1203581" cy="1169291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 rot="289861">
            <a:off x="1820109" y="1293678"/>
            <a:ext cx="6525231" cy="2016215"/>
            <a:chOff x="5625207" y="2361066"/>
            <a:chExt cx="8068164" cy="2688283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5625207" y="3613060"/>
              <a:ext cx="8068164" cy="143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ln w="1270">
                    <a:solidFill>
                      <a:srgbClr val="7C3C21"/>
                    </a:solidFill>
                  </a:ln>
                  <a:solidFill>
                    <a:srgbClr val="96D314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UVN Ly Do" panose="03020702040505070503" pitchFamily="66" charset="0"/>
                  <a:ea typeface="小考拉体" panose="02000503000000000000" pitchFamily="2" charset="-122"/>
                </a:rPr>
                <a:t>Mở rộng vốn từ về thiên nhiên; Câu nêu đặc điểm</a:t>
              </a:r>
              <a:endParaRPr lang="zh-CN" altLang="en-US" sz="2800" b="1" dirty="0">
                <a:ln w="1270">
                  <a:solidFill>
                    <a:srgbClr val="7C3C21"/>
                  </a:solidFill>
                </a:ln>
                <a:solidFill>
                  <a:srgbClr val="96D314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UVN Ly Do" panose="03020702040505070503" pitchFamily="66" charset="0"/>
                <a:ea typeface="小考拉体" panose="02000503000000000000" pitchFamily="2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6755194" y="3053036"/>
              <a:ext cx="937380" cy="1892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8625" b="1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2EA79A2-BCF7-41EB-9838-2A67EA477626}"/>
                </a:ext>
              </a:extLst>
            </p:cNvPr>
            <p:cNvSpPr/>
            <p:nvPr/>
          </p:nvSpPr>
          <p:spPr>
            <a:xfrm rot="21310139">
              <a:off x="5846899" y="2361066"/>
              <a:ext cx="7409772" cy="861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ln w="1270">
                    <a:solidFill>
                      <a:srgbClr val="7C3C21"/>
                    </a:solidFill>
                  </a:ln>
                  <a:solidFill>
                    <a:srgbClr val="FF778B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Wide Latin" panose="020A0A07050505020404" pitchFamily="18" charset="0"/>
                  <a:ea typeface="小考拉体" panose="02000503000000000000" pitchFamily="2" charset="-122"/>
                </a:rPr>
                <a:t>LUYỆN TẬP</a:t>
              </a:r>
              <a:endParaRPr lang="zh-CN" altLang="en-US" sz="3600" b="1" dirty="0">
                <a:ln w="1270">
                  <a:solidFill>
                    <a:srgbClr val="7C3C21"/>
                  </a:solidFill>
                </a:ln>
                <a:solidFill>
                  <a:srgbClr val="FF778B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Wide Latin" panose="020A0A07050505020404" pitchFamily="18" charset="0"/>
                <a:ea typeface="小考拉体" panose="02000503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668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286" t="53078" r="51201" b="-259"/>
          <a:stretch/>
        </p:blipFill>
        <p:spPr>
          <a:xfrm>
            <a:off x="1267949" y="3333231"/>
            <a:ext cx="3848199" cy="195435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3346" y="170001"/>
            <a:ext cx="407736" cy="407736"/>
          </a:xfrm>
          <a:prstGeom prst="ellipse">
            <a:avLst/>
          </a:prstGeom>
          <a:solidFill>
            <a:srgbClr val="E82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114253"/>
            <a:ext cx="750286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0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Xếp các từ ngữ dưới đây vào nhóm thích hợp.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7A30F1-F075-4F19-946E-075478258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89" y="148219"/>
            <a:ext cx="581106" cy="504895"/>
          </a:xfrm>
          <a:prstGeom prst="rect">
            <a:avLst/>
          </a:prstGeom>
        </p:spPr>
      </p:pic>
      <p:pic>
        <p:nvPicPr>
          <p:cNvPr id="1026" name="Picture 2" descr="https://tse1.mm.bing.net/th?id=OIP.mo_teyKoYSh3E3mk7DqnRAHaIO&amp;pid=Api&amp;P=0&amp;w=155&amp;h=17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9879">
            <a:off x="749018" y="152022"/>
            <a:ext cx="1260745" cy="140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5800" y="688249"/>
            <a:ext cx="1171273" cy="2823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bầu trời</a:t>
            </a:r>
          </a:p>
        </p:txBody>
      </p:sp>
      <p:pic>
        <p:nvPicPr>
          <p:cNvPr id="10" name="Picture 2" descr="https://tse1.mm.bing.net/th?id=OIP.mo_teyKoYSh3E3mk7DqnRAHaIO&amp;pid=Api&amp;P=0&amp;w=155&amp;h=17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9879">
            <a:off x="711114" y="1021558"/>
            <a:ext cx="1260745" cy="140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19623" y="1557785"/>
            <a:ext cx="1209177" cy="2823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ngôi sao</a:t>
            </a:r>
          </a:p>
        </p:txBody>
      </p:sp>
      <p:pic>
        <p:nvPicPr>
          <p:cNvPr id="12" name="Picture 2" descr="https://tse1.mm.bing.net/th?id=OIP.mo_teyKoYSh3E3mk7DqnRAHaIO&amp;pid=Api&amp;P=0&amp;w=155&amp;h=17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9879">
            <a:off x="695141" y="1707358"/>
            <a:ext cx="1260745" cy="140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31923" y="2243585"/>
            <a:ext cx="1171273" cy="2823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xanh</a:t>
            </a:r>
          </a:p>
        </p:txBody>
      </p:sp>
      <p:pic>
        <p:nvPicPr>
          <p:cNvPr id="14" name="Picture 2" descr="https://tse1.mm.bing.net/th?id=OIP.mo_teyKoYSh3E3mk7DqnRAHaIO&amp;pid=Api&amp;P=0&amp;w=155&amp;h=17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9879">
            <a:off x="3835314" y="169895"/>
            <a:ext cx="1260745" cy="140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772096" y="706122"/>
            <a:ext cx="1257104" cy="2823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lấp lánh</a:t>
            </a:r>
          </a:p>
        </p:txBody>
      </p:sp>
      <p:pic>
        <p:nvPicPr>
          <p:cNvPr id="16" name="Picture 2" descr="https://tse1.mm.bing.net/th?id=OIP.mo_teyKoYSh3E3mk7DqnRAHaIO&amp;pid=Api&amp;P=0&amp;w=155&amp;h=17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9879">
            <a:off x="3911514" y="976368"/>
            <a:ext cx="1260745" cy="140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826743" y="1494722"/>
            <a:ext cx="1268266" cy="3244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nương lúa</a:t>
            </a:r>
          </a:p>
        </p:txBody>
      </p:sp>
      <p:pic>
        <p:nvPicPr>
          <p:cNvPr id="18" name="Picture 2" descr="https://tse1.mm.bing.net/th?id=OIP.mo_teyKoYSh3E3mk7DqnRAHaIO&amp;pid=Api&amp;P=0&amp;w=155&amp;h=17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9879">
            <a:off x="3971741" y="1662168"/>
            <a:ext cx="1260745" cy="140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908523" y="2198395"/>
            <a:ext cx="1171273" cy="2823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vàng óng</a:t>
            </a:r>
          </a:p>
        </p:txBody>
      </p:sp>
      <p:pic>
        <p:nvPicPr>
          <p:cNvPr id="20" name="Picture 2" descr="https://tse1.mm.bing.net/th?id=OIP.mo_teyKoYSh3E3mk7DqnRAHaIO&amp;pid=Api&amp;P=0&amp;w=155&amp;h=17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9879">
            <a:off x="6765361" y="43127"/>
            <a:ext cx="1416171" cy="158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721573" y="689242"/>
            <a:ext cx="1355627" cy="2823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trong xanh</a:t>
            </a:r>
          </a:p>
        </p:txBody>
      </p:sp>
      <p:pic>
        <p:nvPicPr>
          <p:cNvPr id="22" name="Picture 2" descr="https://tse1.mm.bing.net/th?id=OIP.mo_teyKoYSh3E3mk7DqnRAHaIO&amp;pid=Api&amp;P=0&amp;w=155&amp;h=17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9879">
            <a:off x="6867341" y="976368"/>
            <a:ext cx="1260745" cy="140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804123" y="1512595"/>
            <a:ext cx="1171273" cy="2823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lũy tre</a:t>
            </a:r>
          </a:p>
        </p:txBody>
      </p:sp>
      <p:pic>
        <p:nvPicPr>
          <p:cNvPr id="24" name="Picture 2" descr="https://tse1.mm.bing.net/th?id=OIP.mo_teyKoYSh3E3mk7DqnRAHaIO&amp;pid=Api&amp;P=0&amp;w=155&amp;h=17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9879">
            <a:off x="6867341" y="1738368"/>
            <a:ext cx="1260745" cy="140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6752746" y="2274595"/>
            <a:ext cx="1253823" cy="2823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dòng sông</a:t>
            </a:r>
          </a:p>
        </p:txBody>
      </p:sp>
      <p:pic>
        <p:nvPicPr>
          <p:cNvPr id="26" name="Picture 2" descr="https://tse1.mm.bing.net/th?id=OIP.mo_teyKoYSh3E3mk7DqnRAHaIO&amp;pid=Api&amp;P=0&amp;w=155&amp;h=17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21658">
            <a:off x="1834936" y="2617624"/>
            <a:ext cx="1260745" cy="140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 rot="15303187">
            <a:off x="1859743" y="3282207"/>
            <a:ext cx="1171273" cy="2823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bầu trời</a:t>
            </a:r>
          </a:p>
        </p:txBody>
      </p:sp>
      <p:pic>
        <p:nvPicPr>
          <p:cNvPr id="28" name="Picture 2" descr="https://tse1.mm.bing.net/th?id=OIP.mo_teyKoYSh3E3mk7DqnRAHaIO&amp;pid=Api&amp;P=0&amp;w=155&amp;h=17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3939">
            <a:off x="2370213" y="2590878"/>
            <a:ext cx="1260745" cy="140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 rot="15954060">
            <a:off x="2343872" y="3251797"/>
            <a:ext cx="1209177" cy="2823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ngôi sao</a:t>
            </a:r>
          </a:p>
        </p:txBody>
      </p:sp>
      <p:pic>
        <p:nvPicPr>
          <p:cNvPr id="38" name="Picture 2" descr="https://tse1.mm.bing.net/th?id=OIP.mo_teyKoYSh3E3mk7DqnRAHaIO&amp;pid=Api&amp;P=0&amp;w=155&amp;h=17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5597">
            <a:off x="2977380" y="2619153"/>
            <a:ext cx="1260745" cy="140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 rot="17035718">
            <a:off x="2966117" y="3238508"/>
            <a:ext cx="1171273" cy="2823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lũy tre</a:t>
            </a:r>
          </a:p>
        </p:txBody>
      </p:sp>
      <p:pic>
        <p:nvPicPr>
          <p:cNvPr id="40" name="Picture 2" descr="https://tse1.mm.bing.net/th?id=OIP.mo_teyKoYSh3E3mk7DqnRAHaIO&amp;pid=Api&amp;P=0&amp;w=155&amp;h=17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64631">
            <a:off x="1224969" y="2639307"/>
            <a:ext cx="1260745" cy="140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 rot="14914752">
            <a:off x="1224122" y="3299704"/>
            <a:ext cx="1253823" cy="2823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dòng sông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288" b="99532" l="56954" r="82517"/>
                    </a14:imgEffect>
                  </a14:imgLayer>
                </a14:imgProps>
              </a:ext>
            </a:extLst>
          </a:blip>
          <a:srcRect l="54109" t="53078" r="16386" b="-259"/>
          <a:stretch/>
        </p:blipFill>
        <p:spPr>
          <a:xfrm>
            <a:off x="4658600" y="3257550"/>
            <a:ext cx="3227026" cy="1954356"/>
          </a:xfrm>
          <a:prstGeom prst="rect">
            <a:avLst/>
          </a:prstGeom>
        </p:spPr>
      </p:pic>
      <p:pic>
        <p:nvPicPr>
          <p:cNvPr id="45" name="Picture 2" descr="https://tse1.mm.bing.net/th?id=OIP.mo_teyKoYSh3E3mk7DqnRAHaIO&amp;pid=Api&amp;P=0&amp;w=155&amp;h=17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10690">
            <a:off x="4723884" y="2706010"/>
            <a:ext cx="1260745" cy="140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>
          <a:xfrm rot="15260811">
            <a:off x="4764576" y="3335756"/>
            <a:ext cx="1171273" cy="2823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vàng óng</a:t>
            </a:r>
          </a:p>
        </p:txBody>
      </p:sp>
      <p:pic>
        <p:nvPicPr>
          <p:cNvPr id="47" name="Picture 2" descr="https://tse1.mm.bing.net/th?id=OIP.mo_teyKoYSh3E3mk7DqnRAHaIO&amp;pid=Api&amp;P=0&amp;w=155&amp;h=17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1393">
            <a:off x="5283860" y="2658377"/>
            <a:ext cx="1260745" cy="140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 rot="15911514">
            <a:off x="5299836" y="3288123"/>
            <a:ext cx="1171273" cy="2823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xanh</a:t>
            </a:r>
          </a:p>
        </p:txBody>
      </p:sp>
      <p:pic>
        <p:nvPicPr>
          <p:cNvPr id="51" name="Picture 2" descr="https://tse1.mm.bing.net/th?id=OIP.mo_teyKoYSh3E3mk7DqnRAHaIO&amp;pid=Api&amp;P=0&amp;w=155&amp;h=17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3867">
            <a:off x="5824172" y="2683778"/>
            <a:ext cx="1260745" cy="140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 rot="16203988">
            <a:off x="5792127" y="3344697"/>
            <a:ext cx="1257104" cy="2823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lấp lánh</a:t>
            </a:r>
          </a:p>
        </p:txBody>
      </p:sp>
      <p:pic>
        <p:nvPicPr>
          <p:cNvPr id="53" name="Picture 2" descr="https://tse1.mm.bing.net/th?id=OIP.mo_teyKoYSh3E3mk7DqnRAHaIO&amp;pid=Api&amp;P=0&amp;w=155&amp;h=17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0757">
            <a:off x="6415129" y="2726893"/>
            <a:ext cx="1262372" cy="14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/>
          <p:cNvSpPr/>
          <p:nvPr/>
        </p:nvSpPr>
        <p:spPr>
          <a:xfrm rot="16970878">
            <a:off x="6411772" y="3369844"/>
            <a:ext cx="1193907" cy="2516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trong xanh</a:t>
            </a:r>
          </a:p>
        </p:txBody>
      </p:sp>
      <p:pic>
        <p:nvPicPr>
          <p:cNvPr id="55" name="Picture 2" descr="https://tse1.mm.bing.net/th?id=OIP.mo_teyKoYSh3E3mk7DqnRAHaIO&amp;pid=Api&amp;P=0&amp;w=155&amp;h=17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2857">
            <a:off x="3600827" y="2716702"/>
            <a:ext cx="1260745" cy="140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/>
          <p:cNvSpPr/>
          <p:nvPr/>
        </p:nvSpPr>
        <p:spPr>
          <a:xfrm rot="17702978">
            <a:off x="3552839" y="3317251"/>
            <a:ext cx="1268266" cy="3244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nương lúa</a:t>
            </a:r>
          </a:p>
        </p:txBody>
      </p:sp>
    </p:spTree>
    <p:extLst>
      <p:ext uri="{BB962C8B-B14F-4D97-AF65-F5344CB8AC3E}">
        <p14:creationId xmlns:p14="http://schemas.microsoft.com/office/powerpoint/2010/main" val="170757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9" grpId="0" animBg="1"/>
      <p:bldP spid="41" grpId="0" animBg="1"/>
      <p:bldP spid="46" grpId="0" animBg="1"/>
      <p:bldP spid="48" grpId="0" animBg="1"/>
      <p:bldP spid="52" grpId="0" animBg="1"/>
      <p:bldP spid="54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383138" y="161683"/>
            <a:ext cx="477042" cy="477042"/>
          </a:xfrm>
          <a:prstGeom prst="ellipse">
            <a:avLst/>
          </a:prstGeom>
          <a:solidFill>
            <a:srgbClr val="E82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600" y="92511"/>
            <a:ext cx="7620000" cy="70787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0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Ghép từ ngữ chỉ sự vật với từ ngữ chỉ đặc điểm ở bài tập 1 để tạo 3 câu.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C20695-28B0-495C-ABB1-EA357406C5A6}"/>
              </a:ext>
            </a:extLst>
          </p:cNvPr>
          <p:cNvSpPr txBox="1"/>
          <p:nvPr/>
        </p:nvSpPr>
        <p:spPr>
          <a:xfrm>
            <a:off x="5943600" y="1050461"/>
            <a:ext cx="3352800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</a:t>
            </a:r>
            <a:r>
              <a:rPr lang="en-US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: Bầu trời trong xanh.  </a:t>
            </a:r>
            <a:endParaRPr lang="en-US" sz="20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021" t="44444" r="11908" b="1587"/>
          <a:stretch/>
        </p:blipFill>
        <p:spPr>
          <a:xfrm>
            <a:off x="762000" y="800385"/>
            <a:ext cx="4914901" cy="2013333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FCCAE80-61EA-864B-84AF-F295EB1C5E7C}"/>
              </a:ext>
            </a:extLst>
          </p:cNvPr>
          <p:cNvSpPr/>
          <p:nvPr/>
        </p:nvSpPr>
        <p:spPr>
          <a:xfrm>
            <a:off x="152400" y="2813718"/>
            <a:ext cx="8763000" cy="21964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lphaLcPeriod"/>
            </a:pPr>
            <a:r>
              <a:rPr lang="en-VN" b="1">
                <a:solidFill>
                  <a:schemeClr val="tx1"/>
                </a:solidFill>
                <a:latin typeface="Nunito Black" pitchFamily="2" charset="77"/>
              </a:rPr>
              <a:t>Ngôi sao lấp lánh. </a:t>
            </a:r>
          </a:p>
          <a:p>
            <a:pPr marL="342900" indent="-342900">
              <a:buAutoNum type="alphaLcPeriod"/>
            </a:pPr>
            <a:r>
              <a:rPr lang="en-VN" b="1">
                <a:solidFill>
                  <a:schemeClr val="tx1"/>
                </a:solidFill>
                <a:latin typeface="Nunito Black" pitchFamily="2" charset="77"/>
              </a:rPr>
              <a:t>Dòng sông xanh. </a:t>
            </a:r>
          </a:p>
          <a:p>
            <a:pPr marL="342900" indent="-342900">
              <a:buAutoNum type="alphaLcPeriod"/>
            </a:pPr>
            <a:r>
              <a:rPr lang="en-VN" b="1">
                <a:solidFill>
                  <a:schemeClr val="tx1"/>
                </a:solidFill>
                <a:latin typeface="Nunito Black" pitchFamily="2" charset="77"/>
              </a:rPr>
              <a:t>Nương lúa vàng óng.</a:t>
            </a:r>
          </a:p>
          <a:p>
            <a:pPr marL="342900" indent="-342900">
              <a:buAutoNum type="alphaLcPeriod"/>
            </a:pPr>
            <a:r>
              <a:rPr lang="en-VN" b="1">
                <a:solidFill>
                  <a:schemeClr val="tx1"/>
                </a:solidFill>
                <a:latin typeface="Nunito Black" pitchFamily="2" charset="77"/>
              </a:rPr>
              <a:t>Bầu trời trong xanh.</a:t>
            </a:r>
          </a:p>
        </p:txBody>
      </p:sp>
    </p:spTree>
    <p:extLst>
      <p:ext uri="{BB962C8B-B14F-4D97-AF65-F5344CB8AC3E}">
        <p14:creationId xmlns:p14="http://schemas.microsoft.com/office/powerpoint/2010/main" val="199357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0A8913B-1201-4E7E-85EB-DC700B4D835B}"/>
              </a:ext>
            </a:extLst>
          </p:cNvPr>
          <p:cNvSpPr/>
          <p:nvPr/>
        </p:nvSpPr>
        <p:spPr>
          <a:xfrm>
            <a:off x="179294" y="168266"/>
            <a:ext cx="477042" cy="477042"/>
          </a:xfrm>
          <a:prstGeom prst="ellipse">
            <a:avLst/>
          </a:prstGeom>
          <a:solidFill>
            <a:srgbClr val="E82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2235CC-860B-4E47-89D6-0A40EFCEE9CA}"/>
              </a:ext>
            </a:extLst>
          </p:cNvPr>
          <p:cNvSpPr txBox="1"/>
          <p:nvPr/>
        </p:nvSpPr>
        <p:spPr>
          <a:xfrm>
            <a:off x="786756" y="140565"/>
            <a:ext cx="7442844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Hỏi – đáp về đặc điểm của các sự vật </a:t>
            </a:r>
            <a:r>
              <a:rPr lang="en-US" sz="2400" b="1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ngôi sao, dòng sông, nương lúa, bầu trời.</a:t>
            </a:r>
            <a:endParaRPr lang="en-US" sz="24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4C006BB-24DE-462F-B146-CC5A1F38F29D}"/>
              </a:ext>
            </a:extLst>
          </p:cNvPr>
          <p:cNvSpPr/>
          <p:nvPr/>
        </p:nvSpPr>
        <p:spPr>
          <a:xfrm>
            <a:off x="1066800" y="1245110"/>
            <a:ext cx="3276600" cy="496926"/>
          </a:xfrm>
          <a:prstGeom prst="roundRect">
            <a:avLst>
              <a:gd name="adj" fmla="val 3541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: Bầu trời thế nào?</a:t>
            </a:r>
            <a:endParaRPr lang="vi-VN" sz="16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">
            <a:extLst>
              <a:ext uri="{FF2B5EF4-FFF2-40B4-BE49-F238E27FC236}">
                <a16:creationId xmlns:a16="http://schemas.microsoft.com/office/drawing/2014/main" id="{14C006BB-24DE-462F-B146-CC5A1F38F29D}"/>
              </a:ext>
            </a:extLst>
          </p:cNvPr>
          <p:cNvSpPr/>
          <p:nvPr/>
        </p:nvSpPr>
        <p:spPr>
          <a:xfrm>
            <a:off x="4748212" y="1288231"/>
            <a:ext cx="4167188" cy="410683"/>
          </a:xfrm>
          <a:prstGeom prst="roundRect">
            <a:avLst>
              <a:gd name="adj" fmla="val 3541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Bầu trời </a:t>
            </a:r>
            <a:r>
              <a:rPr lang="en-US" sz="2400" b="1" dirty="0">
                <a:solidFill>
                  <a:schemeClr val="tx1"/>
                </a:solidFill>
              </a:rPr>
              <a:t>cao vời vợi.</a:t>
            </a:r>
            <a:endParaRPr lang="vi-VN" sz="1600" b="1" dirty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343400" y="1493573"/>
            <a:ext cx="381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">
            <a:extLst>
              <a:ext uri="{FF2B5EF4-FFF2-40B4-BE49-F238E27FC236}">
                <a16:creationId xmlns:a16="http://schemas.microsoft.com/office/drawing/2014/main" id="{14C006BB-24DE-462F-B146-CC5A1F38F29D}"/>
              </a:ext>
            </a:extLst>
          </p:cNvPr>
          <p:cNvSpPr/>
          <p:nvPr/>
        </p:nvSpPr>
        <p:spPr>
          <a:xfrm>
            <a:off x="1092994" y="2058778"/>
            <a:ext cx="3276600" cy="496926"/>
          </a:xfrm>
          <a:prstGeom prst="roundRect">
            <a:avLst>
              <a:gd name="adj" fmla="val 3541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Dòng sông thế nào?</a:t>
            </a:r>
            <a:endParaRPr lang="vi-VN" sz="16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1">
            <a:extLst>
              <a:ext uri="{FF2B5EF4-FFF2-40B4-BE49-F238E27FC236}">
                <a16:creationId xmlns:a16="http://schemas.microsoft.com/office/drawing/2014/main" id="{14C006BB-24DE-462F-B146-CC5A1F38F29D}"/>
              </a:ext>
            </a:extLst>
          </p:cNvPr>
          <p:cNvSpPr/>
          <p:nvPr/>
        </p:nvSpPr>
        <p:spPr>
          <a:xfrm>
            <a:off x="4750594" y="2101899"/>
            <a:ext cx="4167188" cy="410683"/>
          </a:xfrm>
          <a:prstGeom prst="roundRect">
            <a:avLst>
              <a:gd name="adj" fmla="val 3541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Dòng sông </a:t>
            </a:r>
            <a:r>
              <a:rPr lang="en-US" sz="2400" b="1" dirty="0">
                <a:solidFill>
                  <a:schemeClr val="tx1"/>
                </a:solidFill>
              </a:rPr>
              <a:t>quanh co uốn khúc.</a:t>
            </a:r>
            <a:endParaRPr lang="vi-VN" sz="1600" b="1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369594" y="2307241"/>
            <a:ext cx="381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1">
            <a:extLst>
              <a:ext uri="{FF2B5EF4-FFF2-40B4-BE49-F238E27FC236}">
                <a16:creationId xmlns:a16="http://schemas.microsoft.com/office/drawing/2014/main" id="{14C006BB-24DE-462F-B146-CC5A1F38F29D}"/>
              </a:ext>
            </a:extLst>
          </p:cNvPr>
          <p:cNvSpPr/>
          <p:nvPr/>
        </p:nvSpPr>
        <p:spPr>
          <a:xfrm>
            <a:off x="1066800" y="2962401"/>
            <a:ext cx="3276600" cy="496926"/>
          </a:xfrm>
          <a:prstGeom prst="roundRect">
            <a:avLst>
              <a:gd name="adj" fmla="val 3541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Nương lúa thế nào?</a:t>
            </a:r>
            <a:endParaRPr lang="vi-VN" sz="1600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1">
            <a:extLst>
              <a:ext uri="{FF2B5EF4-FFF2-40B4-BE49-F238E27FC236}">
                <a16:creationId xmlns:a16="http://schemas.microsoft.com/office/drawing/2014/main" id="{14C006BB-24DE-462F-B146-CC5A1F38F29D}"/>
              </a:ext>
            </a:extLst>
          </p:cNvPr>
          <p:cNvSpPr/>
          <p:nvPr/>
        </p:nvSpPr>
        <p:spPr>
          <a:xfrm>
            <a:off x="4724400" y="3005522"/>
            <a:ext cx="4167188" cy="410683"/>
          </a:xfrm>
          <a:prstGeom prst="roundRect">
            <a:avLst>
              <a:gd name="adj" fmla="val 3541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Nương lúa </a:t>
            </a:r>
            <a:r>
              <a:rPr lang="en-US" sz="2400" b="1" dirty="0">
                <a:solidFill>
                  <a:schemeClr val="tx1"/>
                </a:solidFill>
              </a:rPr>
              <a:t>xanh mơn mởn.</a:t>
            </a:r>
            <a:endParaRPr lang="vi-VN" sz="1600" b="1" dirty="0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4343400" y="3210864"/>
            <a:ext cx="381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3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050" y="-9798"/>
            <a:ext cx="9658350" cy="5153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355F66-A617-4373-9B18-F16044AF01D7}"/>
              </a:ext>
            </a:extLst>
          </p:cNvPr>
          <p:cNvSpPr txBox="1"/>
          <p:nvPr/>
        </p:nvSpPr>
        <p:spPr>
          <a:xfrm>
            <a:off x="2590800" y="1084243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Tạm biệt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 và hẹn gặp lại các em </a:t>
            </a:r>
          </a:p>
        </p:txBody>
      </p:sp>
    </p:spTree>
    <p:extLst>
      <p:ext uri="{BB962C8B-B14F-4D97-AF65-F5344CB8AC3E}">
        <p14:creationId xmlns:p14="http://schemas.microsoft.com/office/powerpoint/2010/main" val="27417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193</Words>
  <Application>Microsoft Macintosh PowerPoint</Application>
  <PresentationFormat>On-screen Show (16:9)</PresentationFormat>
  <Paragraphs>44</Paragraphs>
  <Slides>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Kalam</vt:lpstr>
      <vt:lpstr>Montserrat</vt:lpstr>
      <vt:lpstr>Nunito Black</vt:lpstr>
      <vt:lpstr>Times New Roman</vt:lpstr>
      <vt:lpstr>UTM Avo</vt:lpstr>
      <vt:lpstr>UVN Ly Do</vt:lpstr>
      <vt:lpstr>Wide Latin</vt:lpstr>
      <vt:lpstr>小考拉体</vt:lpstr>
      <vt:lpstr>Office Theme</vt:lpstr>
      <vt:lpstr>1_Office Theme</vt:lpstr>
      <vt:lpstr>Doodle Sketchbook by Slidesgo</vt:lpstr>
      <vt:lpstr>Chào mừng các em đến với tiết học  môn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Do  Thuy Nga</cp:lastModifiedBy>
  <cp:revision>313</cp:revision>
  <dcterms:created xsi:type="dcterms:W3CDTF">2020-12-08T15:48:47Z</dcterms:created>
  <dcterms:modified xsi:type="dcterms:W3CDTF">2022-02-17T02:09:56Z</dcterms:modified>
</cp:coreProperties>
</file>