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3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20" r:id="rId3"/>
  </p:sldMasterIdLst>
  <p:notesMasterIdLst>
    <p:notesMasterId r:id="rId18"/>
  </p:notesMasterIdLst>
  <p:sldIdLst>
    <p:sldId id="371" r:id="rId4"/>
    <p:sldId id="340" r:id="rId5"/>
    <p:sldId id="372" r:id="rId6"/>
    <p:sldId id="373" r:id="rId7"/>
    <p:sldId id="342" r:id="rId8"/>
    <p:sldId id="344" r:id="rId9"/>
    <p:sldId id="374" r:id="rId10"/>
    <p:sldId id="375" r:id="rId11"/>
    <p:sldId id="376" r:id="rId12"/>
    <p:sldId id="377" r:id="rId13"/>
    <p:sldId id="354" r:id="rId14"/>
    <p:sldId id="378" r:id="rId15"/>
    <p:sldId id="316" r:id="rId16"/>
    <p:sldId id="379" r:id="rId17"/>
  </p:sldIdLst>
  <p:sldSz cx="6858000" cy="5143500"/>
  <p:notesSz cx="6858000" cy="9144000"/>
  <p:embeddedFontLst>
    <p:embeddedFont>
      <p:font typeface="Kalam" panose="020B0604020202020204" charset="0"/>
      <p:regular r:id="rId19"/>
      <p:bold r:id="rId20"/>
    </p:embeddedFont>
    <p:embeddedFont>
      <p:font typeface="Montserrat" panose="02000505000000020004" pitchFamily="2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7FB"/>
    <a:srgbClr val="E6F7F9"/>
    <a:srgbClr val="000000"/>
    <a:srgbClr val="ED3D6C"/>
    <a:srgbClr val="DF3C7E"/>
    <a:srgbClr val="E2F7E2"/>
    <a:srgbClr val="C7F1C6"/>
    <a:srgbClr val="BED096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8"/>
    <p:restoredTop sz="95846"/>
  </p:normalViewPr>
  <p:slideViewPr>
    <p:cSldViewPr snapToGrid="0">
      <p:cViewPr varScale="1">
        <p:scale>
          <a:sx n="97" d="100"/>
          <a:sy n="97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3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5870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90297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128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06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7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7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6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7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7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6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176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282307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6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6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887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7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1878807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47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00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32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740572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1543052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62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740572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1543052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17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03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6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6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5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7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7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6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7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6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8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4859678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DA7268BB-C1B0-4A07-841E-B140DAEE97C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2/9/2022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  <a:defRPr/>
            </a:pPr>
            <a:fld id="{9EDB716F-5A96-4A9A-BE33-5D9C969214D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05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jp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wmf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9033" y="2332316"/>
            <a:ext cx="4620023" cy="813163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 </a:t>
            </a:r>
            <a:br>
              <a:rPr lang="en-US" alt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 Tiếng Việt</a:t>
            </a:r>
            <a:endParaRPr lang="en-US" alt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833111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757571" y="0"/>
            <a:ext cx="6178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</a:rPr>
              <a:t>Một số loại cây ăn quả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973577" y="2322485"/>
            <a:ext cx="122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táo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4537778" y="2366729"/>
            <a:ext cx="122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nhãn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766599" y="4589340"/>
            <a:ext cx="1691466" cy="45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mít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2737969" y="4604086"/>
            <a:ext cx="1691466" cy="45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nho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4719172" y="4618834"/>
            <a:ext cx="1691466" cy="45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thanh long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1" y="553998"/>
            <a:ext cx="2615081" cy="1874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82" y="598241"/>
            <a:ext cx="2666631" cy="1867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30" y="2982840"/>
            <a:ext cx="1922521" cy="1672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7" y="2989001"/>
            <a:ext cx="1989756" cy="1597591"/>
          </a:xfrm>
          <a:prstGeom prst="rect">
            <a:avLst/>
          </a:prstGeom>
        </p:spPr>
      </p:pic>
      <p:pic>
        <p:nvPicPr>
          <p:cNvPr id="3074" name="Picture 2" descr="Cây thanh lo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/>
          <a:stretch/>
        </p:blipFill>
        <p:spPr bwMode="auto">
          <a:xfrm>
            <a:off x="4615932" y="2982840"/>
            <a:ext cx="1922521" cy="16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339582" y="196966"/>
            <a:ext cx="6178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từ ngữ chỉ hoạt động chăm sóc cây.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44C25-0C2B-C34A-A218-B10AB3EB97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5316" y="648461"/>
            <a:ext cx="3569165" cy="2038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7" y="774238"/>
            <a:ext cx="2826976" cy="1913178"/>
          </a:xfrm>
          <a:prstGeom prst="rect">
            <a:avLst/>
          </a:prstGeom>
        </p:spPr>
      </p:pic>
      <p:pic>
        <p:nvPicPr>
          <p:cNvPr id="5122" name="Picture 2" descr="http://dungcunongnghiep.vn/files/sanpham/1014/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84" y="3189735"/>
            <a:ext cx="1886081" cy="17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9" y="3189735"/>
            <a:ext cx="1941502" cy="1713180"/>
          </a:xfrm>
          <a:prstGeom prst="rect">
            <a:avLst/>
          </a:prstGeom>
        </p:spPr>
      </p:pic>
      <p:pic>
        <p:nvPicPr>
          <p:cNvPr id="3074" name="Picture 2" descr="http://hopchuanhopquy.com/wp-content/uploads/2014/05/bon-phan-cho-cay-tro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84" y="3217568"/>
            <a:ext cx="1923935" cy="17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339582" y="196966"/>
            <a:ext cx="6178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Tìm từ ngữ chỉ hoạt động chăm sóc cây.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44C25-0C2B-C34A-A218-B10AB3EB97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486" y="2904341"/>
            <a:ext cx="2753032" cy="2038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7" y="774238"/>
            <a:ext cx="2021010" cy="19131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02" name="TextBox1" r:id="rId2" imgW="3409920" imgH="2705040"/>
        </mc:Choice>
        <mc:Fallback>
          <p:control name="TextBox1" r:id="rId2" imgW="3409920" imgH="2705040">
            <p:pic>
              <p:nvPicPr>
                <p:cNvPr id="8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10348" y="1221624"/>
                  <a:ext cx="3409696" cy="27078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515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154" y="255995"/>
            <a:ext cx="63108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Kết hợp từ ngữ ở cột A với từ ngữ ở cột B để tạo câu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vi-VN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07651" y="1759081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DB5EE4-FE9A-1846-AFE7-0D4726E1E17E}"/>
              </a:ext>
            </a:extLst>
          </p:cNvPr>
          <p:cNvSpPr/>
          <p:nvPr/>
        </p:nvSpPr>
        <p:spPr>
          <a:xfrm>
            <a:off x="107651" y="2392927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cuốc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đất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44D857E-1702-6645-A01F-CF0D4DF45CA3}"/>
              </a:ext>
            </a:extLst>
          </p:cNvPr>
          <p:cNvSpPr/>
          <p:nvPr/>
        </p:nvSpPr>
        <p:spPr>
          <a:xfrm>
            <a:off x="107651" y="3026772"/>
            <a:ext cx="2967245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đô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rào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chắn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198570-0496-9847-9DD0-F8AE05FBD34B}"/>
              </a:ext>
            </a:extLst>
          </p:cNvPr>
          <p:cNvSpPr/>
          <p:nvPr/>
        </p:nvSpPr>
        <p:spPr>
          <a:xfrm>
            <a:off x="3780615" y="1759081"/>
            <a:ext cx="2967245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phố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thêm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AF77E5-7496-C543-8125-470CDC026A0C}"/>
              </a:ext>
            </a:extLst>
          </p:cNvPr>
          <p:cNvSpPr/>
          <p:nvPr/>
        </p:nvSpPr>
        <p:spPr>
          <a:xfrm>
            <a:off x="3780614" y="2392927"/>
            <a:ext cx="2967244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rgbClr val="000000"/>
                </a:solidFill>
                <a:latin typeface="UTM Avo" panose="02040603050506020204" pitchFamily="18" charset="0"/>
              </a:rPr>
              <a:t>để bảo vệ cây.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59D380A-062C-0244-ADAF-E80EDF4B93E3}"/>
              </a:ext>
            </a:extLst>
          </p:cNvPr>
          <p:cNvSpPr/>
          <p:nvPr/>
        </p:nvSpPr>
        <p:spPr>
          <a:xfrm>
            <a:off x="3780616" y="3026772"/>
            <a:ext cx="2967243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rau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759CD-232B-D64F-9CAF-E817AC583202}"/>
              </a:ext>
            </a:extLst>
          </p:cNvPr>
          <p:cNvSpPr txBox="1"/>
          <p:nvPr/>
        </p:nvSpPr>
        <p:spPr>
          <a:xfrm>
            <a:off x="1252806" y="1283873"/>
            <a:ext cx="4471927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A           </a:t>
            </a:r>
            <a:r>
              <a:rPr lang="en-US" sz="2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                                          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F3AFA-7A14-1440-BF9B-B6A2C7AC4405}"/>
              </a:ext>
            </a:extLst>
          </p:cNvPr>
          <p:cNvGrpSpPr/>
          <p:nvPr/>
        </p:nvGrpSpPr>
        <p:grpSpPr>
          <a:xfrm rot="21358561" flipV="1">
            <a:off x="3048267" y="1975170"/>
            <a:ext cx="774499" cy="45719"/>
            <a:chOff x="2022098" y="1794108"/>
            <a:chExt cx="678514" cy="66986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0E1B65-9C3E-844D-A4CD-3F5D045CFE4F}"/>
                </a:ext>
              </a:extLst>
            </p:cNvPr>
            <p:cNvSpPr/>
            <p:nvPr/>
          </p:nvSpPr>
          <p:spPr>
            <a:xfrm>
              <a:off x="2022098" y="2429619"/>
              <a:ext cx="34350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43465F-5A42-C44C-82A1-258A5E001146}"/>
                </a:ext>
              </a:extLst>
            </p:cNvPr>
            <p:cNvCxnSpPr>
              <a:stCxn id="18" idx="7"/>
              <a:endCxn id="20" idx="3"/>
            </p:cNvCxnSpPr>
            <p:nvPr/>
          </p:nvCxnSpPr>
          <p:spPr>
            <a:xfrm flipV="1">
              <a:off x="2051417" y="1823427"/>
              <a:ext cx="616943" cy="611222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5DD8C9-0098-D840-AC7F-DCD8BD2B5CD8}"/>
                </a:ext>
              </a:extLst>
            </p:cNvPr>
            <p:cNvSpPr/>
            <p:nvPr/>
          </p:nvSpPr>
          <p:spPr>
            <a:xfrm>
              <a:off x="2662827" y="1794108"/>
              <a:ext cx="37785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E11A3-FCA7-E14A-BE06-0EEEB6DA3EBB}"/>
              </a:ext>
            </a:extLst>
          </p:cNvPr>
          <p:cNvGrpSpPr/>
          <p:nvPr/>
        </p:nvGrpSpPr>
        <p:grpSpPr>
          <a:xfrm>
            <a:off x="3047617" y="2646860"/>
            <a:ext cx="747174" cy="652786"/>
            <a:chOff x="2020011" y="1799552"/>
            <a:chExt cx="675903" cy="59244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127DBD-D2B0-3E4E-8145-7720D357758D}"/>
                </a:ext>
              </a:extLst>
            </p:cNvPr>
            <p:cNvSpPr/>
            <p:nvPr/>
          </p:nvSpPr>
          <p:spPr>
            <a:xfrm>
              <a:off x="2020011" y="2366191"/>
              <a:ext cx="28388" cy="2580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19CB4C-421B-2444-BAEA-DBB5BD0C1BAF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2044242" y="1819576"/>
              <a:ext cx="627441" cy="550394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AEA386-0A05-7041-9962-29EC1A547B8A}"/>
                </a:ext>
              </a:extLst>
            </p:cNvPr>
            <p:cNvSpPr/>
            <p:nvPr/>
          </p:nvSpPr>
          <p:spPr>
            <a:xfrm>
              <a:off x="2667526" y="1799552"/>
              <a:ext cx="28388" cy="234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5D752F-0558-8744-806F-CBF5C37E7E6E}"/>
              </a:ext>
            </a:extLst>
          </p:cNvPr>
          <p:cNvGrpSpPr/>
          <p:nvPr/>
        </p:nvGrpSpPr>
        <p:grpSpPr>
          <a:xfrm flipV="1">
            <a:off x="3048265" y="2630493"/>
            <a:ext cx="774501" cy="669153"/>
            <a:chOff x="2025078" y="1797087"/>
            <a:chExt cx="670834" cy="6639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9A995D-F3CB-0C48-9FC3-40A4CE4AAD85}"/>
                </a:ext>
              </a:extLst>
            </p:cNvPr>
            <p:cNvSpPr/>
            <p:nvPr/>
          </p:nvSpPr>
          <p:spPr>
            <a:xfrm>
              <a:off x="2025078" y="2432600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B5228F-E6A5-DE4D-B40B-8315571C9B49}"/>
                </a:ext>
              </a:extLst>
            </p:cNvPr>
            <p:cNvCxnSpPr>
              <a:stCxn id="28" idx="7"/>
              <a:endCxn id="30" idx="3"/>
            </p:cNvCxnSpPr>
            <p:nvPr/>
          </p:nvCxnSpPr>
          <p:spPr>
            <a:xfrm flipV="1">
              <a:off x="2049309" y="1821318"/>
              <a:ext cx="622372" cy="61543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080DDB-8D25-134A-8305-0ACD392D1882}"/>
                </a:ext>
              </a:extLst>
            </p:cNvPr>
            <p:cNvSpPr/>
            <p:nvPr/>
          </p:nvSpPr>
          <p:spPr>
            <a:xfrm>
              <a:off x="2667524" y="1797087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Cute Cartoon Girl And Boy Working In The Garden Vector Illustration.... |  Cute cartoon girl, Children illustration, Work cartoons">
            <a:extLst>
              <a:ext uri="{FF2B5EF4-FFF2-40B4-BE49-F238E27FC236}">
                <a16:creationId xmlns:a16="http://schemas.microsoft.com/office/drawing/2014/main" id="{DD993110-8870-5046-921A-E12696FF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38" y="3299646"/>
            <a:ext cx="1960751" cy="19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6858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9033" y="2332316"/>
            <a:ext cx="4620023" cy="813163"/>
          </a:xfrm>
        </p:spPr>
        <p:txBody>
          <a:bodyPr>
            <a:no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 gặp lại các em ở tiết học sau.</a:t>
            </a:r>
            <a:endParaRPr lang="en-US" alt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090442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35974" y="859880"/>
            <a:ext cx="6641690" cy="3318271"/>
            <a:chOff x="1417546" y="733282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733282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388887" y="2209783"/>
              <a:ext cx="2730397" cy="106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Vườn Cây Của Ba ♫ Bé Ngọc Vy - Bé Ngọc My ♫ Nhạc Thiếu Nhi Cho Bé ♫ Mầm Chồi L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662" y="1893415"/>
            <a:ext cx="3429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Má trồng toàn những cây dễ thương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Nào là bông là hoa là lúa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Còn 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b</a:t>
            </a:r>
            <a:r>
              <a:rPr lang="vi-VN" dirty="0" smtClean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trồng toàn cây dễ sợ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Cây xù xì cây lại có gai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Cái gai bưởi đụng vào là chảy máu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Trái sầu riêng rớt trúng thì đầu u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Nhựa hột điều dính vào là rách áo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Cây dừa cao eo ôi là </a:t>
            </a:r>
            <a:r>
              <a:rPr lang="vi-VN" dirty="0" smtClean="0">
                <a:solidFill>
                  <a:srgbClr val="333333"/>
                </a:solidFill>
                <a:latin typeface="Arial" panose="020B0604020202020204" pitchFamily="34" charset="0"/>
              </a:rPr>
              <a:t>cao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52019" y="2376062"/>
            <a:ext cx="3429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Cây 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b</a:t>
            </a:r>
            <a:r>
              <a:rPr lang="vi-VN" dirty="0" smtClean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trồng sống lâu lâu thiệt là lâu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Mưa chẳng dập gió lay chẳng đổ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Thân xù xì cứ đứng trơ trơ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Cành gai góc đâm ngang tua tủa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Bưởi, sầu riêng, dừa, điều và nhiều nữa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Cho em bốn mùa vị ngọt hương thơm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Vườn của 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b</a:t>
            </a:r>
            <a:r>
              <a:rPr lang="vi-VN" dirty="0" smtClean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cây trồng thì dễ sợ</a:t>
            </a:r>
            <a:r>
              <a:rPr lang="vi-VN" dirty="0"/>
              <a:t/>
            </a:r>
            <a:br>
              <a:rPr lang="vi-VN" dirty="0"/>
            </a:br>
            <a:r>
              <a:rPr lang="vi-VN" dirty="0">
                <a:solidFill>
                  <a:srgbClr val="333333"/>
                </a:solidFill>
                <a:latin typeface="Arial" panose="020B0604020202020204" pitchFamily="34" charset="0"/>
              </a:rPr>
              <a:t>Mà trái nào cũng thiệt dễ thương !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22523" y="1759974"/>
            <a:ext cx="0" cy="3146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72C51F-CECB-48A7-8A70-7BA2BE8A7350}"/>
              </a:ext>
            </a:extLst>
          </p:cNvPr>
          <p:cNvSpPr txBox="1"/>
          <p:nvPr/>
        </p:nvSpPr>
        <p:spPr>
          <a:xfrm>
            <a:off x="1810173" y="1091817"/>
            <a:ext cx="304101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Vườ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 cây của ba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688692" y="507885"/>
            <a:ext cx="4761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Vườn cây của ba trồng những loại cây gì?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83330" y="1609880"/>
            <a:ext cx="5171269" cy="2037111"/>
            <a:chOff x="2252530" y="2523906"/>
            <a:chExt cx="5171269" cy="20371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252530" y="3255980"/>
              <a:ext cx="5171269" cy="130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Mở rộng vốn từ về cây cối;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Câu nêu hoạt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3287348" y="2523906"/>
              <a:ext cx="3041010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Luyện tập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69" y="3599478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1534331" y="469347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MÙA VÀNG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386195" y="578415"/>
            <a:ext cx="1631953" cy="733741"/>
            <a:chOff x="360464" y="617893"/>
            <a:chExt cx="1631953" cy="73374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1" y="617893"/>
              <a:ext cx="1613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8"/>
              <a:ext cx="1613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339582" y="196966"/>
            <a:ext cx="6178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tên các loại cây lương thực, cây ăn quả mà em </a:t>
            </a:r>
            <a:r>
              <a:rPr lang="vi-VN" sz="18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465195" y="4446254"/>
            <a:ext cx="122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lúa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3A13C-C239-5843-A242-BCF164671407}"/>
              </a:ext>
            </a:extLst>
          </p:cNvPr>
          <p:cNvSpPr txBox="1"/>
          <p:nvPr/>
        </p:nvSpPr>
        <p:spPr>
          <a:xfrm>
            <a:off x="4042623" y="4456458"/>
            <a:ext cx="150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M: </a:t>
            </a: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cây hồng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7FCC6-ECE2-C64B-BB0A-9E628028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97" t="1394" r="1997"/>
          <a:stretch/>
        </p:blipFill>
        <p:spPr>
          <a:xfrm>
            <a:off x="1080250" y="1066369"/>
            <a:ext cx="1999131" cy="3376143"/>
          </a:xfrm>
          <a:prstGeom prst="roundRect">
            <a:avLst>
              <a:gd name="adj" fmla="val 18386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B815C-3A3E-1449-A1FA-3761968B5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15" t="1917"/>
          <a:stretch/>
        </p:blipFill>
        <p:spPr>
          <a:xfrm>
            <a:off x="3782184" y="1066369"/>
            <a:ext cx="2028027" cy="337614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339582" y="196966"/>
            <a:ext cx="6178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tên các loại cây lương thực, cây ăn quả mà em </a:t>
            </a:r>
            <a:r>
              <a:rPr kumimoji="0" lang="vi-V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963746" y="4357766"/>
            <a:ext cx="122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M: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cây lúa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7FCC6-ECE2-C64B-BB0A-9E628028D2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97" t="1394" r="1997"/>
          <a:stretch/>
        </p:blipFill>
        <p:spPr>
          <a:xfrm>
            <a:off x="608301" y="887454"/>
            <a:ext cx="1999131" cy="3376143"/>
          </a:xfrm>
          <a:prstGeom prst="roundRect">
            <a:avLst>
              <a:gd name="adj" fmla="val 18386"/>
            </a:avLst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4" name="TextBox1" r:id="rId2" imgW="3409920" imgH="2705040"/>
        </mc:Choice>
        <mc:Fallback>
          <p:control name="TextBox1" r:id="rId2" imgW="3409920" imgH="270504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10348" y="1221624"/>
                  <a:ext cx="3409696" cy="27078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925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339582" y="196966"/>
            <a:ext cx="6178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tên các loại cây lương thực, cây ăn quả mà em </a:t>
            </a:r>
            <a:r>
              <a:rPr kumimoji="0" lang="vi-V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3A13C-C239-5843-A242-BCF164671407}"/>
              </a:ext>
            </a:extLst>
          </p:cNvPr>
          <p:cNvSpPr txBox="1"/>
          <p:nvPr/>
        </p:nvSpPr>
        <p:spPr>
          <a:xfrm>
            <a:off x="797976" y="4290808"/>
            <a:ext cx="150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M: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cây hồng</a:t>
            </a:r>
            <a:endParaRPr kumimoji="0" lang="en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EB815C-3A3E-1449-A1FA-3761968B5A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15" t="1917"/>
          <a:stretch/>
        </p:blipFill>
        <p:spPr>
          <a:xfrm>
            <a:off x="517875" y="892556"/>
            <a:ext cx="2028027" cy="3376143"/>
          </a:xfrm>
          <a:prstGeom prst="round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7" name="TextBox1" r:id="rId2" imgW="3409920" imgH="2705040"/>
        </mc:Choice>
        <mc:Fallback>
          <p:control name="TextBox1" r:id="rId2" imgW="3409920" imgH="270504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10348" y="1221624"/>
                  <a:ext cx="3409696" cy="27078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5010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362137" y="-68824"/>
            <a:ext cx="6178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smtClean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</a:rPr>
              <a:t>Một số loại cây lương thực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50" y="2866965"/>
            <a:ext cx="2005472" cy="1756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5" y="2866966"/>
            <a:ext cx="2123767" cy="1722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6" y="2866965"/>
            <a:ext cx="2120351" cy="1756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421" y="421903"/>
            <a:ext cx="2787895" cy="2016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6" y="516833"/>
            <a:ext cx="2620219" cy="1837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973577" y="2322485"/>
            <a:ext cx="122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sắn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4665598" y="2366729"/>
            <a:ext cx="122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ngô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412637" y="4589340"/>
            <a:ext cx="16914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khoai lang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2619982" y="4604086"/>
            <a:ext cx="16914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khoai tây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4846992" y="4628666"/>
            <a:ext cx="1691466" cy="45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Cây khoai sọ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88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</TotalTime>
  <Words>242</Words>
  <Application>Microsoft Office PowerPoint</Application>
  <PresentationFormat>Custom</PresentationFormat>
  <Paragraphs>44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Kalam</vt:lpstr>
      <vt:lpstr>Montserrat</vt:lpstr>
      <vt:lpstr>Times New Roman</vt:lpstr>
      <vt:lpstr>UTM Cookies</vt:lpstr>
      <vt:lpstr>Arial</vt:lpstr>
      <vt:lpstr>UTM Avo</vt:lpstr>
      <vt:lpstr>Calibri Light</vt:lpstr>
      <vt:lpstr>Calibri</vt:lpstr>
      <vt:lpstr>Doodle Sketchbook by Slidesgo</vt:lpstr>
      <vt:lpstr>1_Doodle Sketchbook by Slidesgo</vt:lpstr>
      <vt:lpstr>1_Office Theme</vt:lpstr>
      <vt:lpstr>Chào mừng các em đến với tiết học  môn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 ở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HP</cp:lastModifiedBy>
  <cp:revision>223</cp:revision>
  <dcterms:modified xsi:type="dcterms:W3CDTF">2022-02-09T09:55:27Z</dcterms:modified>
</cp:coreProperties>
</file>