
<file path=[Content_Types].xml><?xml version="1.0" encoding="utf-8"?>
<Types xmlns="http://schemas.openxmlformats.org/package/2006/content-types">
  <Default Extension="png" ContentType="image/png"/>
  <Default Extension="bin" ContentType="application/vnd.ms-office.activeX"/>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activeX/activeX1.xml" ContentType="application/vnd.ms-office.activeX+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2.xml" ContentType="application/vnd.ms-office.activeX+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3" r:id="rId2"/>
    <p:sldMasterId id="2147483706" r:id="rId3"/>
    <p:sldMasterId id="2147483767" r:id="rId4"/>
  </p:sldMasterIdLst>
  <p:notesMasterIdLst>
    <p:notesMasterId r:id="rId27"/>
  </p:notesMasterIdLst>
  <p:sldIdLst>
    <p:sldId id="334" r:id="rId5"/>
    <p:sldId id="335" r:id="rId6"/>
    <p:sldId id="301" r:id="rId7"/>
    <p:sldId id="257" r:id="rId8"/>
    <p:sldId id="302" r:id="rId9"/>
    <p:sldId id="305" r:id="rId10"/>
    <p:sldId id="348" r:id="rId11"/>
    <p:sldId id="351" r:id="rId12"/>
    <p:sldId id="350" r:id="rId13"/>
    <p:sldId id="349" r:id="rId14"/>
    <p:sldId id="354" r:id="rId15"/>
    <p:sldId id="324" r:id="rId16"/>
    <p:sldId id="352" r:id="rId17"/>
    <p:sldId id="310" r:id="rId18"/>
    <p:sldId id="312" r:id="rId19"/>
    <p:sldId id="333" r:id="rId20"/>
    <p:sldId id="329" r:id="rId21"/>
    <p:sldId id="323" r:id="rId22"/>
    <p:sldId id="353" r:id="rId23"/>
    <p:sldId id="345" r:id="rId24"/>
    <p:sldId id="315" r:id="rId25"/>
    <p:sldId id="283" r:id="rId26"/>
  </p:sldIdLst>
  <p:sldSz cx="16256000" cy="9144000"/>
  <p:notesSz cx="6858000" cy="9144000"/>
  <p:defaultTextStyle>
    <a:defPPr>
      <a:defRPr lang="en-US"/>
    </a:defPPr>
    <a:lvl1pPr marL="0" algn="l" defTabSz="1228954" rtl="0" eaLnBrk="1" latinLnBrk="0" hangingPunct="1">
      <a:defRPr sz="2419" kern="1200">
        <a:solidFill>
          <a:schemeClr val="tx1"/>
        </a:solidFill>
        <a:latin typeface="+mn-lt"/>
        <a:ea typeface="+mn-ea"/>
        <a:cs typeface="+mn-cs"/>
      </a:defRPr>
    </a:lvl1pPr>
    <a:lvl2pPr marL="614477" algn="l" defTabSz="1228954" rtl="0" eaLnBrk="1" latinLnBrk="0" hangingPunct="1">
      <a:defRPr sz="2419" kern="1200">
        <a:solidFill>
          <a:schemeClr val="tx1"/>
        </a:solidFill>
        <a:latin typeface="+mn-lt"/>
        <a:ea typeface="+mn-ea"/>
        <a:cs typeface="+mn-cs"/>
      </a:defRPr>
    </a:lvl2pPr>
    <a:lvl3pPr marL="1228954" algn="l" defTabSz="1228954" rtl="0" eaLnBrk="1" latinLnBrk="0" hangingPunct="1">
      <a:defRPr sz="2419" kern="1200">
        <a:solidFill>
          <a:schemeClr val="tx1"/>
        </a:solidFill>
        <a:latin typeface="+mn-lt"/>
        <a:ea typeface="+mn-ea"/>
        <a:cs typeface="+mn-cs"/>
      </a:defRPr>
    </a:lvl3pPr>
    <a:lvl4pPr marL="1843430" algn="l" defTabSz="1228954" rtl="0" eaLnBrk="1" latinLnBrk="0" hangingPunct="1">
      <a:defRPr sz="2419" kern="1200">
        <a:solidFill>
          <a:schemeClr val="tx1"/>
        </a:solidFill>
        <a:latin typeface="+mn-lt"/>
        <a:ea typeface="+mn-ea"/>
        <a:cs typeface="+mn-cs"/>
      </a:defRPr>
    </a:lvl4pPr>
    <a:lvl5pPr marL="2457907" algn="l" defTabSz="1228954" rtl="0" eaLnBrk="1" latinLnBrk="0" hangingPunct="1">
      <a:defRPr sz="2419" kern="1200">
        <a:solidFill>
          <a:schemeClr val="tx1"/>
        </a:solidFill>
        <a:latin typeface="+mn-lt"/>
        <a:ea typeface="+mn-ea"/>
        <a:cs typeface="+mn-cs"/>
      </a:defRPr>
    </a:lvl5pPr>
    <a:lvl6pPr marL="3072384" algn="l" defTabSz="1228954" rtl="0" eaLnBrk="1" latinLnBrk="0" hangingPunct="1">
      <a:defRPr sz="2419" kern="1200">
        <a:solidFill>
          <a:schemeClr val="tx1"/>
        </a:solidFill>
        <a:latin typeface="+mn-lt"/>
        <a:ea typeface="+mn-ea"/>
        <a:cs typeface="+mn-cs"/>
      </a:defRPr>
    </a:lvl6pPr>
    <a:lvl7pPr marL="3686861" algn="l" defTabSz="1228954" rtl="0" eaLnBrk="1" latinLnBrk="0" hangingPunct="1">
      <a:defRPr sz="2419" kern="1200">
        <a:solidFill>
          <a:schemeClr val="tx1"/>
        </a:solidFill>
        <a:latin typeface="+mn-lt"/>
        <a:ea typeface="+mn-ea"/>
        <a:cs typeface="+mn-cs"/>
      </a:defRPr>
    </a:lvl7pPr>
    <a:lvl8pPr marL="4301338" algn="l" defTabSz="1228954" rtl="0" eaLnBrk="1" latinLnBrk="0" hangingPunct="1">
      <a:defRPr sz="2419" kern="1200">
        <a:solidFill>
          <a:schemeClr val="tx1"/>
        </a:solidFill>
        <a:latin typeface="+mn-lt"/>
        <a:ea typeface="+mn-ea"/>
        <a:cs typeface="+mn-cs"/>
      </a:defRPr>
    </a:lvl8pPr>
    <a:lvl9pPr marL="4915814" algn="l" defTabSz="1228954" rtl="0" eaLnBrk="1" latinLnBrk="0" hangingPunct="1">
      <a:defRPr sz="241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5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a:srgbClr val="FF6600"/>
    <a:srgbClr val="FFFFCC"/>
    <a:srgbClr val="CCFF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165" autoAdjust="0"/>
  </p:normalViewPr>
  <p:slideViewPr>
    <p:cSldViewPr snapToGrid="0">
      <p:cViewPr varScale="1">
        <p:scale>
          <a:sx n="49" d="100"/>
          <a:sy n="49" d="100"/>
        </p:scale>
        <p:origin x="912" y="84"/>
      </p:cViewPr>
      <p:guideLst>
        <p:guide orient="horz" pos="2880"/>
        <p:guide pos="5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CDB6EE-D8D2-4028-995A-83AAB30322EA}" type="datetimeFigureOut">
              <a:rPr lang="en-US" smtClean="0"/>
              <a:t>1/23/2022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40C931-EB57-4A23-93B1-3B8D93366B2F}" type="slidenum">
              <a:rPr lang="en-US" smtClean="0"/>
              <a:t>‹#›</a:t>
            </a:fld>
            <a:endParaRPr lang="en-US"/>
          </a:p>
        </p:txBody>
      </p:sp>
    </p:spTree>
    <p:extLst>
      <p:ext uri="{BB962C8B-B14F-4D97-AF65-F5344CB8AC3E}">
        <p14:creationId xmlns:p14="http://schemas.microsoft.com/office/powerpoint/2010/main" val="258317729"/>
      </p:ext>
    </p:extLst>
  </p:cSld>
  <p:clrMap bg1="lt1" tx1="dk1" bg2="lt2" tx2="dk2" accent1="accent1" accent2="accent2" accent3="accent3" accent4="accent4" accent5="accent5" accent6="accent6" hlink="hlink" folHlink="folHlink"/>
  <p:notesStyle>
    <a:lvl1pPr marL="0" algn="l" defTabSz="1228954" rtl="0" eaLnBrk="1" latinLnBrk="0" hangingPunct="1">
      <a:defRPr sz="1613" kern="1200">
        <a:solidFill>
          <a:schemeClr val="tx1"/>
        </a:solidFill>
        <a:latin typeface="+mn-lt"/>
        <a:ea typeface="+mn-ea"/>
        <a:cs typeface="+mn-cs"/>
      </a:defRPr>
    </a:lvl1pPr>
    <a:lvl2pPr marL="614477" algn="l" defTabSz="1228954" rtl="0" eaLnBrk="1" latinLnBrk="0" hangingPunct="1">
      <a:defRPr sz="1613" kern="1200">
        <a:solidFill>
          <a:schemeClr val="tx1"/>
        </a:solidFill>
        <a:latin typeface="+mn-lt"/>
        <a:ea typeface="+mn-ea"/>
        <a:cs typeface="+mn-cs"/>
      </a:defRPr>
    </a:lvl2pPr>
    <a:lvl3pPr marL="1228954" algn="l" defTabSz="1228954" rtl="0" eaLnBrk="1" latinLnBrk="0" hangingPunct="1">
      <a:defRPr sz="1613" kern="1200">
        <a:solidFill>
          <a:schemeClr val="tx1"/>
        </a:solidFill>
        <a:latin typeface="+mn-lt"/>
        <a:ea typeface="+mn-ea"/>
        <a:cs typeface="+mn-cs"/>
      </a:defRPr>
    </a:lvl3pPr>
    <a:lvl4pPr marL="1843430" algn="l" defTabSz="1228954" rtl="0" eaLnBrk="1" latinLnBrk="0" hangingPunct="1">
      <a:defRPr sz="1613" kern="1200">
        <a:solidFill>
          <a:schemeClr val="tx1"/>
        </a:solidFill>
        <a:latin typeface="+mn-lt"/>
        <a:ea typeface="+mn-ea"/>
        <a:cs typeface="+mn-cs"/>
      </a:defRPr>
    </a:lvl4pPr>
    <a:lvl5pPr marL="2457907" algn="l" defTabSz="1228954" rtl="0" eaLnBrk="1" latinLnBrk="0" hangingPunct="1">
      <a:defRPr sz="1613" kern="1200">
        <a:solidFill>
          <a:schemeClr val="tx1"/>
        </a:solidFill>
        <a:latin typeface="+mn-lt"/>
        <a:ea typeface="+mn-ea"/>
        <a:cs typeface="+mn-cs"/>
      </a:defRPr>
    </a:lvl5pPr>
    <a:lvl6pPr marL="3072384" algn="l" defTabSz="1228954" rtl="0" eaLnBrk="1" latinLnBrk="0" hangingPunct="1">
      <a:defRPr sz="1613" kern="1200">
        <a:solidFill>
          <a:schemeClr val="tx1"/>
        </a:solidFill>
        <a:latin typeface="+mn-lt"/>
        <a:ea typeface="+mn-ea"/>
        <a:cs typeface="+mn-cs"/>
      </a:defRPr>
    </a:lvl6pPr>
    <a:lvl7pPr marL="3686861" algn="l" defTabSz="1228954" rtl="0" eaLnBrk="1" latinLnBrk="0" hangingPunct="1">
      <a:defRPr sz="1613" kern="1200">
        <a:solidFill>
          <a:schemeClr val="tx1"/>
        </a:solidFill>
        <a:latin typeface="+mn-lt"/>
        <a:ea typeface="+mn-ea"/>
        <a:cs typeface="+mn-cs"/>
      </a:defRPr>
    </a:lvl7pPr>
    <a:lvl8pPr marL="4301338" algn="l" defTabSz="1228954" rtl="0" eaLnBrk="1" latinLnBrk="0" hangingPunct="1">
      <a:defRPr sz="1613" kern="1200">
        <a:solidFill>
          <a:schemeClr val="tx1"/>
        </a:solidFill>
        <a:latin typeface="+mn-lt"/>
        <a:ea typeface="+mn-ea"/>
        <a:cs typeface="+mn-cs"/>
      </a:defRPr>
    </a:lvl8pPr>
    <a:lvl9pPr marL="4915814" algn="l" defTabSz="1228954" rtl="0" eaLnBrk="1" latinLnBrk="0" hangingPunct="1">
      <a:defRPr sz="161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0C48100-5847-45B3-8795-B54144CC4FE1}" type="slidenum">
              <a:rPr lang="zh-CN" altLang="en-US" smtClean="0"/>
              <a:t>14</a:t>
            </a:fld>
            <a:endParaRPr lang="zh-CN" altLang="en-US"/>
          </a:p>
        </p:txBody>
      </p:sp>
    </p:spTree>
    <p:extLst>
      <p:ext uri="{BB962C8B-B14F-4D97-AF65-F5344CB8AC3E}">
        <p14:creationId xmlns:p14="http://schemas.microsoft.com/office/powerpoint/2010/main" val="4157442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0C48100-5847-45B3-8795-B54144CC4FE1}" type="slidenum">
              <a:rPr lang="zh-CN" altLang="en-US" smtClean="0"/>
              <a:t>15</a:t>
            </a:fld>
            <a:endParaRPr lang="zh-CN" altLang="en-US"/>
          </a:p>
        </p:txBody>
      </p:sp>
    </p:spTree>
    <p:extLst>
      <p:ext uri="{BB962C8B-B14F-4D97-AF65-F5344CB8AC3E}">
        <p14:creationId xmlns:p14="http://schemas.microsoft.com/office/powerpoint/2010/main" val="631128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0C48100-5847-45B3-8795-B54144CC4FE1}" type="slidenum">
              <a:rPr lang="zh-CN" altLang="en-US" smtClean="0"/>
              <a:t>16</a:t>
            </a:fld>
            <a:endParaRPr lang="zh-CN" altLang="en-US"/>
          </a:p>
        </p:txBody>
      </p:sp>
    </p:spTree>
    <p:extLst>
      <p:ext uri="{BB962C8B-B14F-4D97-AF65-F5344CB8AC3E}">
        <p14:creationId xmlns:p14="http://schemas.microsoft.com/office/powerpoint/2010/main" val="631128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0C48100-5847-45B3-8795-B54144CC4FE1}" type="slidenum">
              <a:rPr lang="zh-CN" altLang="en-US" smtClean="0"/>
              <a:t>21</a:t>
            </a:fld>
            <a:endParaRPr lang="zh-CN" altLang="en-US"/>
          </a:p>
        </p:txBody>
      </p:sp>
    </p:spTree>
    <p:extLst>
      <p:ext uri="{BB962C8B-B14F-4D97-AF65-F5344CB8AC3E}">
        <p14:creationId xmlns:p14="http://schemas.microsoft.com/office/powerpoint/2010/main" val="1842840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D33800-9EF5-458B-9C8B-85636545FB54}" type="slidenum">
              <a:rPr lang="zh-CN" altLang="en-US" smtClean="0"/>
              <a:t>22</a:t>
            </a:fld>
            <a:endParaRPr lang="zh-CN" altLang="en-US"/>
          </a:p>
        </p:txBody>
      </p:sp>
    </p:spTree>
    <p:extLst>
      <p:ext uri="{BB962C8B-B14F-4D97-AF65-F5344CB8AC3E}">
        <p14:creationId xmlns:p14="http://schemas.microsoft.com/office/powerpoint/2010/main" val="4194019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32000" y="1496484"/>
            <a:ext cx="12192000" cy="3183467"/>
          </a:xfrm>
        </p:spPr>
        <p:txBody>
          <a:bodyPr anchor="b"/>
          <a:lstStyle>
            <a:lvl1pPr algn="ct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2032000" y="4802717"/>
            <a:ext cx="12192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3387965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2507266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3200" y="486834"/>
            <a:ext cx="3505200" cy="77491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7600" y="486834"/>
            <a:ext cx="10312400" cy="77491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3272443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316892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569"/>
            <a:ext cx="13817600" cy="1960033"/>
          </a:xfrm>
        </p:spPr>
        <p:txBody>
          <a:bodyPr/>
          <a:lstStyle/>
          <a:p>
            <a:r>
              <a:rPr lang="en-US"/>
              <a:t>Click to edit Master title style</a:t>
            </a:r>
          </a:p>
        </p:txBody>
      </p:sp>
      <p:sp>
        <p:nvSpPr>
          <p:cNvPr id="3" name="Subtitle 2"/>
          <p:cNvSpPr>
            <a:spLocks noGrp="1"/>
          </p:cNvSpPr>
          <p:nvPr>
            <p:ph type="subTitle" idx="1"/>
          </p:nvPr>
        </p:nvSpPr>
        <p:spPr>
          <a:xfrm>
            <a:off x="2438400" y="5181600"/>
            <a:ext cx="11379200" cy="23368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18DFCD06-39AD-4BDC-BE0C-15F68D7E1FC5}" type="slidenum">
              <a:rPr lang="en-US" altLang="en-US" smtClean="0">
                <a:solidFill>
                  <a:srgbClr val="000000"/>
                </a:solidFill>
              </a:rPr>
              <a:pPr defTabSz="121917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4049838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37F95C40-A875-48F1-92DE-43ACF00F2EB1}" type="slidenum">
              <a:rPr lang="en-US" altLang="en-US" smtClean="0">
                <a:solidFill>
                  <a:srgbClr val="000000"/>
                </a:solidFill>
              </a:rPr>
              <a:pPr defTabSz="121917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477407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112" y="5875869"/>
            <a:ext cx="13817600" cy="1816100"/>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1284112" y="3875618"/>
            <a:ext cx="13817600" cy="2000249"/>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B4CB33A0-278C-4D50-9327-979CCA85B5D6}" type="slidenum">
              <a:rPr lang="en-US" altLang="en-US" smtClean="0">
                <a:solidFill>
                  <a:srgbClr val="000000"/>
                </a:solidFill>
              </a:rPr>
              <a:pPr defTabSz="121917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146078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2133602"/>
            <a:ext cx="7179733" cy="603461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63467" y="2133602"/>
            <a:ext cx="7179733" cy="603461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AD760880-5046-44D2-B709-A697A6BD71AC}" type="slidenum">
              <a:rPr lang="en-US" altLang="en-US" smtClean="0">
                <a:solidFill>
                  <a:srgbClr val="000000"/>
                </a:solidFill>
              </a:rPr>
              <a:pPr defTabSz="121917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76962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2801" y="2046817"/>
            <a:ext cx="7182556" cy="853016"/>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812801" y="2899833"/>
            <a:ext cx="7182556" cy="5268384"/>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57825" y="2046817"/>
            <a:ext cx="7185377" cy="853016"/>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8257825" y="2899833"/>
            <a:ext cx="7185377" cy="5268384"/>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07322E25-2AB7-42C0-B86C-4CBD4DD1D279}" type="slidenum">
              <a:rPr lang="en-US" altLang="en-US" smtClean="0">
                <a:solidFill>
                  <a:srgbClr val="000000"/>
                </a:solidFill>
              </a:rPr>
              <a:pPr defTabSz="121917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517525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15C1FD11-2EB7-43B3-B872-7695FADB1F62}" type="slidenum">
              <a:rPr lang="en-US" altLang="en-US" smtClean="0">
                <a:solidFill>
                  <a:srgbClr val="000000"/>
                </a:solidFill>
              </a:rPr>
              <a:pPr defTabSz="121917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462039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46DD809A-8792-42C7-8B01-D8983FC374F5}" type="slidenum">
              <a:rPr lang="en-US" altLang="en-US" smtClean="0">
                <a:solidFill>
                  <a:srgbClr val="000000"/>
                </a:solidFill>
              </a:rPr>
              <a:pPr defTabSz="121917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018732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7E0B67-8FA0-4F66-9577-9C053E74A2A9}"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6300394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1" y="364067"/>
            <a:ext cx="5348112" cy="1549400"/>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6355645" y="364069"/>
            <a:ext cx="9087556" cy="7804151"/>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2801" y="1913469"/>
            <a:ext cx="5348112" cy="625475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1A0B810E-1052-4367-B37E-775254D1947B}" type="slidenum">
              <a:rPr lang="en-US" altLang="en-US" smtClean="0">
                <a:solidFill>
                  <a:srgbClr val="000000"/>
                </a:solidFill>
              </a:rPr>
              <a:pPr defTabSz="121917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079173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289" y="6400800"/>
            <a:ext cx="9753600" cy="755651"/>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3186289" y="817033"/>
            <a:ext cx="9753600" cy="54864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3186289" y="7156451"/>
            <a:ext cx="9753600" cy="1073149"/>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D20C1DF4-6F6F-49A8-AAD2-8A091A414792}" type="slidenum">
              <a:rPr lang="en-US" altLang="en-US" smtClean="0">
                <a:solidFill>
                  <a:srgbClr val="000000"/>
                </a:solidFill>
              </a:rPr>
              <a:pPr defTabSz="121917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8820033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3B70100D-6B3A-4A4F-B7D9-013D969066B4}" type="slidenum">
              <a:rPr lang="en-US" altLang="en-US" smtClean="0">
                <a:solidFill>
                  <a:srgbClr val="000000"/>
                </a:solidFill>
              </a:rPr>
              <a:pPr defTabSz="121917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6622313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366186"/>
            <a:ext cx="365760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366186"/>
            <a:ext cx="10701867"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D4B8517C-0D7C-4A46-A0B0-B6ED3B9049B2}" type="slidenum">
              <a:rPr lang="en-US" altLang="en-US" smtClean="0">
                <a:solidFill>
                  <a:srgbClr val="000000"/>
                </a:solidFill>
              </a:rPr>
              <a:pPr defTabSz="121917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0109761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12800" y="366186"/>
            <a:ext cx="14630400" cy="78020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5F224F24-C0E7-4D4E-8AAC-04D602A30009}" type="slidenum">
              <a:rPr lang="en-US" altLang="en-US" smtClean="0">
                <a:solidFill>
                  <a:srgbClr val="000000"/>
                </a:solidFill>
              </a:rPr>
              <a:pPr defTabSz="121917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7337166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569"/>
            <a:ext cx="13817600" cy="1960033"/>
          </a:xfrm>
        </p:spPr>
        <p:txBody>
          <a:bodyPr/>
          <a:lstStyle/>
          <a:p>
            <a:r>
              <a:rPr lang="en-US"/>
              <a:t>Click to edit Master title style</a:t>
            </a:r>
          </a:p>
        </p:txBody>
      </p:sp>
      <p:sp>
        <p:nvSpPr>
          <p:cNvPr id="3" name="Subtitle 2"/>
          <p:cNvSpPr>
            <a:spLocks noGrp="1"/>
          </p:cNvSpPr>
          <p:nvPr>
            <p:ph type="subTitle" idx="1"/>
          </p:nvPr>
        </p:nvSpPr>
        <p:spPr>
          <a:xfrm>
            <a:off x="2438400" y="5181600"/>
            <a:ext cx="11379200" cy="23368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18DFCD06-39AD-4BDC-BE0C-15F68D7E1FC5}" type="slidenum">
              <a:rPr lang="en-US" altLang="en-US" smtClean="0">
                <a:solidFill>
                  <a:srgbClr val="000000"/>
                </a:solidFill>
              </a:rPr>
              <a:pPr defTabSz="121917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357817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37F95C40-A875-48F1-92DE-43ACF00F2EB1}" type="slidenum">
              <a:rPr lang="en-US" altLang="en-US" smtClean="0">
                <a:solidFill>
                  <a:srgbClr val="000000"/>
                </a:solidFill>
              </a:rPr>
              <a:pPr defTabSz="121917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0454327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112" y="5875869"/>
            <a:ext cx="13817600" cy="1816100"/>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1284112" y="3875618"/>
            <a:ext cx="13817600" cy="2000249"/>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B4CB33A0-278C-4D50-9327-979CCA85B5D6}" type="slidenum">
              <a:rPr lang="en-US" altLang="en-US" smtClean="0">
                <a:solidFill>
                  <a:srgbClr val="000000"/>
                </a:solidFill>
              </a:rPr>
              <a:pPr defTabSz="121917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3615634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2133602"/>
            <a:ext cx="7179733" cy="603461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63467" y="2133602"/>
            <a:ext cx="7179733" cy="603461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AD760880-5046-44D2-B709-A697A6BD71AC}" type="slidenum">
              <a:rPr lang="en-US" altLang="en-US" smtClean="0">
                <a:solidFill>
                  <a:srgbClr val="000000"/>
                </a:solidFill>
              </a:rPr>
              <a:pPr defTabSz="121917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42667471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2801" y="2046817"/>
            <a:ext cx="7182556" cy="853016"/>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812801" y="2899833"/>
            <a:ext cx="7182556" cy="5268384"/>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57825" y="2046817"/>
            <a:ext cx="7185377" cy="853016"/>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8257825" y="2899833"/>
            <a:ext cx="7185377" cy="5268384"/>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07322E25-2AB7-42C0-B86C-4CBD4DD1D279}" type="slidenum">
              <a:rPr lang="en-US" altLang="en-US" smtClean="0">
                <a:solidFill>
                  <a:srgbClr val="000000"/>
                </a:solidFill>
              </a:rPr>
              <a:pPr defTabSz="121917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8511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9133" y="2279652"/>
            <a:ext cx="14020800" cy="3803649"/>
          </a:xfrm>
        </p:spPr>
        <p:txBody>
          <a:bodyPr anchor="b"/>
          <a:lstStyle>
            <a:lvl1pPr>
              <a:defRPr sz="8000"/>
            </a:lvl1pPr>
          </a:lstStyle>
          <a:p>
            <a:r>
              <a:rPr lang="en-US" smtClean="0"/>
              <a:t>Click to edit Master title style</a:t>
            </a:r>
            <a:endParaRPr lang="en-US" dirty="0"/>
          </a:p>
        </p:txBody>
      </p:sp>
      <p:sp>
        <p:nvSpPr>
          <p:cNvPr id="3" name="Text Placeholder 2"/>
          <p:cNvSpPr>
            <a:spLocks noGrp="1"/>
          </p:cNvSpPr>
          <p:nvPr>
            <p:ph type="body" idx="1"/>
          </p:nvPr>
        </p:nvSpPr>
        <p:spPr>
          <a:xfrm>
            <a:off x="1109133" y="6119285"/>
            <a:ext cx="1402080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C7E0B67-8FA0-4F66-9577-9C053E74A2A9}"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34114678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15C1FD11-2EB7-43B3-B872-7695FADB1F62}" type="slidenum">
              <a:rPr lang="en-US" altLang="en-US" smtClean="0">
                <a:solidFill>
                  <a:srgbClr val="000000"/>
                </a:solidFill>
              </a:rPr>
              <a:pPr defTabSz="121917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42881578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46DD809A-8792-42C7-8B01-D8983FC374F5}" type="slidenum">
              <a:rPr lang="en-US" altLang="en-US" smtClean="0">
                <a:solidFill>
                  <a:srgbClr val="000000"/>
                </a:solidFill>
              </a:rPr>
              <a:pPr defTabSz="121917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8585869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1" y="364067"/>
            <a:ext cx="5348112" cy="1549400"/>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6355645" y="364069"/>
            <a:ext cx="9087556" cy="7804151"/>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2801" y="1913469"/>
            <a:ext cx="5348112" cy="625475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1A0B810E-1052-4367-B37E-775254D1947B}" type="slidenum">
              <a:rPr lang="en-US" altLang="en-US" smtClean="0">
                <a:solidFill>
                  <a:srgbClr val="000000"/>
                </a:solidFill>
              </a:rPr>
              <a:pPr defTabSz="121917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9851906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289" y="6400800"/>
            <a:ext cx="9753600" cy="755651"/>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3186289" y="817033"/>
            <a:ext cx="9753600" cy="54864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3186289" y="7156451"/>
            <a:ext cx="9753600" cy="1073149"/>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D20C1DF4-6F6F-49A8-AAD2-8A091A414792}" type="slidenum">
              <a:rPr lang="en-US" altLang="en-US" smtClean="0">
                <a:solidFill>
                  <a:srgbClr val="000000"/>
                </a:solidFill>
              </a:rPr>
              <a:pPr defTabSz="121917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0406990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3B70100D-6B3A-4A4F-B7D9-013D969066B4}" type="slidenum">
              <a:rPr lang="en-US" altLang="en-US" smtClean="0">
                <a:solidFill>
                  <a:srgbClr val="000000"/>
                </a:solidFill>
              </a:rPr>
              <a:pPr defTabSz="121917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9993992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366186"/>
            <a:ext cx="365760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366186"/>
            <a:ext cx="10701867"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D4B8517C-0D7C-4A46-A0B0-B6ED3B9049B2}" type="slidenum">
              <a:rPr lang="en-US" altLang="en-US" smtClean="0">
                <a:solidFill>
                  <a:srgbClr val="000000"/>
                </a:solidFill>
              </a:rPr>
              <a:pPr defTabSz="121917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3211066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12800" y="366186"/>
            <a:ext cx="14630400" cy="78020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5F224F24-C0E7-4D4E-8AAC-04D602A30009}" type="slidenum">
              <a:rPr lang="en-US" altLang="en-US" smtClean="0">
                <a:solidFill>
                  <a:srgbClr val="000000"/>
                </a:solidFill>
              </a:rPr>
              <a:pPr defTabSz="121917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8744048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840569"/>
            <a:ext cx="13817600" cy="1960033"/>
          </a:xfrm>
        </p:spPr>
        <p:txBody>
          <a:bodyPr/>
          <a:lstStyle/>
          <a:p>
            <a:r>
              <a:rPr lang="en-US"/>
              <a:t>Click to edit Master title style</a:t>
            </a:r>
          </a:p>
        </p:txBody>
      </p:sp>
      <p:sp>
        <p:nvSpPr>
          <p:cNvPr id="3" name="Subtitle 2"/>
          <p:cNvSpPr>
            <a:spLocks noGrp="1"/>
          </p:cNvSpPr>
          <p:nvPr>
            <p:ph type="subTitle" idx="1"/>
          </p:nvPr>
        </p:nvSpPr>
        <p:spPr>
          <a:xfrm>
            <a:off x="2438400" y="5181600"/>
            <a:ext cx="11379200" cy="23368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18DFCD06-39AD-4BDC-BE0C-15F68D7E1FC5}" type="slidenum">
              <a:rPr lang="en-US" altLang="en-US" smtClean="0">
                <a:solidFill>
                  <a:srgbClr val="000000"/>
                </a:solidFill>
              </a:rPr>
              <a:pPr defTabSz="121917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5894269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37F95C40-A875-48F1-92DE-43ACF00F2EB1}" type="slidenum">
              <a:rPr lang="en-US" altLang="en-US" smtClean="0">
                <a:solidFill>
                  <a:srgbClr val="000000"/>
                </a:solidFill>
              </a:rPr>
              <a:pPr defTabSz="121917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4407148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4112" y="5875869"/>
            <a:ext cx="13817600" cy="1816100"/>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1284112" y="3875618"/>
            <a:ext cx="13817600" cy="2000249"/>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B4CB33A0-278C-4D50-9327-979CCA85B5D6}" type="slidenum">
              <a:rPr lang="en-US" altLang="en-US" smtClean="0">
                <a:solidFill>
                  <a:srgbClr val="000000"/>
                </a:solidFill>
              </a:rPr>
              <a:pPr defTabSz="121917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408529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17600" y="2434167"/>
            <a:ext cx="6908800" cy="5801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8229600" y="2434167"/>
            <a:ext cx="6908800" cy="5801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7E0B67-8FA0-4F66-9577-9C053E74A2A9}" type="datetimeFigureOut">
              <a:rPr lang="en-US" smtClean="0"/>
              <a:t>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3722315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2133602"/>
            <a:ext cx="7179733" cy="603461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63467" y="2133602"/>
            <a:ext cx="7179733" cy="603461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AD760880-5046-44D2-B709-A697A6BD71AC}" type="slidenum">
              <a:rPr lang="en-US" altLang="en-US" smtClean="0">
                <a:solidFill>
                  <a:srgbClr val="000000"/>
                </a:solidFill>
              </a:rPr>
              <a:pPr defTabSz="121917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075150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2801" y="2046817"/>
            <a:ext cx="7182556" cy="853016"/>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812801" y="2899833"/>
            <a:ext cx="7182556" cy="5268384"/>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57825" y="2046817"/>
            <a:ext cx="7185377" cy="853016"/>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8257825" y="2899833"/>
            <a:ext cx="7185377" cy="5268384"/>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07322E25-2AB7-42C0-B86C-4CBD4DD1D279}" type="slidenum">
              <a:rPr lang="en-US" altLang="en-US" smtClean="0">
                <a:solidFill>
                  <a:srgbClr val="000000"/>
                </a:solidFill>
              </a:rPr>
              <a:pPr defTabSz="121917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6590486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15C1FD11-2EB7-43B3-B872-7695FADB1F62}" type="slidenum">
              <a:rPr lang="en-US" altLang="en-US" smtClean="0">
                <a:solidFill>
                  <a:srgbClr val="000000"/>
                </a:solidFill>
              </a:rPr>
              <a:pPr defTabSz="121917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290220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46DD809A-8792-42C7-8B01-D8983FC374F5}" type="slidenum">
              <a:rPr lang="en-US" altLang="en-US" smtClean="0">
                <a:solidFill>
                  <a:srgbClr val="000000"/>
                </a:solidFill>
              </a:rPr>
              <a:pPr defTabSz="121917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1755060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1" y="364067"/>
            <a:ext cx="5348112" cy="1549400"/>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6355645" y="364069"/>
            <a:ext cx="9087556" cy="7804151"/>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2801" y="1913469"/>
            <a:ext cx="5348112" cy="625475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1A0B810E-1052-4367-B37E-775254D1947B}" type="slidenum">
              <a:rPr lang="en-US" altLang="en-US" smtClean="0">
                <a:solidFill>
                  <a:srgbClr val="000000"/>
                </a:solidFill>
              </a:rPr>
              <a:pPr defTabSz="121917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9384747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289" y="6400800"/>
            <a:ext cx="9753600" cy="755651"/>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3186289" y="817033"/>
            <a:ext cx="9753600" cy="54864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3186289" y="7156451"/>
            <a:ext cx="9753600" cy="1073149"/>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D20C1DF4-6F6F-49A8-AAD2-8A091A414792}" type="slidenum">
              <a:rPr lang="en-US" altLang="en-US" smtClean="0">
                <a:solidFill>
                  <a:srgbClr val="000000"/>
                </a:solidFill>
              </a:rPr>
              <a:pPr defTabSz="121917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1638825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3B70100D-6B3A-4A4F-B7D9-013D969066B4}" type="slidenum">
              <a:rPr lang="en-US" altLang="en-US" smtClean="0">
                <a:solidFill>
                  <a:srgbClr val="000000"/>
                </a:solidFill>
              </a:rPr>
              <a:pPr defTabSz="121917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5800152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366186"/>
            <a:ext cx="365760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366186"/>
            <a:ext cx="10701867"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D4B8517C-0D7C-4A46-A0B0-B6ED3B9049B2}" type="slidenum">
              <a:rPr lang="en-US" altLang="en-US" smtClean="0">
                <a:solidFill>
                  <a:srgbClr val="000000"/>
                </a:solidFill>
              </a:rPr>
              <a:pPr defTabSz="121917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5900505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12800" y="366186"/>
            <a:ext cx="14630400" cy="78020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1219170"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1219170" fontAlgn="base">
              <a:spcBef>
                <a:spcPct val="0"/>
              </a:spcBef>
              <a:spcAft>
                <a:spcPct val="0"/>
              </a:spcAft>
            </a:pPr>
            <a:fld id="{5F224F24-C0E7-4D4E-8AAC-04D602A30009}" type="slidenum">
              <a:rPr lang="en-US" altLang="en-US" smtClean="0">
                <a:solidFill>
                  <a:srgbClr val="000000"/>
                </a:solidFill>
              </a:rPr>
              <a:pPr defTabSz="121917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568582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19717" y="486834"/>
            <a:ext cx="14020800" cy="17674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19718" y="2241551"/>
            <a:ext cx="6877049"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Edit Master text styles</a:t>
            </a:r>
          </a:p>
        </p:txBody>
      </p:sp>
      <p:sp>
        <p:nvSpPr>
          <p:cNvPr id="4" name="Content Placeholder 3"/>
          <p:cNvSpPr>
            <a:spLocks noGrp="1"/>
          </p:cNvSpPr>
          <p:nvPr>
            <p:ph sz="half" idx="2"/>
          </p:nvPr>
        </p:nvSpPr>
        <p:spPr>
          <a:xfrm>
            <a:off x="1119718" y="3340100"/>
            <a:ext cx="6877049" cy="4912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8229600" y="2241551"/>
            <a:ext cx="6910917"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Edit Master text styles</a:t>
            </a:r>
          </a:p>
        </p:txBody>
      </p:sp>
      <p:sp>
        <p:nvSpPr>
          <p:cNvPr id="6" name="Content Placeholder 5"/>
          <p:cNvSpPr>
            <a:spLocks noGrp="1"/>
          </p:cNvSpPr>
          <p:nvPr>
            <p:ph sz="quarter" idx="4"/>
          </p:nvPr>
        </p:nvSpPr>
        <p:spPr>
          <a:xfrm>
            <a:off x="8229600" y="3340100"/>
            <a:ext cx="6910917" cy="4912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C7E0B67-8FA0-4F66-9577-9C053E74A2A9}" type="datetimeFigureOut">
              <a:rPr lang="en-US" smtClean="0"/>
              <a:t>1/23/2022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2165967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C7E0B67-8FA0-4F66-9577-9C053E74A2A9}" type="datetimeFigureOut">
              <a:rPr lang="en-US" smtClean="0"/>
              <a:t>1/23/2022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283255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E0B67-8FA0-4F66-9577-9C053E74A2A9}" type="datetimeFigureOut">
              <a:rPr lang="en-US" smtClean="0"/>
              <a:t>1/23/2022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063923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8" y="609600"/>
            <a:ext cx="5242983" cy="2133600"/>
          </a:xfrm>
        </p:spPr>
        <p:txBody>
          <a:bodyPr anchor="b"/>
          <a:lstStyle>
            <a:lvl1pPr>
              <a:defRPr sz="4267"/>
            </a:lvl1pPr>
          </a:lstStyle>
          <a:p>
            <a:r>
              <a:rPr lang="en-US" smtClean="0"/>
              <a:t>Click to edit Master title style</a:t>
            </a:r>
            <a:endParaRPr lang="en-US" dirty="0"/>
          </a:p>
        </p:txBody>
      </p:sp>
      <p:sp>
        <p:nvSpPr>
          <p:cNvPr id="3" name="Content Placeholder 2"/>
          <p:cNvSpPr>
            <a:spLocks noGrp="1"/>
          </p:cNvSpPr>
          <p:nvPr>
            <p:ph idx="1"/>
          </p:nvPr>
        </p:nvSpPr>
        <p:spPr>
          <a:xfrm>
            <a:off x="6910917" y="1316567"/>
            <a:ext cx="822960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9718" y="2743200"/>
            <a:ext cx="5242983"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smtClean="0"/>
              <a:t>Edit Master text styles</a:t>
            </a:r>
          </a:p>
        </p:txBody>
      </p:sp>
      <p:sp>
        <p:nvSpPr>
          <p:cNvPr id="5" name="Date Placeholder 4"/>
          <p:cNvSpPr>
            <a:spLocks noGrp="1"/>
          </p:cNvSpPr>
          <p:nvPr>
            <p:ph type="dt" sz="half" idx="10"/>
          </p:nvPr>
        </p:nvSpPr>
        <p:spPr/>
        <p:txBody>
          <a:bodyPr/>
          <a:lstStyle/>
          <a:p>
            <a:fld id="{CC7E0B67-8FA0-4F66-9577-9C053E74A2A9}" type="datetimeFigureOut">
              <a:rPr lang="en-US" smtClean="0"/>
              <a:t>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1703277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8" y="609600"/>
            <a:ext cx="5242983" cy="2133600"/>
          </a:xfrm>
        </p:spPr>
        <p:txBody>
          <a:bodyPr anchor="b"/>
          <a:lstStyle>
            <a:lvl1pPr>
              <a:defRPr sz="426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10917" y="1316567"/>
            <a:ext cx="8229600"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smtClean="0"/>
              <a:t>Click icon to add picture</a:t>
            </a:r>
            <a:endParaRPr lang="en-US" dirty="0"/>
          </a:p>
        </p:txBody>
      </p:sp>
      <p:sp>
        <p:nvSpPr>
          <p:cNvPr id="4" name="Text Placeholder 3"/>
          <p:cNvSpPr>
            <a:spLocks noGrp="1"/>
          </p:cNvSpPr>
          <p:nvPr>
            <p:ph type="body" sz="half" idx="2"/>
          </p:nvPr>
        </p:nvSpPr>
        <p:spPr>
          <a:xfrm>
            <a:off x="1119718" y="2743200"/>
            <a:ext cx="5242983"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smtClean="0"/>
              <a:t>Edit Master text styles</a:t>
            </a:r>
          </a:p>
        </p:txBody>
      </p:sp>
      <p:sp>
        <p:nvSpPr>
          <p:cNvPr id="5" name="Date Placeholder 4"/>
          <p:cNvSpPr>
            <a:spLocks noGrp="1"/>
          </p:cNvSpPr>
          <p:nvPr>
            <p:ph type="dt" sz="half" idx="10"/>
          </p:nvPr>
        </p:nvSpPr>
        <p:spPr/>
        <p:txBody>
          <a:bodyPr/>
          <a:lstStyle/>
          <a:p>
            <a:fld id="{CC7E0B67-8FA0-4F66-9577-9C053E74A2A9}" type="datetimeFigureOut">
              <a:rPr lang="en-US" smtClean="0"/>
              <a:t>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737A6A-1E74-452D-93A8-6C3F3DFA172A}" type="slidenum">
              <a:rPr lang="en-US" smtClean="0"/>
              <a:t>‹#›</a:t>
            </a:fld>
            <a:endParaRPr lang="en-US"/>
          </a:p>
        </p:txBody>
      </p:sp>
    </p:spTree>
    <p:extLst>
      <p:ext uri="{BB962C8B-B14F-4D97-AF65-F5344CB8AC3E}">
        <p14:creationId xmlns:p14="http://schemas.microsoft.com/office/powerpoint/2010/main" val="3812565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600" y="486834"/>
            <a:ext cx="14020800" cy="17674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17600" y="2434167"/>
            <a:ext cx="14020800" cy="580178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17600" y="8475134"/>
            <a:ext cx="365760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CC7E0B67-8FA0-4F66-9577-9C053E74A2A9}" type="datetimeFigureOut">
              <a:rPr lang="en-US" smtClean="0"/>
              <a:t>1/23/2022</a:t>
            </a:fld>
            <a:endParaRPr lang="en-US"/>
          </a:p>
        </p:txBody>
      </p:sp>
      <p:sp>
        <p:nvSpPr>
          <p:cNvPr id="5" name="Footer Placeholder 4"/>
          <p:cNvSpPr>
            <a:spLocks noGrp="1"/>
          </p:cNvSpPr>
          <p:nvPr>
            <p:ph type="ftr" sz="quarter" idx="3"/>
          </p:nvPr>
        </p:nvSpPr>
        <p:spPr>
          <a:xfrm>
            <a:off x="5384800" y="8475134"/>
            <a:ext cx="548640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480800" y="8475134"/>
            <a:ext cx="365760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19737A6A-1E74-452D-93A8-6C3F3DFA172A}" type="slidenum">
              <a:rPr lang="en-US" smtClean="0"/>
              <a:t>‹#›</a:t>
            </a:fld>
            <a:endParaRPr lang="en-US"/>
          </a:p>
        </p:txBody>
      </p:sp>
    </p:spTree>
    <p:extLst>
      <p:ext uri="{BB962C8B-B14F-4D97-AF65-F5344CB8AC3E}">
        <p14:creationId xmlns:p14="http://schemas.microsoft.com/office/powerpoint/2010/main" val="302756225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2" r:id="rId12"/>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2800" y="366184"/>
            <a:ext cx="14630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2800" y="2133601"/>
            <a:ext cx="14630400" cy="603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2800" y="8326967"/>
            <a:ext cx="3793067"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867">
                <a:latin typeface="Arial" charset="0"/>
              </a:defRPr>
            </a:lvl1pPr>
          </a:lstStyle>
          <a:p>
            <a:pPr defTabSz="121917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5554134" y="8326967"/>
            <a:ext cx="5147733"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867">
                <a:latin typeface="Arial" charset="0"/>
              </a:defRPr>
            </a:lvl1pPr>
          </a:lstStyle>
          <a:p>
            <a:pPr defTabSz="121917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11650133" y="8326967"/>
            <a:ext cx="3793067"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867">
                <a:latin typeface="Arial" panose="020B0604020202020204" pitchFamily="34" charset="0"/>
              </a:defRPr>
            </a:lvl1pPr>
          </a:lstStyle>
          <a:p>
            <a:pPr defTabSz="1219170" fontAlgn="base">
              <a:spcBef>
                <a:spcPct val="0"/>
              </a:spcBef>
              <a:spcAft>
                <a:spcPct val="0"/>
              </a:spcAft>
            </a:pPr>
            <a:fld id="{BD5BF1D3-706F-4AD7-88E1-54CC1823FD7E}" type="slidenum">
              <a:rPr lang="en-US" altLang="en-US" smtClean="0">
                <a:solidFill>
                  <a:srgbClr val="000000"/>
                </a:solidFill>
              </a:rPr>
              <a:pPr defTabSz="121917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15794112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txStyles>
    <p:titleStyle>
      <a:lvl1pPr algn="ctr" rtl="0" eaLnBrk="0" fontAlgn="base" hangingPunct="0">
        <a:spcBef>
          <a:spcPct val="0"/>
        </a:spcBef>
        <a:spcAft>
          <a:spcPct val="0"/>
        </a:spcAft>
        <a:defRPr sz="5867">
          <a:solidFill>
            <a:schemeClr val="tx2"/>
          </a:solidFill>
          <a:latin typeface="+mj-lt"/>
          <a:ea typeface="+mj-ea"/>
          <a:cs typeface="+mj-cs"/>
        </a:defRPr>
      </a:lvl1pPr>
      <a:lvl2pPr algn="ctr" rtl="0" eaLnBrk="0" fontAlgn="base" hangingPunct="0">
        <a:spcBef>
          <a:spcPct val="0"/>
        </a:spcBef>
        <a:spcAft>
          <a:spcPct val="0"/>
        </a:spcAft>
        <a:defRPr sz="5867">
          <a:solidFill>
            <a:schemeClr val="tx2"/>
          </a:solidFill>
          <a:latin typeface="Arial" charset="0"/>
        </a:defRPr>
      </a:lvl2pPr>
      <a:lvl3pPr algn="ctr" rtl="0" eaLnBrk="0" fontAlgn="base" hangingPunct="0">
        <a:spcBef>
          <a:spcPct val="0"/>
        </a:spcBef>
        <a:spcAft>
          <a:spcPct val="0"/>
        </a:spcAft>
        <a:defRPr sz="5867">
          <a:solidFill>
            <a:schemeClr val="tx2"/>
          </a:solidFill>
          <a:latin typeface="Arial" charset="0"/>
        </a:defRPr>
      </a:lvl3pPr>
      <a:lvl4pPr algn="ctr" rtl="0" eaLnBrk="0" fontAlgn="base" hangingPunct="0">
        <a:spcBef>
          <a:spcPct val="0"/>
        </a:spcBef>
        <a:spcAft>
          <a:spcPct val="0"/>
        </a:spcAft>
        <a:defRPr sz="5867">
          <a:solidFill>
            <a:schemeClr val="tx2"/>
          </a:solidFill>
          <a:latin typeface="Arial" charset="0"/>
        </a:defRPr>
      </a:lvl4pPr>
      <a:lvl5pPr algn="ctr" rtl="0" eaLnBrk="0" fontAlgn="base" hangingPunct="0">
        <a:spcBef>
          <a:spcPct val="0"/>
        </a:spcBef>
        <a:spcAft>
          <a:spcPct val="0"/>
        </a:spcAft>
        <a:defRPr sz="5867">
          <a:solidFill>
            <a:schemeClr val="tx2"/>
          </a:solidFill>
          <a:latin typeface="Arial" charset="0"/>
        </a:defRPr>
      </a:lvl5pPr>
      <a:lvl6pPr marL="609585" algn="ctr" rtl="0" fontAlgn="base">
        <a:spcBef>
          <a:spcPct val="0"/>
        </a:spcBef>
        <a:spcAft>
          <a:spcPct val="0"/>
        </a:spcAft>
        <a:defRPr sz="5867">
          <a:solidFill>
            <a:schemeClr val="tx2"/>
          </a:solidFill>
          <a:latin typeface="Arial" charset="0"/>
        </a:defRPr>
      </a:lvl6pPr>
      <a:lvl7pPr marL="1219170" algn="ctr" rtl="0" fontAlgn="base">
        <a:spcBef>
          <a:spcPct val="0"/>
        </a:spcBef>
        <a:spcAft>
          <a:spcPct val="0"/>
        </a:spcAft>
        <a:defRPr sz="5867">
          <a:solidFill>
            <a:schemeClr val="tx2"/>
          </a:solidFill>
          <a:latin typeface="Arial" charset="0"/>
        </a:defRPr>
      </a:lvl7pPr>
      <a:lvl8pPr marL="1828754" algn="ctr" rtl="0" fontAlgn="base">
        <a:spcBef>
          <a:spcPct val="0"/>
        </a:spcBef>
        <a:spcAft>
          <a:spcPct val="0"/>
        </a:spcAft>
        <a:defRPr sz="5867">
          <a:solidFill>
            <a:schemeClr val="tx2"/>
          </a:solidFill>
          <a:latin typeface="Arial" charset="0"/>
        </a:defRPr>
      </a:lvl8pPr>
      <a:lvl9pPr marL="2438339" algn="ctr" rtl="0" fontAlgn="base">
        <a:spcBef>
          <a:spcPct val="0"/>
        </a:spcBef>
        <a:spcAft>
          <a:spcPct val="0"/>
        </a:spcAft>
        <a:defRPr sz="5867">
          <a:solidFill>
            <a:schemeClr val="tx2"/>
          </a:solidFill>
          <a:latin typeface="Arial"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fontAlgn="base">
        <a:spcBef>
          <a:spcPct val="20000"/>
        </a:spcBef>
        <a:spcAft>
          <a:spcPct val="0"/>
        </a:spcAft>
        <a:buChar char="»"/>
        <a:defRPr sz="2667">
          <a:solidFill>
            <a:schemeClr val="tx1"/>
          </a:solidFill>
          <a:latin typeface="+mn-lt"/>
        </a:defRPr>
      </a:lvl6pPr>
      <a:lvl7pPr marL="3962301" indent="-304792" algn="l" rtl="0" fontAlgn="base">
        <a:spcBef>
          <a:spcPct val="20000"/>
        </a:spcBef>
        <a:spcAft>
          <a:spcPct val="0"/>
        </a:spcAft>
        <a:buChar char="»"/>
        <a:defRPr sz="2667">
          <a:solidFill>
            <a:schemeClr val="tx1"/>
          </a:solidFill>
          <a:latin typeface="+mn-lt"/>
        </a:defRPr>
      </a:lvl7pPr>
      <a:lvl8pPr marL="4571886" indent="-304792" algn="l" rtl="0" fontAlgn="base">
        <a:spcBef>
          <a:spcPct val="20000"/>
        </a:spcBef>
        <a:spcAft>
          <a:spcPct val="0"/>
        </a:spcAft>
        <a:buChar char="»"/>
        <a:defRPr sz="2667">
          <a:solidFill>
            <a:schemeClr val="tx1"/>
          </a:solidFill>
          <a:latin typeface="+mn-lt"/>
        </a:defRPr>
      </a:lvl8pPr>
      <a:lvl9pPr marL="5181470" indent="-304792" algn="l" rtl="0" fontAlgn="base">
        <a:spcBef>
          <a:spcPct val="20000"/>
        </a:spcBef>
        <a:spcAft>
          <a:spcPct val="0"/>
        </a:spcAft>
        <a:buChar char="»"/>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2800" y="366184"/>
            <a:ext cx="14630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2800" y="2133601"/>
            <a:ext cx="14630400" cy="603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2800" y="8326967"/>
            <a:ext cx="3793067"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867">
                <a:latin typeface="Arial" charset="0"/>
              </a:defRPr>
            </a:lvl1pPr>
          </a:lstStyle>
          <a:p>
            <a:pPr defTabSz="121917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5554134" y="8326967"/>
            <a:ext cx="5147733"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867">
                <a:latin typeface="Arial" charset="0"/>
              </a:defRPr>
            </a:lvl1pPr>
          </a:lstStyle>
          <a:p>
            <a:pPr defTabSz="121917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11650133" y="8326967"/>
            <a:ext cx="3793067"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867">
                <a:latin typeface="Arial" panose="020B0604020202020204" pitchFamily="34" charset="0"/>
              </a:defRPr>
            </a:lvl1pPr>
          </a:lstStyle>
          <a:p>
            <a:pPr defTabSz="1219170" fontAlgn="base">
              <a:spcBef>
                <a:spcPct val="0"/>
              </a:spcBef>
              <a:spcAft>
                <a:spcPct val="0"/>
              </a:spcAft>
            </a:pPr>
            <a:fld id="{BD5BF1D3-706F-4AD7-88E1-54CC1823FD7E}" type="slidenum">
              <a:rPr lang="en-US" altLang="en-US" smtClean="0">
                <a:solidFill>
                  <a:srgbClr val="000000"/>
                </a:solidFill>
              </a:rPr>
              <a:pPr defTabSz="121917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87866530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Lst>
  <p:txStyles>
    <p:titleStyle>
      <a:lvl1pPr algn="ctr" rtl="0" eaLnBrk="0" fontAlgn="base" hangingPunct="0">
        <a:spcBef>
          <a:spcPct val="0"/>
        </a:spcBef>
        <a:spcAft>
          <a:spcPct val="0"/>
        </a:spcAft>
        <a:defRPr sz="5867">
          <a:solidFill>
            <a:schemeClr val="tx2"/>
          </a:solidFill>
          <a:latin typeface="+mj-lt"/>
          <a:ea typeface="+mj-ea"/>
          <a:cs typeface="+mj-cs"/>
        </a:defRPr>
      </a:lvl1pPr>
      <a:lvl2pPr algn="ctr" rtl="0" eaLnBrk="0" fontAlgn="base" hangingPunct="0">
        <a:spcBef>
          <a:spcPct val="0"/>
        </a:spcBef>
        <a:spcAft>
          <a:spcPct val="0"/>
        </a:spcAft>
        <a:defRPr sz="5867">
          <a:solidFill>
            <a:schemeClr val="tx2"/>
          </a:solidFill>
          <a:latin typeface="Arial" charset="0"/>
        </a:defRPr>
      </a:lvl2pPr>
      <a:lvl3pPr algn="ctr" rtl="0" eaLnBrk="0" fontAlgn="base" hangingPunct="0">
        <a:spcBef>
          <a:spcPct val="0"/>
        </a:spcBef>
        <a:spcAft>
          <a:spcPct val="0"/>
        </a:spcAft>
        <a:defRPr sz="5867">
          <a:solidFill>
            <a:schemeClr val="tx2"/>
          </a:solidFill>
          <a:latin typeface="Arial" charset="0"/>
        </a:defRPr>
      </a:lvl3pPr>
      <a:lvl4pPr algn="ctr" rtl="0" eaLnBrk="0" fontAlgn="base" hangingPunct="0">
        <a:spcBef>
          <a:spcPct val="0"/>
        </a:spcBef>
        <a:spcAft>
          <a:spcPct val="0"/>
        </a:spcAft>
        <a:defRPr sz="5867">
          <a:solidFill>
            <a:schemeClr val="tx2"/>
          </a:solidFill>
          <a:latin typeface="Arial" charset="0"/>
        </a:defRPr>
      </a:lvl4pPr>
      <a:lvl5pPr algn="ctr" rtl="0" eaLnBrk="0" fontAlgn="base" hangingPunct="0">
        <a:spcBef>
          <a:spcPct val="0"/>
        </a:spcBef>
        <a:spcAft>
          <a:spcPct val="0"/>
        </a:spcAft>
        <a:defRPr sz="5867">
          <a:solidFill>
            <a:schemeClr val="tx2"/>
          </a:solidFill>
          <a:latin typeface="Arial" charset="0"/>
        </a:defRPr>
      </a:lvl5pPr>
      <a:lvl6pPr marL="609585" algn="ctr" rtl="0" fontAlgn="base">
        <a:spcBef>
          <a:spcPct val="0"/>
        </a:spcBef>
        <a:spcAft>
          <a:spcPct val="0"/>
        </a:spcAft>
        <a:defRPr sz="5867">
          <a:solidFill>
            <a:schemeClr val="tx2"/>
          </a:solidFill>
          <a:latin typeface="Arial" charset="0"/>
        </a:defRPr>
      </a:lvl6pPr>
      <a:lvl7pPr marL="1219170" algn="ctr" rtl="0" fontAlgn="base">
        <a:spcBef>
          <a:spcPct val="0"/>
        </a:spcBef>
        <a:spcAft>
          <a:spcPct val="0"/>
        </a:spcAft>
        <a:defRPr sz="5867">
          <a:solidFill>
            <a:schemeClr val="tx2"/>
          </a:solidFill>
          <a:latin typeface="Arial" charset="0"/>
        </a:defRPr>
      </a:lvl7pPr>
      <a:lvl8pPr marL="1828754" algn="ctr" rtl="0" fontAlgn="base">
        <a:spcBef>
          <a:spcPct val="0"/>
        </a:spcBef>
        <a:spcAft>
          <a:spcPct val="0"/>
        </a:spcAft>
        <a:defRPr sz="5867">
          <a:solidFill>
            <a:schemeClr val="tx2"/>
          </a:solidFill>
          <a:latin typeface="Arial" charset="0"/>
        </a:defRPr>
      </a:lvl8pPr>
      <a:lvl9pPr marL="2438339" algn="ctr" rtl="0" fontAlgn="base">
        <a:spcBef>
          <a:spcPct val="0"/>
        </a:spcBef>
        <a:spcAft>
          <a:spcPct val="0"/>
        </a:spcAft>
        <a:defRPr sz="5867">
          <a:solidFill>
            <a:schemeClr val="tx2"/>
          </a:solidFill>
          <a:latin typeface="Arial"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fontAlgn="base">
        <a:spcBef>
          <a:spcPct val="20000"/>
        </a:spcBef>
        <a:spcAft>
          <a:spcPct val="0"/>
        </a:spcAft>
        <a:buChar char="»"/>
        <a:defRPr sz="2667">
          <a:solidFill>
            <a:schemeClr val="tx1"/>
          </a:solidFill>
          <a:latin typeface="+mn-lt"/>
        </a:defRPr>
      </a:lvl6pPr>
      <a:lvl7pPr marL="3962301" indent="-304792" algn="l" rtl="0" fontAlgn="base">
        <a:spcBef>
          <a:spcPct val="20000"/>
        </a:spcBef>
        <a:spcAft>
          <a:spcPct val="0"/>
        </a:spcAft>
        <a:buChar char="»"/>
        <a:defRPr sz="2667">
          <a:solidFill>
            <a:schemeClr val="tx1"/>
          </a:solidFill>
          <a:latin typeface="+mn-lt"/>
        </a:defRPr>
      </a:lvl7pPr>
      <a:lvl8pPr marL="4571886" indent="-304792" algn="l" rtl="0" fontAlgn="base">
        <a:spcBef>
          <a:spcPct val="20000"/>
        </a:spcBef>
        <a:spcAft>
          <a:spcPct val="0"/>
        </a:spcAft>
        <a:buChar char="»"/>
        <a:defRPr sz="2667">
          <a:solidFill>
            <a:schemeClr val="tx1"/>
          </a:solidFill>
          <a:latin typeface="+mn-lt"/>
        </a:defRPr>
      </a:lvl8pPr>
      <a:lvl9pPr marL="5181470" indent="-304792" algn="l" rtl="0" fontAlgn="base">
        <a:spcBef>
          <a:spcPct val="20000"/>
        </a:spcBef>
        <a:spcAft>
          <a:spcPct val="0"/>
        </a:spcAft>
        <a:buChar char="»"/>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2800" y="366184"/>
            <a:ext cx="14630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2800" y="2133601"/>
            <a:ext cx="14630400" cy="6034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2800" y="8326967"/>
            <a:ext cx="3793067"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867">
                <a:latin typeface="Arial" charset="0"/>
              </a:defRPr>
            </a:lvl1pPr>
          </a:lstStyle>
          <a:p>
            <a:pPr defTabSz="121917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5554134" y="8326967"/>
            <a:ext cx="5147733"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867">
                <a:latin typeface="Arial" charset="0"/>
              </a:defRPr>
            </a:lvl1pPr>
          </a:lstStyle>
          <a:p>
            <a:pPr defTabSz="121917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11650133" y="8326967"/>
            <a:ext cx="3793067"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867">
                <a:latin typeface="Arial" panose="020B0604020202020204" pitchFamily="34" charset="0"/>
              </a:defRPr>
            </a:lvl1pPr>
          </a:lstStyle>
          <a:p>
            <a:pPr defTabSz="1219170" fontAlgn="base">
              <a:spcBef>
                <a:spcPct val="0"/>
              </a:spcBef>
              <a:spcAft>
                <a:spcPct val="0"/>
              </a:spcAft>
            </a:pPr>
            <a:fld id="{BD5BF1D3-706F-4AD7-88E1-54CC1823FD7E}" type="slidenum">
              <a:rPr lang="en-US" altLang="en-US" smtClean="0">
                <a:solidFill>
                  <a:srgbClr val="000000"/>
                </a:solidFill>
              </a:rPr>
              <a:pPr defTabSz="121917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493845630"/>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Lst>
  <p:txStyles>
    <p:titleStyle>
      <a:lvl1pPr algn="ctr" rtl="0" eaLnBrk="0" fontAlgn="base" hangingPunct="0">
        <a:spcBef>
          <a:spcPct val="0"/>
        </a:spcBef>
        <a:spcAft>
          <a:spcPct val="0"/>
        </a:spcAft>
        <a:defRPr sz="5867">
          <a:solidFill>
            <a:schemeClr val="tx2"/>
          </a:solidFill>
          <a:latin typeface="+mj-lt"/>
          <a:ea typeface="+mj-ea"/>
          <a:cs typeface="+mj-cs"/>
        </a:defRPr>
      </a:lvl1pPr>
      <a:lvl2pPr algn="ctr" rtl="0" eaLnBrk="0" fontAlgn="base" hangingPunct="0">
        <a:spcBef>
          <a:spcPct val="0"/>
        </a:spcBef>
        <a:spcAft>
          <a:spcPct val="0"/>
        </a:spcAft>
        <a:defRPr sz="5867">
          <a:solidFill>
            <a:schemeClr val="tx2"/>
          </a:solidFill>
          <a:latin typeface="Arial" charset="0"/>
        </a:defRPr>
      </a:lvl2pPr>
      <a:lvl3pPr algn="ctr" rtl="0" eaLnBrk="0" fontAlgn="base" hangingPunct="0">
        <a:spcBef>
          <a:spcPct val="0"/>
        </a:spcBef>
        <a:spcAft>
          <a:spcPct val="0"/>
        </a:spcAft>
        <a:defRPr sz="5867">
          <a:solidFill>
            <a:schemeClr val="tx2"/>
          </a:solidFill>
          <a:latin typeface="Arial" charset="0"/>
        </a:defRPr>
      </a:lvl3pPr>
      <a:lvl4pPr algn="ctr" rtl="0" eaLnBrk="0" fontAlgn="base" hangingPunct="0">
        <a:spcBef>
          <a:spcPct val="0"/>
        </a:spcBef>
        <a:spcAft>
          <a:spcPct val="0"/>
        </a:spcAft>
        <a:defRPr sz="5867">
          <a:solidFill>
            <a:schemeClr val="tx2"/>
          </a:solidFill>
          <a:latin typeface="Arial" charset="0"/>
        </a:defRPr>
      </a:lvl4pPr>
      <a:lvl5pPr algn="ctr" rtl="0" eaLnBrk="0" fontAlgn="base" hangingPunct="0">
        <a:spcBef>
          <a:spcPct val="0"/>
        </a:spcBef>
        <a:spcAft>
          <a:spcPct val="0"/>
        </a:spcAft>
        <a:defRPr sz="5867">
          <a:solidFill>
            <a:schemeClr val="tx2"/>
          </a:solidFill>
          <a:latin typeface="Arial" charset="0"/>
        </a:defRPr>
      </a:lvl5pPr>
      <a:lvl6pPr marL="609585" algn="ctr" rtl="0" fontAlgn="base">
        <a:spcBef>
          <a:spcPct val="0"/>
        </a:spcBef>
        <a:spcAft>
          <a:spcPct val="0"/>
        </a:spcAft>
        <a:defRPr sz="5867">
          <a:solidFill>
            <a:schemeClr val="tx2"/>
          </a:solidFill>
          <a:latin typeface="Arial" charset="0"/>
        </a:defRPr>
      </a:lvl6pPr>
      <a:lvl7pPr marL="1219170" algn="ctr" rtl="0" fontAlgn="base">
        <a:spcBef>
          <a:spcPct val="0"/>
        </a:spcBef>
        <a:spcAft>
          <a:spcPct val="0"/>
        </a:spcAft>
        <a:defRPr sz="5867">
          <a:solidFill>
            <a:schemeClr val="tx2"/>
          </a:solidFill>
          <a:latin typeface="Arial" charset="0"/>
        </a:defRPr>
      </a:lvl7pPr>
      <a:lvl8pPr marL="1828754" algn="ctr" rtl="0" fontAlgn="base">
        <a:spcBef>
          <a:spcPct val="0"/>
        </a:spcBef>
        <a:spcAft>
          <a:spcPct val="0"/>
        </a:spcAft>
        <a:defRPr sz="5867">
          <a:solidFill>
            <a:schemeClr val="tx2"/>
          </a:solidFill>
          <a:latin typeface="Arial" charset="0"/>
        </a:defRPr>
      </a:lvl8pPr>
      <a:lvl9pPr marL="2438339" algn="ctr" rtl="0" fontAlgn="base">
        <a:spcBef>
          <a:spcPct val="0"/>
        </a:spcBef>
        <a:spcAft>
          <a:spcPct val="0"/>
        </a:spcAft>
        <a:defRPr sz="5867">
          <a:solidFill>
            <a:schemeClr val="tx2"/>
          </a:solidFill>
          <a:latin typeface="Arial"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fontAlgn="base">
        <a:spcBef>
          <a:spcPct val="20000"/>
        </a:spcBef>
        <a:spcAft>
          <a:spcPct val="0"/>
        </a:spcAft>
        <a:buChar char="»"/>
        <a:defRPr sz="2667">
          <a:solidFill>
            <a:schemeClr val="tx1"/>
          </a:solidFill>
          <a:latin typeface="+mn-lt"/>
        </a:defRPr>
      </a:lvl6pPr>
      <a:lvl7pPr marL="3962301" indent="-304792" algn="l" rtl="0" fontAlgn="base">
        <a:spcBef>
          <a:spcPct val="20000"/>
        </a:spcBef>
        <a:spcAft>
          <a:spcPct val="0"/>
        </a:spcAft>
        <a:buChar char="»"/>
        <a:defRPr sz="2667">
          <a:solidFill>
            <a:schemeClr val="tx1"/>
          </a:solidFill>
          <a:latin typeface="+mn-lt"/>
        </a:defRPr>
      </a:lvl7pPr>
      <a:lvl8pPr marL="4571886" indent="-304792" algn="l" rtl="0" fontAlgn="base">
        <a:spcBef>
          <a:spcPct val="20000"/>
        </a:spcBef>
        <a:spcAft>
          <a:spcPct val="0"/>
        </a:spcAft>
        <a:buChar char="»"/>
        <a:defRPr sz="2667">
          <a:solidFill>
            <a:schemeClr val="tx1"/>
          </a:solidFill>
          <a:latin typeface="+mn-lt"/>
        </a:defRPr>
      </a:lvl8pPr>
      <a:lvl9pPr marL="5181470" indent="-304792" algn="l" rtl="0" fontAlgn="base">
        <a:spcBef>
          <a:spcPct val="20000"/>
        </a:spcBef>
        <a:spcAft>
          <a:spcPct val="0"/>
        </a:spcAft>
        <a:buChar char="»"/>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4.jp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4.jp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microsoft.com/office/2007/relationships/hdphoto" Target="../media/hdphoto3.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2.xml"/><Relationship Id="rId7" Type="http://schemas.openxmlformats.org/officeDocument/2006/relationships/image" Target="../media/image20.png"/><Relationship Id="rId12"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9.png"/><Relationship Id="rId11" Type="http://schemas.openxmlformats.org/officeDocument/2006/relationships/image" Target="../media/image25.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24.png"/><Relationship Id="rId9"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4.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5.png"/><Relationship Id="rId4" Type="http://schemas.openxmlformats.org/officeDocument/2006/relationships/image" Target="../media/image18.png"/><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2.xml"/><Relationship Id="rId7" Type="http://schemas.openxmlformats.org/officeDocument/2006/relationships/image" Target="../media/image20.png"/><Relationship Id="rId12" Type="http://schemas.openxmlformats.org/officeDocument/2006/relationships/image" Target="../media/image34.wmf"/><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19.png"/><Relationship Id="rId11" Type="http://schemas.openxmlformats.org/officeDocument/2006/relationships/image" Target="../media/image35.jpeg"/><Relationship Id="rId5" Type="http://schemas.openxmlformats.org/officeDocument/2006/relationships/image" Target="../media/image18.png"/><Relationship Id="rId10" Type="http://schemas.openxmlformats.org/officeDocument/2006/relationships/image" Target="../media/image24.png"/><Relationship Id="rId4" Type="http://schemas.openxmlformats.org/officeDocument/2006/relationships/notesSlide" Target="../notesSlides/notesSlide4.xml"/><Relationship Id="rId9" Type="http://schemas.openxmlformats.org/officeDocument/2006/relationships/image" Target="../media/image23.png"/></Relationships>
</file>

<file path=ppt/slides/_rels/slide2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control" Target="../activeX/activeX1.xml"/><Relationship Id="rId7" Type="http://schemas.openxmlformats.org/officeDocument/2006/relationships/image" Target="../media/image11.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1"/>
          <p:cNvGrpSpPr>
            <a:grpSpLocks/>
          </p:cNvGrpSpPr>
          <p:nvPr/>
        </p:nvGrpSpPr>
        <p:grpSpPr bwMode="auto">
          <a:xfrm>
            <a:off x="785285" y="4366684"/>
            <a:ext cx="15496116" cy="4775200"/>
            <a:chOff x="-53293" y="2190760"/>
            <a:chExt cx="9211855" cy="2951064"/>
          </a:xfrm>
        </p:grpSpPr>
        <p:pic>
          <p:nvPicPr>
            <p:cNvPr id="7205" name="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8310"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6" name="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6016" y="2190760"/>
              <a:ext cx="3208926" cy="272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7" name="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93"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67"/>
          <p:cNvSpPr txBox="1"/>
          <p:nvPr/>
        </p:nvSpPr>
        <p:spPr bwMode="auto">
          <a:xfrm>
            <a:off x="5217584" y="2622550"/>
            <a:ext cx="5683250" cy="1733680"/>
          </a:xfrm>
          <a:prstGeom prst="rect">
            <a:avLst/>
          </a:prstGeom>
          <a:noFill/>
        </p:spPr>
        <p:txBody>
          <a:bodyPr>
            <a:spAutoFit/>
          </a:bodyPr>
          <a:lstStyle/>
          <a:p>
            <a:pPr marL="0" lvl="1" algn="ctr" defTabSz="1625559">
              <a:defRPr/>
            </a:pPr>
            <a:r>
              <a:rPr lang="en-US" altLang="zh-CN" sz="10666" spc="400" dirty="0" err="1">
                <a:solidFill>
                  <a:srgbClr val="FFFFFF"/>
                </a:solidFill>
                <a:latin typeface="Times New Roman" panose="02020603050405020304" pitchFamily="18" charset="0"/>
                <a:ea typeface="Microsoft YaHei" panose="020B0503020204020204" charset="-122"/>
                <a:cs typeface="Times New Roman" panose="02020603050405020304" pitchFamily="18" charset="0"/>
              </a:rPr>
              <a:t>Tiết</a:t>
            </a:r>
            <a:r>
              <a:rPr lang="en-US" altLang="zh-CN" sz="10666" spc="400" dirty="0">
                <a:solidFill>
                  <a:srgbClr val="FFFFFF"/>
                </a:solidFill>
                <a:latin typeface="Times New Roman" panose="02020603050405020304" pitchFamily="18" charset="0"/>
                <a:ea typeface="Microsoft YaHei" panose="020B0503020204020204" charset="-122"/>
                <a:cs typeface="Times New Roman" panose="02020603050405020304" pitchFamily="18" charset="0"/>
              </a:rPr>
              <a:t> 1+ 2 </a:t>
            </a:r>
            <a:endParaRPr lang="zh-CN" altLang="en-US" sz="10666" spc="400" dirty="0">
              <a:solidFill>
                <a:srgbClr val="FFFFFF"/>
              </a:solidFill>
              <a:latin typeface="Times New Roman" panose="02020603050405020304" pitchFamily="18" charset="0"/>
              <a:ea typeface="Microsoft YaHei" panose="020B0503020204020204" charset="-122"/>
              <a:cs typeface="Times New Roman" panose="02020603050405020304" pitchFamily="18" charset="0"/>
            </a:endParaRPr>
          </a:p>
        </p:txBody>
      </p:sp>
      <p:grpSp>
        <p:nvGrpSpPr>
          <p:cNvPr id="7172" name="Google Shape;184;p27"/>
          <p:cNvGrpSpPr>
            <a:grpSpLocks/>
          </p:cNvGrpSpPr>
          <p:nvPr/>
        </p:nvGrpSpPr>
        <p:grpSpPr bwMode="auto">
          <a:xfrm>
            <a:off x="480484" y="645585"/>
            <a:ext cx="361949" cy="535516"/>
            <a:chOff x="4508863" y="1528200"/>
            <a:chExt cx="318850" cy="472800"/>
          </a:xfrm>
        </p:grpSpPr>
        <p:sp>
          <p:nvSpPr>
            <p:cNvPr id="7199" name="Google Shape;185;p27"/>
            <p:cNvSpPr>
              <a:spLocks/>
            </p:cNvSpPr>
            <p:nvPr/>
          </p:nvSpPr>
          <p:spPr bwMode="auto">
            <a:xfrm>
              <a:off x="4508863" y="1742675"/>
              <a:ext cx="177525" cy="258325"/>
            </a:xfrm>
            <a:custGeom>
              <a:avLst/>
              <a:gdLst>
                <a:gd name="T0" fmla="*/ 2147483646 w 7101"/>
                <a:gd name="T1" fmla="*/ 0 h 10333"/>
                <a:gd name="T2" fmla="*/ 2147483646 w 7101"/>
                <a:gd name="T3" fmla="*/ 2147483646 h 10333"/>
                <a:gd name="T4" fmla="*/ 2147483646 w 7101"/>
                <a:gd name="T5" fmla="*/ 2147483646 h 10333"/>
                <a:gd name="T6" fmla="*/ 2147483646 w 7101"/>
                <a:gd name="T7" fmla="*/ 0 h 103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9170"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7200" name="Google Shape;186;p27"/>
            <p:cNvSpPr>
              <a:spLocks/>
            </p:cNvSpPr>
            <p:nvPr/>
          </p:nvSpPr>
          <p:spPr bwMode="auto">
            <a:xfrm>
              <a:off x="4562113" y="1528200"/>
              <a:ext cx="264850" cy="254775"/>
            </a:xfrm>
            <a:custGeom>
              <a:avLst/>
              <a:gdLst>
                <a:gd name="T0" fmla="*/ 2147483646 w 10594"/>
                <a:gd name="T1" fmla="*/ 0 h 10191"/>
                <a:gd name="T2" fmla="*/ 449218750 w 10594"/>
                <a:gd name="T3" fmla="*/ 2147483646 h 10191"/>
                <a:gd name="T4" fmla="*/ 2147483646 w 10594"/>
                <a:gd name="T5" fmla="*/ 2147483646 h 10191"/>
                <a:gd name="T6" fmla="*/ 2147483646 w 10594"/>
                <a:gd name="T7" fmla="*/ 2147483646 h 10191"/>
                <a:gd name="T8" fmla="*/ 2147483646 w 10594"/>
                <a:gd name="T9" fmla="*/ 0 h 101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9170"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7201" name="Google Shape;187;p27"/>
            <p:cNvSpPr>
              <a:spLocks/>
            </p:cNvSpPr>
            <p:nvPr/>
          </p:nvSpPr>
          <p:spPr bwMode="auto">
            <a:xfrm>
              <a:off x="4583013" y="1551175"/>
              <a:ext cx="244700" cy="231500"/>
            </a:xfrm>
            <a:custGeom>
              <a:avLst/>
              <a:gdLst>
                <a:gd name="T0" fmla="*/ 2147483646 w 9788"/>
                <a:gd name="T1" fmla="*/ 9765625 h 9260"/>
                <a:gd name="T2" fmla="*/ 2147483646 w 9788"/>
                <a:gd name="T3" fmla="*/ 9765625 h 9260"/>
                <a:gd name="T4" fmla="*/ 2147483646 w 9788"/>
                <a:gd name="T5" fmla="*/ 2147483646 h 9260"/>
                <a:gd name="T6" fmla="*/ 2147483646 w 9788"/>
                <a:gd name="T7" fmla="*/ 2147483646 h 9260"/>
                <a:gd name="T8" fmla="*/ 0 w 9788"/>
                <a:gd name="T9" fmla="*/ 2147483646 h 9260"/>
                <a:gd name="T10" fmla="*/ 0 w 9788"/>
                <a:gd name="T11" fmla="*/ 2147483646 h 9260"/>
                <a:gd name="T12" fmla="*/ 2147483646 w 9788"/>
                <a:gd name="T13" fmla="*/ 2147483646 h 9260"/>
                <a:gd name="T14" fmla="*/ 2147483646 w 9788"/>
                <a:gd name="T15" fmla="*/ 2147483646 h 9260"/>
                <a:gd name="T16" fmla="*/ 2147483646 w 9788"/>
                <a:gd name="T17" fmla="*/ 9765625 h 9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9170"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7202" name="Google Shape;188;p27"/>
            <p:cNvSpPr>
              <a:spLocks/>
            </p:cNvSpPr>
            <p:nvPr/>
          </p:nvSpPr>
          <p:spPr bwMode="auto">
            <a:xfrm>
              <a:off x="4647588" y="1535425"/>
              <a:ext cx="76400" cy="73525"/>
            </a:xfrm>
            <a:custGeom>
              <a:avLst/>
              <a:gdLst>
                <a:gd name="T0" fmla="*/ 2147483646 w 3056"/>
                <a:gd name="T1" fmla="*/ 0 h 2941"/>
                <a:gd name="T2" fmla="*/ 9765625 w 3056"/>
                <a:gd name="T3" fmla="*/ 2147483646 h 2941"/>
                <a:gd name="T4" fmla="*/ 2147483646 w 3056"/>
                <a:gd name="T5" fmla="*/ 2147483646 h 2941"/>
                <a:gd name="T6" fmla="*/ 2147483646 w 3056"/>
                <a:gd name="T7" fmla="*/ 2147483646 h 2941"/>
                <a:gd name="T8" fmla="*/ 2147483646 w 3056"/>
                <a:gd name="T9" fmla="*/ 0 h 29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9170"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nvGrpSpPr>
          <p:cNvPr id="7173" name="Google Shape;189;p27"/>
          <p:cNvGrpSpPr>
            <a:grpSpLocks/>
          </p:cNvGrpSpPr>
          <p:nvPr/>
        </p:nvGrpSpPr>
        <p:grpSpPr bwMode="auto">
          <a:xfrm>
            <a:off x="986368" y="755651"/>
            <a:ext cx="359833" cy="535516"/>
            <a:chOff x="4508863" y="1528200"/>
            <a:chExt cx="318850" cy="472800"/>
          </a:xfrm>
        </p:grpSpPr>
        <p:sp>
          <p:nvSpPr>
            <p:cNvPr id="7195" name="Google Shape;190;p27"/>
            <p:cNvSpPr>
              <a:spLocks/>
            </p:cNvSpPr>
            <p:nvPr/>
          </p:nvSpPr>
          <p:spPr bwMode="auto">
            <a:xfrm>
              <a:off x="4508863" y="1742675"/>
              <a:ext cx="177525" cy="258325"/>
            </a:xfrm>
            <a:custGeom>
              <a:avLst/>
              <a:gdLst>
                <a:gd name="T0" fmla="*/ 2147483646 w 7101"/>
                <a:gd name="T1" fmla="*/ 0 h 10333"/>
                <a:gd name="T2" fmla="*/ 2147483646 w 7101"/>
                <a:gd name="T3" fmla="*/ 2147483646 h 10333"/>
                <a:gd name="T4" fmla="*/ 2147483646 w 7101"/>
                <a:gd name="T5" fmla="*/ 2147483646 h 10333"/>
                <a:gd name="T6" fmla="*/ 2147483646 w 7101"/>
                <a:gd name="T7" fmla="*/ 0 h 103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9170"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21" name="Google Shape;191;p27"/>
            <p:cNvSpPr/>
            <p:nvPr/>
          </p:nvSpPr>
          <p:spPr>
            <a:xfrm>
              <a:off x="4561379" y="1528200"/>
              <a:ext cx="266334" cy="254154"/>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lIns="121900" tIns="121900" rIns="121900" bIns="12190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a:p>
          </p:txBody>
        </p:sp>
        <p:sp>
          <p:nvSpPr>
            <p:cNvPr id="22" name="Google Shape;192;p27"/>
            <p:cNvSpPr/>
            <p:nvPr/>
          </p:nvSpPr>
          <p:spPr>
            <a:xfrm>
              <a:off x="4583887" y="1550625"/>
              <a:ext cx="243826" cy="231728"/>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lIns="121900" tIns="121900" rIns="121900" bIns="12190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a:p>
          </p:txBody>
        </p:sp>
        <p:sp>
          <p:nvSpPr>
            <p:cNvPr id="7198" name="Google Shape;193;p27"/>
            <p:cNvSpPr>
              <a:spLocks/>
            </p:cNvSpPr>
            <p:nvPr/>
          </p:nvSpPr>
          <p:spPr bwMode="auto">
            <a:xfrm>
              <a:off x="4647588" y="1535425"/>
              <a:ext cx="76400" cy="73525"/>
            </a:xfrm>
            <a:custGeom>
              <a:avLst/>
              <a:gdLst>
                <a:gd name="T0" fmla="*/ 2147483646 w 3056"/>
                <a:gd name="T1" fmla="*/ 0 h 2941"/>
                <a:gd name="T2" fmla="*/ 9765625 w 3056"/>
                <a:gd name="T3" fmla="*/ 2147483646 h 2941"/>
                <a:gd name="T4" fmla="*/ 2147483646 w 3056"/>
                <a:gd name="T5" fmla="*/ 2147483646 h 2941"/>
                <a:gd name="T6" fmla="*/ 2147483646 w 3056"/>
                <a:gd name="T7" fmla="*/ 2147483646 h 2941"/>
                <a:gd name="T8" fmla="*/ 2147483646 w 3056"/>
                <a:gd name="T9" fmla="*/ 0 h 29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9170"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nvGrpSpPr>
          <p:cNvPr id="7174" name="Google Shape;194;p27"/>
          <p:cNvGrpSpPr>
            <a:grpSpLocks/>
          </p:cNvGrpSpPr>
          <p:nvPr/>
        </p:nvGrpSpPr>
        <p:grpSpPr bwMode="auto">
          <a:xfrm>
            <a:off x="1500718" y="755651"/>
            <a:ext cx="361949" cy="535516"/>
            <a:chOff x="4508863" y="1528200"/>
            <a:chExt cx="318850" cy="472800"/>
          </a:xfrm>
        </p:grpSpPr>
        <p:sp>
          <p:nvSpPr>
            <p:cNvPr id="7191" name="Google Shape;195;p27"/>
            <p:cNvSpPr>
              <a:spLocks/>
            </p:cNvSpPr>
            <p:nvPr/>
          </p:nvSpPr>
          <p:spPr bwMode="auto">
            <a:xfrm>
              <a:off x="4508863" y="1742675"/>
              <a:ext cx="177525" cy="258325"/>
            </a:xfrm>
            <a:custGeom>
              <a:avLst/>
              <a:gdLst>
                <a:gd name="T0" fmla="*/ 2147483646 w 7101"/>
                <a:gd name="T1" fmla="*/ 0 h 10333"/>
                <a:gd name="T2" fmla="*/ 2147483646 w 7101"/>
                <a:gd name="T3" fmla="*/ 2147483646 h 10333"/>
                <a:gd name="T4" fmla="*/ 2147483646 w 7101"/>
                <a:gd name="T5" fmla="*/ 2147483646 h 10333"/>
                <a:gd name="T6" fmla="*/ 2147483646 w 7101"/>
                <a:gd name="T7" fmla="*/ 0 h 103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9170"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7192" name="Google Shape;196;p27"/>
            <p:cNvSpPr>
              <a:spLocks/>
            </p:cNvSpPr>
            <p:nvPr/>
          </p:nvSpPr>
          <p:spPr bwMode="auto">
            <a:xfrm>
              <a:off x="4562113" y="1528200"/>
              <a:ext cx="264850" cy="254775"/>
            </a:xfrm>
            <a:custGeom>
              <a:avLst/>
              <a:gdLst>
                <a:gd name="T0" fmla="*/ 2147483646 w 10594"/>
                <a:gd name="T1" fmla="*/ 0 h 10191"/>
                <a:gd name="T2" fmla="*/ 449218750 w 10594"/>
                <a:gd name="T3" fmla="*/ 2147483646 h 10191"/>
                <a:gd name="T4" fmla="*/ 2147483646 w 10594"/>
                <a:gd name="T5" fmla="*/ 2147483646 h 10191"/>
                <a:gd name="T6" fmla="*/ 2147483646 w 10594"/>
                <a:gd name="T7" fmla="*/ 2147483646 h 10191"/>
                <a:gd name="T8" fmla="*/ 2147483646 w 10594"/>
                <a:gd name="T9" fmla="*/ 0 h 101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9170"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7193" name="Google Shape;197;p27"/>
            <p:cNvSpPr>
              <a:spLocks/>
            </p:cNvSpPr>
            <p:nvPr/>
          </p:nvSpPr>
          <p:spPr bwMode="auto">
            <a:xfrm>
              <a:off x="4583013" y="1551175"/>
              <a:ext cx="244700" cy="231500"/>
            </a:xfrm>
            <a:custGeom>
              <a:avLst/>
              <a:gdLst>
                <a:gd name="T0" fmla="*/ 2147483646 w 9788"/>
                <a:gd name="T1" fmla="*/ 9765625 h 9260"/>
                <a:gd name="T2" fmla="*/ 2147483646 w 9788"/>
                <a:gd name="T3" fmla="*/ 9765625 h 9260"/>
                <a:gd name="T4" fmla="*/ 2147483646 w 9788"/>
                <a:gd name="T5" fmla="*/ 2147483646 h 9260"/>
                <a:gd name="T6" fmla="*/ 2147483646 w 9788"/>
                <a:gd name="T7" fmla="*/ 2147483646 h 9260"/>
                <a:gd name="T8" fmla="*/ 0 w 9788"/>
                <a:gd name="T9" fmla="*/ 2147483646 h 9260"/>
                <a:gd name="T10" fmla="*/ 0 w 9788"/>
                <a:gd name="T11" fmla="*/ 2147483646 h 9260"/>
                <a:gd name="T12" fmla="*/ 2147483646 w 9788"/>
                <a:gd name="T13" fmla="*/ 2147483646 h 9260"/>
                <a:gd name="T14" fmla="*/ 2147483646 w 9788"/>
                <a:gd name="T15" fmla="*/ 2147483646 h 9260"/>
                <a:gd name="T16" fmla="*/ 2147483646 w 9788"/>
                <a:gd name="T17" fmla="*/ 9765625 h 9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9170"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7194" name="Google Shape;198;p27"/>
            <p:cNvSpPr>
              <a:spLocks/>
            </p:cNvSpPr>
            <p:nvPr/>
          </p:nvSpPr>
          <p:spPr bwMode="auto">
            <a:xfrm>
              <a:off x="4647588" y="1535425"/>
              <a:ext cx="76400" cy="73525"/>
            </a:xfrm>
            <a:custGeom>
              <a:avLst/>
              <a:gdLst>
                <a:gd name="T0" fmla="*/ 2147483646 w 3056"/>
                <a:gd name="T1" fmla="*/ 0 h 2941"/>
                <a:gd name="T2" fmla="*/ 9765625 w 3056"/>
                <a:gd name="T3" fmla="*/ 2147483646 h 2941"/>
                <a:gd name="T4" fmla="*/ 2147483646 w 3056"/>
                <a:gd name="T5" fmla="*/ 2147483646 h 2941"/>
                <a:gd name="T6" fmla="*/ 2147483646 w 3056"/>
                <a:gd name="T7" fmla="*/ 2147483646 h 2941"/>
                <a:gd name="T8" fmla="*/ 2147483646 w 3056"/>
                <a:gd name="T9" fmla="*/ 0 h 29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9170"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nvGrpSpPr>
          <p:cNvPr id="7175" name="Google Shape;184;p27"/>
          <p:cNvGrpSpPr>
            <a:grpSpLocks/>
          </p:cNvGrpSpPr>
          <p:nvPr/>
        </p:nvGrpSpPr>
        <p:grpSpPr bwMode="auto">
          <a:xfrm>
            <a:off x="14075834" y="624418"/>
            <a:ext cx="361951" cy="535516"/>
            <a:chOff x="4508863" y="1528200"/>
            <a:chExt cx="318850" cy="472800"/>
          </a:xfrm>
        </p:grpSpPr>
        <p:sp>
          <p:nvSpPr>
            <p:cNvPr id="7187" name="Google Shape;185;p27"/>
            <p:cNvSpPr>
              <a:spLocks/>
            </p:cNvSpPr>
            <p:nvPr/>
          </p:nvSpPr>
          <p:spPr bwMode="auto">
            <a:xfrm>
              <a:off x="4508863" y="1742675"/>
              <a:ext cx="177525" cy="258325"/>
            </a:xfrm>
            <a:custGeom>
              <a:avLst/>
              <a:gdLst>
                <a:gd name="T0" fmla="*/ 2147483646 w 7101"/>
                <a:gd name="T1" fmla="*/ 0 h 10333"/>
                <a:gd name="T2" fmla="*/ 2147483646 w 7101"/>
                <a:gd name="T3" fmla="*/ 2147483646 h 10333"/>
                <a:gd name="T4" fmla="*/ 2147483646 w 7101"/>
                <a:gd name="T5" fmla="*/ 2147483646 h 10333"/>
                <a:gd name="T6" fmla="*/ 2147483646 w 7101"/>
                <a:gd name="T7" fmla="*/ 0 h 103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9170"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7188" name="Google Shape;186;p27"/>
            <p:cNvSpPr>
              <a:spLocks/>
            </p:cNvSpPr>
            <p:nvPr/>
          </p:nvSpPr>
          <p:spPr bwMode="auto">
            <a:xfrm>
              <a:off x="4562113" y="1528200"/>
              <a:ext cx="264850" cy="254775"/>
            </a:xfrm>
            <a:custGeom>
              <a:avLst/>
              <a:gdLst>
                <a:gd name="T0" fmla="*/ 2147483646 w 10594"/>
                <a:gd name="T1" fmla="*/ 0 h 10191"/>
                <a:gd name="T2" fmla="*/ 449218750 w 10594"/>
                <a:gd name="T3" fmla="*/ 2147483646 h 10191"/>
                <a:gd name="T4" fmla="*/ 2147483646 w 10594"/>
                <a:gd name="T5" fmla="*/ 2147483646 h 10191"/>
                <a:gd name="T6" fmla="*/ 2147483646 w 10594"/>
                <a:gd name="T7" fmla="*/ 2147483646 h 10191"/>
                <a:gd name="T8" fmla="*/ 2147483646 w 10594"/>
                <a:gd name="T9" fmla="*/ 0 h 101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9170"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7189" name="Google Shape;187;p27"/>
            <p:cNvSpPr>
              <a:spLocks/>
            </p:cNvSpPr>
            <p:nvPr/>
          </p:nvSpPr>
          <p:spPr bwMode="auto">
            <a:xfrm>
              <a:off x="4583013" y="1551175"/>
              <a:ext cx="244700" cy="231500"/>
            </a:xfrm>
            <a:custGeom>
              <a:avLst/>
              <a:gdLst>
                <a:gd name="T0" fmla="*/ 2147483646 w 9788"/>
                <a:gd name="T1" fmla="*/ 9765625 h 9260"/>
                <a:gd name="T2" fmla="*/ 2147483646 w 9788"/>
                <a:gd name="T3" fmla="*/ 9765625 h 9260"/>
                <a:gd name="T4" fmla="*/ 2147483646 w 9788"/>
                <a:gd name="T5" fmla="*/ 2147483646 h 9260"/>
                <a:gd name="T6" fmla="*/ 2147483646 w 9788"/>
                <a:gd name="T7" fmla="*/ 2147483646 h 9260"/>
                <a:gd name="T8" fmla="*/ 0 w 9788"/>
                <a:gd name="T9" fmla="*/ 2147483646 h 9260"/>
                <a:gd name="T10" fmla="*/ 0 w 9788"/>
                <a:gd name="T11" fmla="*/ 2147483646 h 9260"/>
                <a:gd name="T12" fmla="*/ 2147483646 w 9788"/>
                <a:gd name="T13" fmla="*/ 2147483646 h 9260"/>
                <a:gd name="T14" fmla="*/ 2147483646 w 9788"/>
                <a:gd name="T15" fmla="*/ 2147483646 h 9260"/>
                <a:gd name="T16" fmla="*/ 2147483646 w 9788"/>
                <a:gd name="T17" fmla="*/ 9765625 h 9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9170"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7190" name="Google Shape;188;p27"/>
            <p:cNvSpPr>
              <a:spLocks/>
            </p:cNvSpPr>
            <p:nvPr/>
          </p:nvSpPr>
          <p:spPr bwMode="auto">
            <a:xfrm>
              <a:off x="4647588" y="1535425"/>
              <a:ext cx="76400" cy="73525"/>
            </a:xfrm>
            <a:custGeom>
              <a:avLst/>
              <a:gdLst>
                <a:gd name="T0" fmla="*/ 2147483646 w 3056"/>
                <a:gd name="T1" fmla="*/ 0 h 2941"/>
                <a:gd name="T2" fmla="*/ 9765625 w 3056"/>
                <a:gd name="T3" fmla="*/ 2147483646 h 2941"/>
                <a:gd name="T4" fmla="*/ 2147483646 w 3056"/>
                <a:gd name="T5" fmla="*/ 2147483646 h 2941"/>
                <a:gd name="T6" fmla="*/ 2147483646 w 3056"/>
                <a:gd name="T7" fmla="*/ 2147483646 h 2941"/>
                <a:gd name="T8" fmla="*/ 2147483646 w 3056"/>
                <a:gd name="T9" fmla="*/ 0 h 29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9170"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nvGrpSpPr>
          <p:cNvPr id="7176" name="Google Shape;189;p27"/>
          <p:cNvGrpSpPr>
            <a:grpSpLocks/>
          </p:cNvGrpSpPr>
          <p:nvPr/>
        </p:nvGrpSpPr>
        <p:grpSpPr bwMode="auto">
          <a:xfrm>
            <a:off x="14581718" y="734485"/>
            <a:ext cx="359833" cy="535516"/>
            <a:chOff x="4508863" y="1528200"/>
            <a:chExt cx="318850" cy="472800"/>
          </a:xfrm>
        </p:grpSpPr>
        <p:sp>
          <p:nvSpPr>
            <p:cNvPr id="7183" name="Google Shape;190;p27"/>
            <p:cNvSpPr>
              <a:spLocks/>
            </p:cNvSpPr>
            <p:nvPr/>
          </p:nvSpPr>
          <p:spPr bwMode="auto">
            <a:xfrm>
              <a:off x="4508863" y="1742675"/>
              <a:ext cx="177525" cy="258325"/>
            </a:xfrm>
            <a:custGeom>
              <a:avLst/>
              <a:gdLst>
                <a:gd name="T0" fmla="*/ 2147483646 w 7101"/>
                <a:gd name="T1" fmla="*/ 0 h 10333"/>
                <a:gd name="T2" fmla="*/ 2147483646 w 7101"/>
                <a:gd name="T3" fmla="*/ 2147483646 h 10333"/>
                <a:gd name="T4" fmla="*/ 2147483646 w 7101"/>
                <a:gd name="T5" fmla="*/ 2147483646 h 10333"/>
                <a:gd name="T6" fmla="*/ 2147483646 w 7101"/>
                <a:gd name="T7" fmla="*/ 0 h 103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9170"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36" name="Google Shape;191;p27"/>
            <p:cNvSpPr/>
            <p:nvPr/>
          </p:nvSpPr>
          <p:spPr>
            <a:xfrm>
              <a:off x="4561379" y="1528200"/>
              <a:ext cx="266334" cy="254154"/>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lIns="121900" tIns="121900" rIns="121900" bIns="12190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a:p>
          </p:txBody>
        </p:sp>
        <p:sp>
          <p:nvSpPr>
            <p:cNvPr id="37" name="Google Shape;192;p27"/>
            <p:cNvSpPr/>
            <p:nvPr/>
          </p:nvSpPr>
          <p:spPr>
            <a:xfrm>
              <a:off x="4583887" y="1550625"/>
              <a:ext cx="243826" cy="231728"/>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lIns="121900" tIns="121900" rIns="121900" bIns="12190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defRPr/>
              </a:pPr>
              <a:endParaRPr sz="1867"/>
            </a:p>
          </p:txBody>
        </p:sp>
        <p:sp>
          <p:nvSpPr>
            <p:cNvPr id="7186" name="Google Shape;193;p27"/>
            <p:cNvSpPr>
              <a:spLocks/>
            </p:cNvSpPr>
            <p:nvPr/>
          </p:nvSpPr>
          <p:spPr bwMode="auto">
            <a:xfrm>
              <a:off x="4647588" y="1535425"/>
              <a:ext cx="76400" cy="73525"/>
            </a:xfrm>
            <a:custGeom>
              <a:avLst/>
              <a:gdLst>
                <a:gd name="T0" fmla="*/ 2147483646 w 3056"/>
                <a:gd name="T1" fmla="*/ 0 h 2941"/>
                <a:gd name="T2" fmla="*/ 9765625 w 3056"/>
                <a:gd name="T3" fmla="*/ 2147483646 h 2941"/>
                <a:gd name="T4" fmla="*/ 2147483646 w 3056"/>
                <a:gd name="T5" fmla="*/ 2147483646 h 2941"/>
                <a:gd name="T6" fmla="*/ 2147483646 w 3056"/>
                <a:gd name="T7" fmla="*/ 2147483646 h 2941"/>
                <a:gd name="T8" fmla="*/ 2147483646 w 3056"/>
                <a:gd name="T9" fmla="*/ 0 h 29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9170"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grpSp>
        <p:nvGrpSpPr>
          <p:cNvPr id="7177" name="Google Shape;194;p27"/>
          <p:cNvGrpSpPr>
            <a:grpSpLocks/>
          </p:cNvGrpSpPr>
          <p:nvPr/>
        </p:nvGrpSpPr>
        <p:grpSpPr bwMode="auto">
          <a:xfrm>
            <a:off x="15096067" y="734485"/>
            <a:ext cx="361951" cy="535516"/>
            <a:chOff x="4508863" y="1528200"/>
            <a:chExt cx="318850" cy="472800"/>
          </a:xfrm>
        </p:grpSpPr>
        <p:sp>
          <p:nvSpPr>
            <p:cNvPr id="7179" name="Google Shape;195;p27"/>
            <p:cNvSpPr>
              <a:spLocks/>
            </p:cNvSpPr>
            <p:nvPr/>
          </p:nvSpPr>
          <p:spPr bwMode="auto">
            <a:xfrm>
              <a:off x="4508863" y="1742675"/>
              <a:ext cx="177525" cy="258325"/>
            </a:xfrm>
            <a:custGeom>
              <a:avLst/>
              <a:gdLst>
                <a:gd name="T0" fmla="*/ 2147483646 w 7101"/>
                <a:gd name="T1" fmla="*/ 0 h 10333"/>
                <a:gd name="T2" fmla="*/ 2147483646 w 7101"/>
                <a:gd name="T3" fmla="*/ 2147483646 h 10333"/>
                <a:gd name="T4" fmla="*/ 2147483646 w 7101"/>
                <a:gd name="T5" fmla="*/ 2147483646 h 10333"/>
                <a:gd name="T6" fmla="*/ 2147483646 w 7101"/>
                <a:gd name="T7" fmla="*/ 0 h 103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9170"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7180" name="Google Shape;196;p27"/>
            <p:cNvSpPr>
              <a:spLocks/>
            </p:cNvSpPr>
            <p:nvPr/>
          </p:nvSpPr>
          <p:spPr bwMode="auto">
            <a:xfrm>
              <a:off x="4562113" y="1528200"/>
              <a:ext cx="264850" cy="254775"/>
            </a:xfrm>
            <a:custGeom>
              <a:avLst/>
              <a:gdLst>
                <a:gd name="T0" fmla="*/ 2147483646 w 10594"/>
                <a:gd name="T1" fmla="*/ 0 h 10191"/>
                <a:gd name="T2" fmla="*/ 449218750 w 10594"/>
                <a:gd name="T3" fmla="*/ 2147483646 h 10191"/>
                <a:gd name="T4" fmla="*/ 2147483646 w 10594"/>
                <a:gd name="T5" fmla="*/ 2147483646 h 10191"/>
                <a:gd name="T6" fmla="*/ 2147483646 w 10594"/>
                <a:gd name="T7" fmla="*/ 2147483646 h 10191"/>
                <a:gd name="T8" fmla="*/ 2147483646 w 10594"/>
                <a:gd name="T9" fmla="*/ 0 h 101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9170"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7181" name="Google Shape;197;p27"/>
            <p:cNvSpPr>
              <a:spLocks/>
            </p:cNvSpPr>
            <p:nvPr/>
          </p:nvSpPr>
          <p:spPr bwMode="auto">
            <a:xfrm>
              <a:off x="4583013" y="1551175"/>
              <a:ext cx="244700" cy="231500"/>
            </a:xfrm>
            <a:custGeom>
              <a:avLst/>
              <a:gdLst>
                <a:gd name="T0" fmla="*/ 2147483646 w 9788"/>
                <a:gd name="T1" fmla="*/ 9765625 h 9260"/>
                <a:gd name="T2" fmla="*/ 2147483646 w 9788"/>
                <a:gd name="T3" fmla="*/ 9765625 h 9260"/>
                <a:gd name="T4" fmla="*/ 2147483646 w 9788"/>
                <a:gd name="T5" fmla="*/ 2147483646 h 9260"/>
                <a:gd name="T6" fmla="*/ 2147483646 w 9788"/>
                <a:gd name="T7" fmla="*/ 2147483646 h 9260"/>
                <a:gd name="T8" fmla="*/ 0 w 9788"/>
                <a:gd name="T9" fmla="*/ 2147483646 h 9260"/>
                <a:gd name="T10" fmla="*/ 0 w 9788"/>
                <a:gd name="T11" fmla="*/ 2147483646 h 9260"/>
                <a:gd name="T12" fmla="*/ 2147483646 w 9788"/>
                <a:gd name="T13" fmla="*/ 2147483646 h 9260"/>
                <a:gd name="T14" fmla="*/ 2147483646 w 9788"/>
                <a:gd name="T15" fmla="*/ 2147483646 h 9260"/>
                <a:gd name="T16" fmla="*/ 2147483646 w 9788"/>
                <a:gd name="T17" fmla="*/ 9765625 h 9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9170" eaLnBrk="0" fontAlgn="base" hangingPunct="0">
                <a:spcBef>
                  <a:spcPct val="0"/>
                </a:spcBef>
                <a:spcAft>
                  <a:spcPct val="0"/>
                </a:spcAft>
              </a:pPr>
              <a:endParaRPr lang="en-US" sz="2400">
                <a:solidFill>
                  <a:srgbClr val="000000"/>
                </a:solidFill>
                <a:latin typeface="Times New Roman" panose="02020603050405020304" pitchFamily="18" charset="0"/>
              </a:endParaRPr>
            </a:p>
          </p:txBody>
        </p:sp>
        <p:sp>
          <p:nvSpPr>
            <p:cNvPr id="7182" name="Google Shape;198;p27"/>
            <p:cNvSpPr>
              <a:spLocks/>
            </p:cNvSpPr>
            <p:nvPr/>
          </p:nvSpPr>
          <p:spPr bwMode="auto">
            <a:xfrm>
              <a:off x="4647588" y="1535425"/>
              <a:ext cx="76400" cy="73525"/>
            </a:xfrm>
            <a:custGeom>
              <a:avLst/>
              <a:gdLst>
                <a:gd name="T0" fmla="*/ 2147483646 w 3056"/>
                <a:gd name="T1" fmla="*/ 0 h 2941"/>
                <a:gd name="T2" fmla="*/ 9765625 w 3056"/>
                <a:gd name="T3" fmla="*/ 2147483646 h 2941"/>
                <a:gd name="T4" fmla="*/ 2147483646 w 3056"/>
                <a:gd name="T5" fmla="*/ 2147483646 h 2941"/>
                <a:gd name="T6" fmla="*/ 2147483646 w 3056"/>
                <a:gd name="T7" fmla="*/ 2147483646 h 2941"/>
                <a:gd name="T8" fmla="*/ 2147483646 w 3056"/>
                <a:gd name="T9" fmla="*/ 0 h 29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pPr defTabSz="1219170" eaLnBrk="0" fontAlgn="base" hangingPunct="0">
                <a:spcBef>
                  <a:spcPct val="0"/>
                </a:spcBef>
                <a:spcAft>
                  <a:spcPct val="0"/>
                </a:spcAft>
              </a:pPr>
              <a:endParaRPr lang="en-US" sz="2400">
                <a:solidFill>
                  <a:srgbClr val="000000"/>
                </a:solidFill>
                <a:latin typeface="Times New Roman" panose="02020603050405020304" pitchFamily="18" charset="0"/>
              </a:endParaRPr>
            </a:p>
          </p:txBody>
        </p:sp>
      </p:grpSp>
      <p:sp>
        <p:nvSpPr>
          <p:cNvPr id="7178" name="TextBox 43"/>
          <p:cNvSpPr txBox="1">
            <a:spLocks noChangeArrowheads="1"/>
          </p:cNvSpPr>
          <p:nvPr/>
        </p:nvSpPr>
        <p:spPr bwMode="auto">
          <a:xfrm>
            <a:off x="94192" y="1739548"/>
            <a:ext cx="15930033"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219170" fontAlgn="base">
              <a:spcBef>
                <a:spcPct val="0"/>
              </a:spcBef>
              <a:spcAft>
                <a:spcPct val="0"/>
              </a:spcAft>
              <a:buNone/>
            </a:pPr>
            <a:r>
              <a:rPr lang="en-US" altLang="en-US" sz="6600" b="1" dirty="0" smtClean="0">
                <a:solidFill>
                  <a:srgbClr val="FF0000"/>
                </a:solidFill>
                <a:latin typeface="Times New Roman" panose="02020603050405020304" pitchFamily="18" charset="0"/>
                <a:cs typeface="Times New Roman" panose="02020603050405020304" pitchFamily="18" charset="0"/>
              </a:rPr>
              <a:t>CHÀO MỪNG CÁC CON </a:t>
            </a:r>
          </a:p>
          <a:p>
            <a:pPr algn="ctr" defTabSz="1219170" fontAlgn="base">
              <a:spcBef>
                <a:spcPct val="0"/>
              </a:spcBef>
              <a:spcAft>
                <a:spcPct val="0"/>
              </a:spcAft>
              <a:buNone/>
            </a:pPr>
            <a:r>
              <a:rPr lang="en-US" altLang="en-US" sz="6600" b="1" dirty="0" smtClean="0">
                <a:solidFill>
                  <a:srgbClr val="FF0000"/>
                </a:solidFill>
                <a:latin typeface="Times New Roman" panose="02020603050405020304" pitchFamily="18" charset="0"/>
                <a:cs typeface="Times New Roman" panose="02020603050405020304" pitchFamily="18" charset="0"/>
              </a:rPr>
              <a:t>ĐẾN VỚI TIẾT HỌC TIẾNG VIỆT</a:t>
            </a:r>
            <a:endParaRPr lang="en-US" altLang="en-US" sz="6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5149946"/>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A_图片 3">
            <a:extLst>
              <a:ext uri="{FF2B5EF4-FFF2-40B4-BE49-F238E27FC236}">
                <a16:creationId xmlns:a16="http://schemas.microsoft.com/office/drawing/2014/main" id="{5B74BE9E-C78D-4DEC-B03F-FC27DD50910A}"/>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490915" y="6692630"/>
            <a:ext cx="2992736" cy="2992736"/>
          </a:xfrm>
          <a:prstGeom prst="rect">
            <a:avLst/>
          </a:prstGeom>
        </p:spPr>
      </p:pic>
      <p:sp>
        <p:nvSpPr>
          <p:cNvPr id="7" name="Rounded Rectangle 6"/>
          <p:cNvSpPr/>
          <p:nvPr/>
        </p:nvSpPr>
        <p:spPr>
          <a:xfrm>
            <a:off x="1512910" y="422636"/>
            <a:ext cx="5140809" cy="84001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Giải</a:t>
            </a:r>
            <a:r>
              <a:rPr kumimoji="0" lang="en-US" sz="4800" b="1" i="0" u="none" strike="noStrike" kern="1200" cap="none" spc="0" normalizeH="0" noProof="0" dirty="0" smtClean="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nghĩa từ</a:t>
            </a:r>
            <a:endPar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8" name="TextBox 7"/>
          <p:cNvSpPr txBox="1"/>
          <p:nvPr/>
        </p:nvSpPr>
        <p:spPr>
          <a:xfrm>
            <a:off x="4917591" y="1819128"/>
            <a:ext cx="10178141" cy="1569660"/>
          </a:xfrm>
          <a:prstGeom prst="rect">
            <a:avLst/>
          </a:prstGeom>
          <a:noFill/>
        </p:spPr>
        <p:txBody>
          <a:bodyPr wrap="square" rtlCol="0">
            <a:spAutoFit/>
          </a:bodyPr>
          <a:lstStyle/>
          <a:p>
            <a:pPr algn="just"/>
            <a:r>
              <a:rPr lang="en-US" sz="48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ánh sáng di chuyển theo một chiều nhất định.</a:t>
            </a:r>
            <a:endParaRPr lang="en-US" sz="4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TextBox 8"/>
          <p:cNvSpPr txBox="1"/>
          <p:nvPr/>
        </p:nvSpPr>
        <p:spPr>
          <a:xfrm>
            <a:off x="3072478" y="3644614"/>
            <a:ext cx="13507304" cy="830997"/>
          </a:xfrm>
          <a:prstGeom prst="rect">
            <a:avLst/>
          </a:prstGeom>
          <a:noFill/>
        </p:spPr>
        <p:txBody>
          <a:bodyPr wrap="square" rtlCol="0">
            <a:spAutoFit/>
          </a:bodyPr>
          <a:lstStyle/>
          <a:p>
            <a:pPr algn="just"/>
            <a:r>
              <a:rPr lang="en-US" sz="4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a:t>
            </a:r>
            <a:r>
              <a:rPr lang="en-US" sz="48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á mới bắt đầu mọc vào mùa xuân.</a:t>
            </a:r>
            <a:endParaRPr lang="en-US" sz="4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3" name="TextBox 12"/>
          <p:cNvSpPr txBox="1"/>
          <p:nvPr/>
        </p:nvSpPr>
        <p:spPr>
          <a:xfrm>
            <a:off x="1194926" y="1819129"/>
            <a:ext cx="4027474" cy="830997"/>
          </a:xfrm>
          <a:prstGeom prst="rect">
            <a:avLst/>
          </a:prstGeom>
          <a:noFill/>
        </p:spPr>
        <p:txBody>
          <a:bodyPr wrap="square" rtlCol="0">
            <a:spAutoFit/>
          </a:bodyPr>
          <a:lstStyle/>
          <a:p>
            <a:pPr algn="just"/>
            <a:r>
              <a:rPr lang="en-US" sz="48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Luồng sáng:</a:t>
            </a:r>
            <a:endPar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TextBox 13"/>
          <p:cNvSpPr txBox="1"/>
          <p:nvPr/>
        </p:nvSpPr>
        <p:spPr>
          <a:xfrm>
            <a:off x="1194926" y="3644614"/>
            <a:ext cx="4027474" cy="830997"/>
          </a:xfrm>
          <a:prstGeom prst="rect">
            <a:avLst/>
          </a:prstGeom>
          <a:noFill/>
        </p:spPr>
        <p:txBody>
          <a:bodyPr wrap="square" rtlCol="0">
            <a:spAutoFit/>
          </a:bodyPr>
          <a:lstStyle/>
          <a:p>
            <a:pPr algn="just"/>
            <a:r>
              <a:rPr lang="en-US" sz="48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Lộc:</a:t>
            </a:r>
            <a:endPar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2068" y="4776641"/>
            <a:ext cx="6287413" cy="4088136"/>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83804" y="4731437"/>
            <a:ext cx="6659400" cy="4133340"/>
          </a:xfrm>
          <a:prstGeom prst="rect">
            <a:avLst/>
          </a:prstGeom>
        </p:spPr>
      </p:pic>
    </p:spTree>
    <p:extLst>
      <p:ext uri="{BB962C8B-B14F-4D97-AF65-F5344CB8AC3E}">
        <p14:creationId xmlns:p14="http://schemas.microsoft.com/office/powerpoint/2010/main" val="4862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down)">
                                      <p:cBhvr>
                                        <p:cTn id="34" dur="500"/>
                                        <p:tgtEl>
                                          <p:spTgt spid="2"/>
                                        </p:tgtEl>
                                      </p:cBhvr>
                                    </p:animEffect>
                                  </p:childTnLst>
                                </p:cTn>
                              </p:par>
                              <p:par>
                                <p:cTn id="35" presetID="22" presetClass="entr" presetSubtype="4"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down)">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A_图片 3">
            <a:extLst>
              <a:ext uri="{FF2B5EF4-FFF2-40B4-BE49-F238E27FC236}">
                <a16:creationId xmlns:a16="http://schemas.microsoft.com/office/drawing/2014/main" id="{5B74BE9E-C78D-4DEC-B03F-FC27DD50910A}"/>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490915" y="6692630"/>
            <a:ext cx="2992736" cy="2992736"/>
          </a:xfrm>
          <a:prstGeom prst="rect">
            <a:avLst/>
          </a:prstGeom>
        </p:spPr>
      </p:pic>
      <p:sp>
        <p:nvSpPr>
          <p:cNvPr id="7" name="Rounded Rectangle 6"/>
          <p:cNvSpPr/>
          <p:nvPr/>
        </p:nvSpPr>
        <p:spPr>
          <a:xfrm>
            <a:off x="1512910" y="422636"/>
            <a:ext cx="5140809" cy="84001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Giải nghĩa từ</a:t>
            </a:r>
            <a:endPar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8" name="TextBox 7"/>
          <p:cNvSpPr txBox="1"/>
          <p:nvPr/>
        </p:nvSpPr>
        <p:spPr>
          <a:xfrm>
            <a:off x="4917591" y="1819128"/>
            <a:ext cx="10178141" cy="1569660"/>
          </a:xfrm>
          <a:prstGeom prst="rect">
            <a:avLst/>
          </a:prstGeom>
          <a:noFill/>
        </p:spPr>
        <p:txBody>
          <a:bodyPr wrap="square" rtlCol="0">
            <a:spAutoFit/>
          </a:bodyPr>
          <a:lstStyle/>
          <a:p>
            <a:pPr marL="0" marR="0" lvl="0" indent="0" algn="just" defTabSz="1228954"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ánh sáng di chuyển theo một chiều nhất định.</a:t>
            </a:r>
            <a:endParaRPr kumimoji="0" lang="en-US" sz="4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TextBox 8"/>
          <p:cNvSpPr txBox="1"/>
          <p:nvPr/>
        </p:nvSpPr>
        <p:spPr>
          <a:xfrm>
            <a:off x="3072478" y="3644614"/>
            <a:ext cx="13507304" cy="830997"/>
          </a:xfrm>
          <a:prstGeom prst="rect">
            <a:avLst/>
          </a:prstGeom>
          <a:noFill/>
        </p:spPr>
        <p:txBody>
          <a:bodyPr wrap="square" rtlCol="0">
            <a:spAutoFit/>
          </a:bodyPr>
          <a:lstStyle/>
          <a:p>
            <a:pPr marL="0" marR="0" lvl="0" indent="0" algn="just" defTabSz="1228954"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a:t>
            </a:r>
            <a:r>
              <a:rPr kumimoji="0" lang="en-US" sz="4800" b="1" i="0" u="none" strike="noStrike" kern="1200" cap="none" spc="0" normalizeH="0" baseline="0" noProof="0" dirty="0" smtClean="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á mới bắt đầu mọc vào mùa xuân.</a:t>
            </a:r>
            <a:endParaRPr kumimoji="0" lang="en-US" sz="4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TextBox 9"/>
          <p:cNvSpPr txBox="1"/>
          <p:nvPr/>
        </p:nvSpPr>
        <p:spPr>
          <a:xfrm>
            <a:off x="3873386" y="6331632"/>
            <a:ext cx="11222346" cy="1569660"/>
          </a:xfrm>
          <a:prstGeom prst="rect">
            <a:avLst/>
          </a:prstGeom>
          <a:noFill/>
        </p:spPr>
        <p:txBody>
          <a:bodyPr wrap="square" rtlCol="0">
            <a:spAutoFit/>
          </a:bodyPr>
          <a:lstStyle/>
          <a:p>
            <a:pPr marL="0" marR="0" lvl="0" indent="0" algn="just" defTabSz="1228954"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âm thanh lúc nhanh, lúc chậm một cách nhịp nhàng và êm nhẹ.</a:t>
            </a:r>
            <a:endParaRPr kumimoji="0" lang="en-US" sz="4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3" name="TextBox 12"/>
          <p:cNvSpPr txBox="1"/>
          <p:nvPr/>
        </p:nvSpPr>
        <p:spPr>
          <a:xfrm>
            <a:off x="1194926" y="1819129"/>
            <a:ext cx="4027474" cy="830997"/>
          </a:xfrm>
          <a:prstGeom prst="rect">
            <a:avLst/>
          </a:prstGeom>
          <a:noFill/>
        </p:spPr>
        <p:txBody>
          <a:bodyPr wrap="square" rtlCol="0">
            <a:spAutoFit/>
          </a:bodyPr>
          <a:lstStyle/>
          <a:p>
            <a:pPr marL="0" marR="0" lvl="0" indent="0" algn="just" defTabSz="1228954"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Luồng sáng:</a:t>
            </a:r>
            <a:endPar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TextBox 13"/>
          <p:cNvSpPr txBox="1"/>
          <p:nvPr/>
        </p:nvSpPr>
        <p:spPr>
          <a:xfrm>
            <a:off x="1194926" y="3644614"/>
            <a:ext cx="4027474" cy="830997"/>
          </a:xfrm>
          <a:prstGeom prst="rect">
            <a:avLst/>
          </a:prstGeom>
          <a:noFill/>
        </p:spPr>
        <p:txBody>
          <a:bodyPr wrap="square" rtlCol="0">
            <a:spAutoFit/>
          </a:bodyPr>
          <a:lstStyle/>
          <a:p>
            <a:pPr marL="0" marR="0" lvl="0" indent="0" algn="just" defTabSz="1228954"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Lộc:</a:t>
            </a:r>
            <a:endPar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5" name="TextBox 14"/>
          <p:cNvSpPr txBox="1"/>
          <p:nvPr/>
        </p:nvSpPr>
        <p:spPr>
          <a:xfrm>
            <a:off x="1194926" y="6347933"/>
            <a:ext cx="4027474" cy="830997"/>
          </a:xfrm>
          <a:prstGeom prst="rect">
            <a:avLst/>
          </a:prstGeom>
          <a:noFill/>
        </p:spPr>
        <p:txBody>
          <a:bodyPr wrap="square" rtlCol="0">
            <a:spAutoFit/>
          </a:bodyPr>
          <a:lstStyle/>
          <a:p>
            <a:pPr marL="0" marR="0" lvl="0" indent="0" algn="just" defTabSz="1228954"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Dìu dặt:</a:t>
            </a:r>
            <a:endPar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80599" y="4476388"/>
            <a:ext cx="2873983" cy="1915989"/>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9519" y="4475611"/>
            <a:ext cx="3016578" cy="1872322"/>
          </a:xfrm>
          <a:prstGeom prst="rect">
            <a:avLst/>
          </a:prstGeom>
        </p:spPr>
      </p:pic>
    </p:spTree>
    <p:extLst>
      <p:ext uri="{BB962C8B-B14F-4D97-AF65-F5344CB8AC3E}">
        <p14:creationId xmlns:p14="http://schemas.microsoft.com/office/powerpoint/2010/main" val="128689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A20FE26-1367-4A3F-85DE-8373044CA43F}"/>
              </a:ext>
            </a:extLst>
          </p:cNvPr>
          <p:cNvSpPr/>
          <p:nvPr/>
        </p:nvSpPr>
        <p:spPr>
          <a:xfrm>
            <a:off x="499648" y="367786"/>
            <a:ext cx="14661265" cy="7947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pic>
        <p:nvPicPr>
          <p:cNvPr id="11" name="图片 10">
            <a:extLst>
              <a:ext uri="{FF2B5EF4-FFF2-40B4-BE49-F238E27FC236}">
                <a16:creationId xmlns:a16="http://schemas.microsoft.com/office/drawing/2014/main" id="{3629FE9C-960A-473B-B9F3-6E7B8AB1A3B4}"/>
              </a:ext>
            </a:extLst>
          </p:cNvPr>
          <p:cNvPicPr>
            <a:picLocks noChangeAspect="1"/>
          </p:cNvPicPr>
          <p:nvPr/>
        </p:nvPicPr>
        <p:blipFill rotWithShape="1">
          <a:blip r:embed="rId2">
            <a:extLst>
              <a:ext uri="{28A0092B-C50C-407E-A947-70E740481C1C}">
                <a14:useLocalDpi xmlns:a14="http://schemas.microsoft.com/office/drawing/2010/main" val="0"/>
              </a:ext>
            </a:extLst>
          </a:blip>
          <a:srcRect t="86683" r="63070"/>
          <a:stretch/>
        </p:blipFill>
        <p:spPr>
          <a:xfrm>
            <a:off x="2420749" y="7644405"/>
            <a:ext cx="11915492" cy="134266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0621" y="94702"/>
            <a:ext cx="6535180" cy="4857817"/>
          </a:xfrm>
          <a:prstGeom prst="rect">
            <a:avLst/>
          </a:prstGeom>
          <a:ln>
            <a:noFill/>
          </a:ln>
          <a:effectLst>
            <a:outerShdw blurRad="292100" dist="139700" dir="2700000" algn="tl" rotWithShape="0">
              <a:srgbClr val="333333">
                <a:alpha val="65000"/>
              </a:srgbClr>
            </a:outerShdw>
          </a:effectLst>
        </p:spPr>
      </p:pic>
      <p:sp>
        <p:nvSpPr>
          <p:cNvPr id="8" name="Rectangle 11">
            <a:extLst>
              <a:ext uri="{FF2B5EF4-FFF2-40B4-BE49-F238E27FC236}">
                <a16:creationId xmlns:a16="http://schemas.microsoft.com/office/drawing/2014/main" id="{3AD24F28-1415-40B3-A995-3C246C286D7F}"/>
              </a:ext>
            </a:extLst>
          </p:cNvPr>
          <p:cNvSpPr>
            <a:spLocks noChangeArrowheads="1"/>
          </p:cNvSpPr>
          <p:nvPr/>
        </p:nvSpPr>
        <p:spPr bwMode="gray">
          <a:xfrm>
            <a:off x="2029191" y="5225603"/>
            <a:ext cx="11602177" cy="1446550"/>
          </a:xfrm>
          <a:prstGeom prst="rect">
            <a:avLst/>
          </a:prstGeom>
          <a:noFill/>
          <a:ln>
            <a:noFill/>
          </a:ln>
        </p:spPr>
        <p:txBody>
          <a:bodyPr wrap="square">
            <a:spAutoFit/>
          </a:bodyPr>
          <a:lstStyle/>
          <a:p>
            <a:pPr algn="ctr" defTabSz="1625519">
              <a:defRPr/>
            </a:pPr>
            <a:r>
              <a:rPr lang="en-US" altLang="zh-CN" sz="8800" b="1" spc="1067"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Luyện</a:t>
            </a:r>
            <a:r>
              <a:rPr lang="en-US" altLang="zh-CN" sz="8800" b="1" spc="1067"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8800" b="1" spc="1067"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altLang="zh-CN" sz="8800" b="1" spc="1067"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altLang="zh-CN" sz="8800" b="1" spc="1067"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nhóm</a:t>
            </a:r>
            <a:endParaRPr lang="zh-CN" altLang="en-US" sz="8800" b="1" spc="1067"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7"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5801" y="436346"/>
            <a:ext cx="5497847" cy="8707655"/>
          </a:xfrm>
          <a:prstGeom prst="rect">
            <a:avLst/>
          </a:prstGeom>
        </p:spPr>
      </p:pic>
    </p:spTree>
    <p:extLst>
      <p:ext uri="{BB962C8B-B14F-4D97-AF65-F5344CB8AC3E}">
        <p14:creationId xmlns:p14="http://schemas.microsoft.com/office/powerpoint/2010/main" val="3438739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76265" y="261829"/>
            <a:ext cx="15732235" cy="954043"/>
          </a:xfrm>
          <a:prstGeom prst="rect">
            <a:avLst/>
          </a:prstGeom>
          <a:noFill/>
        </p:spPr>
        <p:txBody>
          <a:bodyPr wrap="square" lIns="121855" tIns="60928" rIns="121855" bIns="60928" rtlCol="0">
            <a:spAutoFit/>
          </a:bodyPr>
          <a:lstStyle/>
          <a:p>
            <a:pPr marL="0" marR="0" lvl="0" indent="0" algn="ctr" defTabSz="1228954"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srgbClr val="FF66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Họa mi hót</a:t>
            </a:r>
            <a:endParaRPr kumimoji="0" lang="en-US" sz="5400" b="1" i="0" u="none" strike="noStrike" kern="1200" cap="none" spc="0" normalizeH="0" baseline="0" noProof="0" dirty="0">
              <a:ln>
                <a:noFill/>
              </a:ln>
              <a:solidFill>
                <a:srgbClr val="FF66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TextBox 8"/>
          <p:cNvSpPr txBox="1"/>
          <p:nvPr/>
        </p:nvSpPr>
        <p:spPr>
          <a:xfrm>
            <a:off x="261882" y="1215872"/>
            <a:ext cx="15732235" cy="7435817"/>
          </a:xfrm>
          <a:prstGeom prst="rect">
            <a:avLst/>
          </a:prstGeom>
          <a:noFill/>
        </p:spPr>
        <p:txBody>
          <a:bodyPr wrap="square" lIns="121855" tIns="60928" rIns="121855" bIns="60928" rtlCol="0">
            <a:spAutoFit/>
          </a:bodyPr>
          <a:lstStyle/>
          <a:p>
            <a:pPr marL="0" marR="0" lvl="0" indent="463550" algn="l" defTabSz="1228954" rtl="0" eaLnBrk="1" fontAlgn="auto" latinLnBrk="0" hangingPunct="1">
              <a:lnSpc>
                <a:spcPct val="12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Mùa xuân! Mỗi khi họa mi cất lên những tiếng hót vang lừng, mọi vật như có sự thay đổi kì diệu.</a:t>
            </a:r>
          </a:p>
          <a:p>
            <a:pPr marL="0" marR="0" lvl="0" indent="463550" algn="l" defTabSz="1228954" rtl="0" eaLnBrk="1" fontAlgn="auto" latinLnBrk="0" hangingPunct="1">
              <a:lnSpc>
                <a:spcPct val="12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Trời bỗng sáng ra. Những luồng sáng chiếu qua các chùm lộc mới nhú, rực rỡ hơn. Những gợn sóng trên hồ hòa nhịp với tiếng họa mi hót, lấp lánh thêm. Da trời bỗng xanh hơn, những làn mây trắng trắng hơn, xốp hơn, trôi nhẹ nhàng hơn. Các loài hoa nghe tiếng hót trong suốt của họa mi chợt bừng giấc, xòe những cánh hoa đẹp, bày đủ các màu sắc xanh tươi. Tiếng hót dìu dặt của họa mi giục các loài chim dạo lên những khúc nhạc tưng bừng, ngợi ca núi sông đang đổi mới. </a:t>
            </a:r>
          </a:p>
          <a:p>
            <a:pPr marL="0" marR="0" lvl="0" indent="463550" algn="l" defTabSz="1228954" rtl="0" eaLnBrk="1" fontAlgn="auto" latinLnBrk="0" hangingPunct="1">
              <a:lnSpc>
                <a:spcPct val="12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Chim, mây, nước và hoa đều cho rằng tiếng hót kì diệu của họa mi đã làm cho tất cả bừng tỉnh giấc ... Họa mi thấy lòng vui sướng, cố hót hay hơn.</a:t>
            </a:r>
          </a:p>
          <a:p>
            <a:pPr marL="0" marR="0" lvl="0" indent="463550" algn="r" defTabSz="1228954" rtl="0" eaLnBrk="1" fontAlgn="auto" latinLnBrk="0" hangingPunct="1">
              <a:lnSpc>
                <a:spcPct val="12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 Võ Quảng)</a:t>
            </a:r>
            <a:endPar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20" name="Group 19">
            <a:extLst>
              <a:ext uri="{FF2B5EF4-FFF2-40B4-BE49-F238E27FC236}">
                <a16:creationId xmlns:a16="http://schemas.microsoft.com/office/drawing/2014/main" id="{7A807A5E-B68A-410C-AB0D-1D86BD6E42C7}"/>
              </a:ext>
            </a:extLst>
          </p:cNvPr>
          <p:cNvGrpSpPr/>
          <p:nvPr/>
        </p:nvGrpSpPr>
        <p:grpSpPr>
          <a:xfrm>
            <a:off x="0" y="-408558"/>
            <a:ext cx="16256000" cy="601807"/>
            <a:chOff x="0" y="-127508"/>
            <a:chExt cx="12192000" cy="1361811"/>
          </a:xfrm>
        </p:grpSpPr>
        <p:sp>
          <p:nvSpPr>
            <p:cNvPr id="21"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endParaRPr kumimoji="0" lang="en-US" sz="2419"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endParaRPr kumimoji="0" lang="en-US" sz="2419" b="0" i="0" u="none" strike="noStrike" kern="1200" cap="none" spc="0" normalizeH="0" baseline="0" noProof="0">
                <a:ln>
                  <a:noFill/>
                </a:ln>
                <a:solidFill>
                  <a:prstClr val="white"/>
                </a:solidFill>
                <a:effectLst/>
                <a:uLnTx/>
                <a:uFillTx/>
                <a:latin typeface="Calibri"/>
                <a:ea typeface="+mn-ea"/>
                <a:cs typeface="+mn-cs"/>
              </a:endParaRPr>
            </a:p>
          </p:txBody>
        </p:sp>
      </p:grpSp>
      <p:sp>
        <p:nvSpPr>
          <p:cNvPr id="10" name="Oval 9"/>
          <p:cNvSpPr/>
          <p:nvPr/>
        </p:nvSpPr>
        <p:spPr>
          <a:xfrm>
            <a:off x="295852" y="1416127"/>
            <a:ext cx="387141" cy="42588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sp>
        <p:nvSpPr>
          <p:cNvPr id="11" name="Oval 10"/>
          <p:cNvSpPr/>
          <p:nvPr/>
        </p:nvSpPr>
        <p:spPr>
          <a:xfrm>
            <a:off x="297308" y="2719827"/>
            <a:ext cx="387141" cy="42588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sp>
        <p:nvSpPr>
          <p:cNvPr id="12" name="Oval 11"/>
          <p:cNvSpPr/>
          <p:nvPr/>
        </p:nvSpPr>
        <p:spPr>
          <a:xfrm>
            <a:off x="352433" y="6646561"/>
            <a:ext cx="387141" cy="42588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sp>
        <p:nvSpPr>
          <p:cNvPr id="13" name="Rounded Rectangle 12"/>
          <p:cNvSpPr/>
          <p:nvPr/>
        </p:nvSpPr>
        <p:spPr>
          <a:xfrm>
            <a:off x="10837333" y="29174"/>
            <a:ext cx="5418667" cy="840019"/>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r>
              <a:rPr lang="en-US" sz="4800" dirty="0" smtClean="0">
                <a:solidFill>
                  <a:prstClr val="white"/>
                </a:solidFill>
                <a:latin typeface="Times New Roman" panose="02020603050405020304" pitchFamily="18" charset="0"/>
                <a:ea typeface="Arial-Rounded" panose="020B0500000000000000" pitchFamily="34" charset="0"/>
                <a:cs typeface="Times New Roman" panose="02020603050405020304" pitchFamily="18" charset="0"/>
              </a:rPr>
              <a:t>Đọc toàn bài</a:t>
            </a:r>
            <a:endParaRPr kumimoji="0" lang="en-US" sz="48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38011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43A4F44-8C5E-42D9-AB33-BE1B9BC53F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299" y="350588"/>
            <a:ext cx="1048681" cy="779197"/>
          </a:xfrm>
          <a:prstGeom prst="rect">
            <a:avLst/>
          </a:prstGeom>
        </p:spPr>
      </p:pic>
      <p:pic>
        <p:nvPicPr>
          <p:cNvPr id="6" name="图片 5">
            <a:extLst>
              <a:ext uri="{FF2B5EF4-FFF2-40B4-BE49-F238E27FC236}">
                <a16:creationId xmlns:a16="http://schemas.microsoft.com/office/drawing/2014/main" id="{3A4871B5-2A6E-4C95-A739-F5C69C9AB2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70309" y="1972173"/>
            <a:ext cx="967287" cy="718719"/>
          </a:xfrm>
          <a:prstGeom prst="rect">
            <a:avLst/>
          </a:prstGeom>
        </p:spPr>
      </p:pic>
      <p:pic>
        <p:nvPicPr>
          <p:cNvPr id="7" name="图片 6">
            <a:extLst>
              <a:ext uri="{FF2B5EF4-FFF2-40B4-BE49-F238E27FC236}">
                <a16:creationId xmlns:a16="http://schemas.microsoft.com/office/drawing/2014/main" id="{BB032A17-5C67-4FCC-BA77-943579DC76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438387" y="-158676"/>
            <a:ext cx="1656853" cy="1202691"/>
          </a:xfrm>
          <a:prstGeom prst="rect">
            <a:avLst/>
          </a:prstGeom>
        </p:spPr>
      </p:pic>
      <p:pic>
        <p:nvPicPr>
          <p:cNvPr id="8" name="图片 7">
            <a:extLst>
              <a:ext uri="{FF2B5EF4-FFF2-40B4-BE49-F238E27FC236}">
                <a16:creationId xmlns:a16="http://schemas.microsoft.com/office/drawing/2014/main" id="{1E823975-2998-46BE-82BB-2BCA69AA20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511917" y="631834"/>
            <a:ext cx="1775896" cy="1361047"/>
          </a:xfrm>
          <a:prstGeom prst="rect">
            <a:avLst/>
          </a:prstGeom>
        </p:spPr>
      </p:pic>
      <p:pic>
        <p:nvPicPr>
          <p:cNvPr id="9" name="图片 8">
            <a:extLst>
              <a:ext uri="{FF2B5EF4-FFF2-40B4-BE49-F238E27FC236}">
                <a16:creationId xmlns:a16="http://schemas.microsoft.com/office/drawing/2014/main" id="{95E7A02D-12BE-49C7-BE19-B776539B2A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7308" y="-564788"/>
            <a:ext cx="2047388" cy="1648721"/>
          </a:xfrm>
          <a:prstGeom prst="rect">
            <a:avLst/>
          </a:prstGeom>
        </p:spPr>
      </p:pic>
      <p:pic>
        <p:nvPicPr>
          <p:cNvPr id="11" name="图片 10">
            <a:extLst>
              <a:ext uri="{FF2B5EF4-FFF2-40B4-BE49-F238E27FC236}">
                <a16:creationId xmlns:a16="http://schemas.microsoft.com/office/drawing/2014/main" id="{B49B492D-906F-4ADD-8931-5793C9D4D96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639072" y="-239323"/>
            <a:ext cx="1098523" cy="1784225"/>
          </a:xfrm>
          <a:prstGeom prst="rect">
            <a:avLst/>
          </a:prstGeom>
        </p:spPr>
      </p:pic>
      <p:sp>
        <p:nvSpPr>
          <p:cNvPr id="13" name="任意多边形: 形状 12">
            <a:extLst>
              <a:ext uri="{FF2B5EF4-FFF2-40B4-BE49-F238E27FC236}">
                <a16:creationId xmlns:a16="http://schemas.microsoft.com/office/drawing/2014/main" id="{3C09AE8E-05AD-484A-9A22-7F536B362F1F}"/>
              </a:ext>
            </a:extLst>
          </p:cNvPr>
          <p:cNvSpPr/>
          <p:nvPr/>
        </p:nvSpPr>
        <p:spPr>
          <a:xfrm>
            <a:off x="497921" y="764957"/>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sp>
        <p:nvSpPr>
          <p:cNvPr id="14" name="任意多边形: 形状 13">
            <a:extLst>
              <a:ext uri="{FF2B5EF4-FFF2-40B4-BE49-F238E27FC236}">
                <a16:creationId xmlns:a16="http://schemas.microsoft.com/office/drawing/2014/main" id="{214322A6-6768-4D60-A5EA-E05A48D9C409}"/>
              </a:ext>
            </a:extLst>
          </p:cNvPr>
          <p:cNvSpPr/>
          <p:nvPr/>
        </p:nvSpPr>
        <p:spPr>
          <a:xfrm>
            <a:off x="14191042" y="1795085"/>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sp>
        <p:nvSpPr>
          <p:cNvPr id="16" name="任意多边形: 形状 15">
            <a:extLst>
              <a:ext uri="{FF2B5EF4-FFF2-40B4-BE49-F238E27FC236}">
                <a16:creationId xmlns:a16="http://schemas.microsoft.com/office/drawing/2014/main" id="{9A53673D-C176-464D-96F2-9CAC6D1D2BFB}"/>
              </a:ext>
            </a:extLst>
          </p:cNvPr>
          <p:cNvSpPr/>
          <p:nvPr/>
        </p:nvSpPr>
        <p:spPr>
          <a:xfrm>
            <a:off x="15737596" y="2694279"/>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dirty="0">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17" name="图片 16">
            <a:extLst>
              <a:ext uri="{FF2B5EF4-FFF2-40B4-BE49-F238E27FC236}">
                <a16:creationId xmlns:a16="http://schemas.microsoft.com/office/drawing/2014/main" id="{8125728F-46F9-4264-9F8C-8B8B89F439F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 y="8074617"/>
            <a:ext cx="16256000" cy="1065923"/>
          </a:xfrm>
          <a:prstGeom prst="rect">
            <a:avLst/>
          </a:prstGeom>
        </p:spPr>
      </p:pic>
      <p:pic>
        <p:nvPicPr>
          <p:cNvPr id="40" name="图片 39">
            <a:extLst>
              <a:ext uri="{FF2B5EF4-FFF2-40B4-BE49-F238E27FC236}">
                <a16:creationId xmlns:a16="http://schemas.microsoft.com/office/drawing/2014/main" id="{86F1B3D7-58B9-4288-A1C5-63FCFA409B8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2063" y="7050110"/>
            <a:ext cx="2631539" cy="2022833"/>
          </a:xfrm>
          <a:prstGeom prst="rect">
            <a:avLst/>
          </a:prstGeom>
        </p:spPr>
      </p:pic>
      <p:pic>
        <p:nvPicPr>
          <p:cNvPr id="38" name="Picture 37"/>
          <p:cNvPicPr>
            <a:picLocks noChangeAspect="1"/>
          </p:cNvPicPr>
          <p:nvPr/>
        </p:nvPicPr>
        <p:blipFill rotWithShape="1">
          <a:blip r:embed="rId11">
            <a:extLst>
              <a:ext uri="{BEBA8EAE-BF5A-486C-A8C5-ECC9F3942E4B}">
                <a14:imgProps xmlns:a14="http://schemas.microsoft.com/office/drawing/2010/main">
                  <a14:imgLayer r:embed="rId12">
                    <a14:imgEffect>
                      <a14:backgroundRemoval t="48056" b="52963" l="54167" r="57083">
                        <a14:foregroundMark x1="55833" y1="49815" x2="55833" y2="49815"/>
                        <a14:foregroundMark x1="56094" y1="49815" x2="56094" y2="49815"/>
                        <a14:foregroundMark x1="56354" y1="51019" x2="56354" y2="51019"/>
                        <a14:foregroundMark x1="55937" y1="51944" x2="55937" y2="51944"/>
                        <a14:foregroundMark x1="55521" y1="52222" x2="55521" y2="52222"/>
                        <a14:foregroundMark x1="54896" y1="52315" x2="54896" y2="52315"/>
                        <a14:foregroundMark x1="54479" y1="51759" x2="54479" y2="51759"/>
                        <a14:foregroundMark x1="54583" y1="50000" x2="54583" y2="50000"/>
                        <a14:foregroundMark x1="54948" y1="49630" x2="54948" y2="49630"/>
                        <a14:foregroundMark x1="55521" y1="49352" x2="55521" y2="49352"/>
                        <a14:foregroundMark x1="55885" y1="49352" x2="55885" y2="49352"/>
                        <a14:foregroundMark x1="56198" y1="49907" x2="56198" y2="49907"/>
                        <a14:foregroundMark x1="55937" y1="49352" x2="55937" y2="49352"/>
                        <a14:foregroundMark x1="55052" y1="51204" x2="55052" y2="51204"/>
                        <a14:foregroundMark x1="55260" y1="49259" x2="55260" y2="49259"/>
                        <a14:foregroundMark x1="55833" y1="49444" x2="55833" y2="49444"/>
                        <a14:foregroundMark x1="55729" y1="49167" x2="55729" y2="49167"/>
                        <a14:foregroundMark x1="55000" y1="50000" x2="55000" y2="50000"/>
                        <a14:foregroundMark x1="54427" y1="51389" x2="54427" y2="51389"/>
                        <a14:foregroundMark x1="54427" y1="51111" x2="54427" y2="51111"/>
                      </a14:backgroundRemoval>
                    </a14:imgEffect>
                  </a14:imgLayer>
                </a14:imgProps>
              </a:ext>
            </a:extLst>
          </a:blip>
          <a:srcRect l="53860" t="47544" r="42982" b="47310"/>
          <a:stretch/>
        </p:blipFill>
        <p:spPr>
          <a:xfrm>
            <a:off x="1744560" y="-199631"/>
            <a:ext cx="1274187" cy="1168005"/>
          </a:xfrm>
          <a:prstGeom prst="rect">
            <a:avLst/>
          </a:prstGeom>
        </p:spPr>
      </p:pic>
      <p:sp>
        <p:nvSpPr>
          <p:cNvPr id="39" name="TextBox 38"/>
          <p:cNvSpPr txBox="1"/>
          <p:nvPr/>
        </p:nvSpPr>
        <p:spPr>
          <a:xfrm>
            <a:off x="2974857" y="116109"/>
            <a:ext cx="7037503" cy="748988"/>
          </a:xfrm>
          <a:prstGeom prst="rect">
            <a:avLst/>
          </a:prstGeom>
          <a:noFill/>
        </p:spPr>
        <p:txBody>
          <a:bodyPr wrap="square" rtlCol="0">
            <a:spAutoFit/>
          </a:bodyPr>
          <a:lstStyle/>
          <a:p>
            <a:r>
              <a:rPr lang="en-US" sz="4267"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Trả</a:t>
            </a:r>
            <a:r>
              <a:rPr lang="en-US" sz="4267"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lời</a:t>
            </a:r>
            <a:r>
              <a:rPr lang="en-US" sz="4267"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4267"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267" b="1" dirty="0" err="1">
                <a:solidFill>
                  <a:srgbClr val="0070C0"/>
                </a:solidFill>
                <a:latin typeface="Times New Roman" panose="02020603050405020304" pitchFamily="18" charset="0"/>
                <a:ea typeface="Arial-Rounded" panose="020B0500000000000000" pitchFamily="34" charset="0"/>
                <a:cs typeface="Times New Roman" panose="02020603050405020304" pitchFamily="18" charset="0"/>
              </a:rPr>
              <a:t>hỏi</a:t>
            </a:r>
            <a:endParaRPr lang="en-US" sz="4267" b="1" dirty="0">
              <a:solidFill>
                <a:srgbClr val="0070C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1" name="TextBox 40"/>
          <p:cNvSpPr txBox="1"/>
          <p:nvPr/>
        </p:nvSpPr>
        <p:spPr>
          <a:xfrm>
            <a:off x="1194926" y="839889"/>
            <a:ext cx="13354582" cy="1569660"/>
          </a:xfrm>
          <a:prstGeom prst="rect">
            <a:avLst/>
          </a:prstGeom>
          <a:noFill/>
        </p:spPr>
        <p:txBody>
          <a:bodyPr wrap="square" rtlCol="0">
            <a:spAutoFit/>
          </a:bodyPr>
          <a:lstStyle/>
          <a:p>
            <a:pPr algn="just"/>
            <a:r>
              <a:rPr lang="en-US" sz="48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1. Tiếng hót kì diệu của họa mi đã làm cho những sự vật trên bầu trời thay đổi như thế nào?</a:t>
            </a:r>
            <a:endPar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3" name="TextBox 22"/>
          <p:cNvSpPr txBox="1"/>
          <p:nvPr/>
        </p:nvSpPr>
        <p:spPr>
          <a:xfrm>
            <a:off x="1587936" y="2996860"/>
            <a:ext cx="13507304" cy="3785652"/>
          </a:xfrm>
          <a:prstGeom prst="rect">
            <a:avLst/>
          </a:prstGeom>
          <a:noFill/>
        </p:spPr>
        <p:txBody>
          <a:bodyPr wrap="square" rtlCol="0">
            <a:spAutoFit/>
          </a:bodyPr>
          <a:lstStyle/>
          <a:p>
            <a:pPr algn="just"/>
            <a:r>
              <a:rPr lang="en-US" sz="48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Tiếng hót của họa mi đã làm cho những sự vật trên bầu trời thay đổi: trời bỗng sáng ra, những luồng chiếu sáng qua các chùm lộc mới nhú, rực rỡ hơn, da trời bỗng xanh hơn, những làn mây trắng trắng hơn, xốp hơn, trôi nhẹ nhàng hơn. </a:t>
            </a:r>
            <a:endParaRPr lang="en-US" sz="4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399487814"/>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8125728F-46F9-4264-9F8C-8B8B89F439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46" y="8099090"/>
            <a:ext cx="16256000" cy="1065923"/>
          </a:xfrm>
          <a:prstGeom prst="rect">
            <a:avLst/>
          </a:prstGeom>
        </p:spPr>
      </p:pic>
      <p:pic>
        <p:nvPicPr>
          <p:cNvPr id="5" name="图片 4">
            <a:extLst>
              <a:ext uri="{FF2B5EF4-FFF2-40B4-BE49-F238E27FC236}">
                <a16:creationId xmlns:a16="http://schemas.microsoft.com/office/drawing/2014/main" id="{E43A4F44-8C5E-42D9-AB33-BE1B9BC53F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299" y="350588"/>
            <a:ext cx="1048681" cy="779197"/>
          </a:xfrm>
          <a:prstGeom prst="rect">
            <a:avLst/>
          </a:prstGeom>
        </p:spPr>
      </p:pic>
      <p:pic>
        <p:nvPicPr>
          <p:cNvPr id="6" name="图片 5">
            <a:extLst>
              <a:ext uri="{FF2B5EF4-FFF2-40B4-BE49-F238E27FC236}">
                <a16:creationId xmlns:a16="http://schemas.microsoft.com/office/drawing/2014/main" id="{3A4871B5-2A6E-4C95-A739-F5C69C9AB2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770309" y="1686423"/>
            <a:ext cx="967287" cy="718719"/>
          </a:xfrm>
          <a:prstGeom prst="rect">
            <a:avLst/>
          </a:prstGeom>
        </p:spPr>
      </p:pic>
      <p:pic>
        <p:nvPicPr>
          <p:cNvPr id="7" name="图片 6">
            <a:extLst>
              <a:ext uri="{FF2B5EF4-FFF2-40B4-BE49-F238E27FC236}">
                <a16:creationId xmlns:a16="http://schemas.microsoft.com/office/drawing/2014/main" id="{BB032A17-5C67-4FCC-BA77-943579DC76F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438387" y="-158676"/>
            <a:ext cx="1656853" cy="1202691"/>
          </a:xfrm>
          <a:prstGeom prst="rect">
            <a:avLst/>
          </a:prstGeom>
        </p:spPr>
      </p:pic>
      <p:pic>
        <p:nvPicPr>
          <p:cNvPr id="8" name="图片 7">
            <a:extLst>
              <a:ext uri="{FF2B5EF4-FFF2-40B4-BE49-F238E27FC236}">
                <a16:creationId xmlns:a16="http://schemas.microsoft.com/office/drawing/2014/main" id="{1E823975-2998-46BE-82BB-2BCA69AA20B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511917" y="631834"/>
            <a:ext cx="1775896" cy="1361047"/>
          </a:xfrm>
          <a:prstGeom prst="rect">
            <a:avLst/>
          </a:prstGeom>
        </p:spPr>
      </p:pic>
      <p:pic>
        <p:nvPicPr>
          <p:cNvPr id="9" name="图片 8">
            <a:extLst>
              <a:ext uri="{FF2B5EF4-FFF2-40B4-BE49-F238E27FC236}">
                <a16:creationId xmlns:a16="http://schemas.microsoft.com/office/drawing/2014/main" id="{95E7A02D-12BE-49C7-BE19-B776539B2A1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7308" y="-564788"/>
            <a:ext cx="2047388" cy="1648721"/>
          </a:xfrm>
          <a:prstGeom prst="rect">
            <a:avLst/>
          </a:prstGeom>
        </p:spPr>
      </p:pic>
      <p:pic>
        <p:nvPicPr>
          <p:cNvPr id="11" name="图片 10">
            <a:extLst>
              <a:ext uri="{FF2B5EF4-FFF2-40B4-BE49-F238E27FC236}">
                <a16:creationId xmlns:a16="http://schemas.microsoft.com/office/drawing/2014/main" id="{B49B492D-906F-4ADD-8931-5793C9D4D96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997538" y="-369906"/>
            <a:ext cx="1098523" cy="1784225"/>
          </a:xfrm>
          <a:prstGeom prst="rect">
            <a:avLst/>
          </a:prstGeom>
        </p:spPr>
      </p:pic>
      <p:sp>
        <p:nvSpPr>
          <p:cNvPr id="13" name="任意多边形: 形状 12">
            <a:extLst>
              <a:ext uri="{FF2B5EF4-FFF2-40B4-BE49-F238E27FC236}">
                <a16:creationId xmlns:a16="http://schemas.microsoft.com/office/drawing/2014/main" id="{3C09AE8E-05AD-484A-9A22-7F536B362F1F}"/>
              </a:ext>
            </a:extLst>
          </p:cNvPr>
          <p:cNvSpPr/>
          <p:nvPr/>
        </p:nvSpPr>
        <p:spPr>
          <a:xfrm>
            <a:off x="497921" y="764957"/>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sp>
        <p:nvSpPr>
          <p:cNvPr id="14" name="任意多边形: 形状 13">
            <a:extLst>
              <a:ext uri="{FF2B5EF4-FFF2-40B4-BE49-F238E27FC236}">
                <a16:creationId xmlns:a16="http://schemas.microsoft.com/office/drawing/2014/main" id="{214322A6-6768-4D60-A5EA-E05A48D9C409}"/>
              </a:ext>
            </a:extLst>
          </p:cNvPr>
          <p:cNvSpPr/>
          <p:nvPr/>
        </p:nvSpPr>
        <p:spPr>
          <a:xfrm>
            <a:off x="14191042" y="1509335"/>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sp>
        <p:nvSpPr>
          <p:cNvPr id="16" name="任意多边形: 形状 15">
            <a:extLst>
              <a:ext uri="{FF2B5EF4-FFF2-40B4-BE49-F238E27FC236}">
                <a16:creationId xmlns:a16="http://schemas.microsoft.com/office/drawing/2014/main" id="{9A53673D-C176-464D-96F2-9CAC6D1D2BFB}"/>
              </a:ext>
            </a:extLst>
          </p:cNvPr>
          <p:cNvSpPr/>
          <p:nvPr/>
        </p:nvSpPr>
        <p:spPr>
          <a:xfrm>
            <a:off x="15737596" y="2408529"/>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dirty="0">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40" name="图片 39">
            <a:extLst>
              <a:ext uri="{FF2B5EF4-FFF2-40B4-BE49-F238E27FC236}">
                <a16:creationId xmlns:a16="http://schemas.microsoft.com/office/drawing/2014/main" id="{86F1B3D7-58B9-4288-A1C5-63FCFA409B8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7513" y="7046824"/>
            <a:ext cx="2631539" cy="2022833"/>
          </a:xfrm>
          <a:prstGeom prst="rect">
            <a:avLst/>
          </a:prstGeom>
        </p:spPr>
      </p:pic>
      <p:sp>
        <p:nvSpPr>
          <p:cNvPr id="41" name="TextBox 40"/>
          <p:cNvSpPr txBox="1"/>
          <p:nvPr/>
        </p:nvSpPr>
        <p:spPr>
          <a:xfrm>
            <a:off x="1048681" y="676710"/>
            <a:ext cx="14398502" cy="1569660"/>
          </a:xfrm>
          <a:prstGeom prst="rect">
            <a:avLst/>
          </a:prstGeom>
          <a:noFill/>
        </p:spPr>
        <p:txBody>
          <a:bodyPr wrap="square" rtlCol="0">
            <a:spAutoFit/>
          </a:bodyPr>
          <a:lstStyle/>
          <a:p>
            <a:pPr algn="just"/>
            <a:r>
              <a:rPr lang="en-US" sz="48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2. Những gợn sóng trên hồ có thay đổi gì khi hòa nhịp với tiếng họa mi hót?</a:t>
            </a:r>
            <a:endPar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3" name="TextBox 42"/>
          <p:cNvSpPr txBox="1"/>
          <p:nvPr/>
        </p:nvSpPr>
        <p:spPr>
          <a:xfrm>
            <a:off x="1880080" y="2754281"/>
            <a:ext cx="12426294" cy="2308324"/>
          </a:xfrm>
          <a:prstGeom prst="rect">
            <a:avLst/>
          </a:prstGeom>
          <a:noFill/>
        </p:spPr>
        <p:txBody>
          <a:bodyPr wrap="square" rtlCol="0">
            <a:spAutoFit/>
          </a:bodyPr>
          <a:lstStyle/>
          <a:p>
            <a:pPr algn="just">
              <a:lnSpc>
                <a:spcPct val="150000"/>
              </a:lnSpc>
            </a:pPr>
            <a:r>
              <a:rPr lang="en-US" sz="48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Những gợn sóng trên hồ trở nên lấp lánh thêm khi hòa nhịp với tiếng họa mi hót.</a:t>
            </a:r>
            <a:endParaRPr lang="en-US" sz="4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9" name="PA_图片 1" descr="图片包含 玩偶, 玩具, 室内, 天空&#10;&#10;已生成极高可信度的说明">
            <a:extLst>
              <a:ext uri="{FF2B5EF4-FFF2-40B4-BE49-F238E27FC236}">
                <a16:creationId xmlns:a16="http://schemas.microsoft.com/office/drawing/2014/main" id="{99BC19F7-603F-4893-B6D9-BEE730DE4011}"/>
              </a:ext>
            </a:extLst>
          </p:cNvPr>
          <p:cNvPicPr>
            <a:picLocks noChangeAspect="1"/>
          </p:cNvPicPr>
          <p:nvPr>
            <p:custDataLst>
              <p:tags r:id="rId1"/>
            </p:custDataLst>
          </p:nvPr>
        </p:nvPicPr>
        <p:blipFill>
          <a:blip r:embed="rId12">
            <a:extLst>
              <a:ext uri="{28A0092B-C50C-407E-A947-70E740481C1C}">
                <a14:useLocalDpi xmlns:a14="http://schemas.microsoft.com/office/drawing/2010/main" val="0"/>
              </a:ext>
            </a:extLst>
          </a:blip>
          <a:stretch>
            <a:fillRect/>
          </a:stretch>
        </p:blipFill>
        <p:spPr>
          <a:xfrm>
            <a:off x="11946116" y="5411743"/>
            <a:ext cx="4176486" cy="4176486"/>
          </a:xfrm>
          <a:prstGeom prst="rect">
            <a:avLst/>
          </a:prstGeom>
        </p:spPr>
      </p:pic>
    </p:spTree>
    <p:extLst>
      <p:ext uri="{BB962C8B-B14F-4D97-AF65-F5344CB8AC3E}">
        <p14:creationId xmlns:p14="http://schemas.microsoft.com/office/powerpoint/2010/main" val="3264062396"/>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left)">
                                      <p:cBhvr>
                                        <p:cTn id="1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8125728F-46F9-4264-9F8C-8B8B89F439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46" y="8099090"/>
            <a:ext cx="16256000" cy="1065923"/>
          </a:xfrm>
          <a:prstGeom prst="rect">
            <a:avLst/>
          </a:prstGeom>
        </p:spPr>
      </p:pic>
      <p:pic>
        <p:nvPicPr>
          <p:cNvPr id="5" name="图片 4">
            <a:extLst>
              <a:ext uri="{FF2B5EF4-FFF2-40B4-BE49-F238E27FC236}">
                <a16:creationId xmlns:a16="http://schemas.microsoft.com/office/drawing/2014/main" id="{E43A4F44-8C5E-42D9-AB33-BE1B9BC53F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299" y="350588"/>
            <a:ext cx="1048681" cy="779197"/>
          </a:xfrm>
          <a:prstGeom prst="rect">
            <a:avLst/>
          </a:prstGeom>
        </p:spPr>
      </p:pic>
      <p:pic>
        <p:nvPicPr>
          <p:cNvPr id="6" name="图片 5">
            <a:extLst>
              <a:ext uri="{FF2B5EF4-FFF2-40B4-BE49-F238E27FC236}">
                <a16:creationId xmlns:a16="http://schemas.microsoft.com/office/drawing/2014/main" id="{3A4871B5-2A6E-4C95-A739-F5C69C9AB2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770309" y="1686423"/>
            <a:ext cx="967287" cy="718719"/>
          </a:xfrm>
          <a:prstGeom prst="rect">
            <a:avLst/>
          </a:prstGeom>
        </p:spPr>
      </p:pic>
      <p:pic>
        <p:nvPicPr>
          <p:cNvPr id="7" name="图片 6">
            <a:extLst>
              <a:ext uri="{FF2B5EF4-FFF2-40B4-BE49-F238E27FC236}">
                <a16:creationId xmlns:a16="http://schemas.microsoft.com/office/drawing/2014/main" id="{BB032A17-5C67-4FCC-BA77-943579DC76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438387" y="-158676"/>
            <a:ext cx="1656853" cy="1202691"/>
          </a:xfrm>
          <a:prstGeom prst="rect">
            <a:avLst/>
          </a:prstGeom>
        </p:spPr>
      </p:pic>
      <p:pic>
        <p:nvPicPr>
          <p:cNvPr id="8" name="图片 7">
            <a:extLst>
              <a:ext uri="{FF2B5EF4-FFF2-40B4-BE49-F238E27FC236}">
                <a16:creationId xmlns:a16="http://schemas.microsoft.com/office/drawing/2014/main" id="{1E823975-2998-46BE-82BB-2BCA69AA20B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511917" y="631834"/>
            <a:ext cx="1775896" cy="1361047"/>
          </a:xfrm>
          <a:prstGeom prst="rect">
            <a:avLst/>
          </a:prstGeom>
        </p:spPr>
      </p:pic>
      <p:pic>
        <p:nvPicPr>
          <p:cNvPr id="9" name="图片 8">
            <a:extLst>
              <a:ext uri="{FF2B5EF4-FFF2-40B4-BE49-F238E27FC236}">
                <a16:creationId xmlns:a16="http://schemas.microsoft.com/office/drawing/2014/main" id="{95E7A02D-12BE-49C7-BE19-B776539B2A1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7308" y="-564788"/>
            <a:ext cx="2047388" cy="1648721"/>
          </a:xfrm>
          <a:prstGeom prst="rect">
            <a:avLst/>
          </a:prstGeom>
        </p:spPr>
      </p:pic>
      <p:pic>
        <p:nvPicPr>
          <p:cNvPr id="11" name="图片 10">
            <a:extLst>
              <a:ext uri="{FF2B5EF4-FFF2-40B4-BE49-F238E27FC236}">
                <a16:creationId xmlns:a16="http://schemas.microsoft.com/office/drawing/2014/main" id="{B49B492D-906F-4ADD-8931-5793C9D4D96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997538" y="-369906"/>
            <a:ext cx="1098523" cy="1784225"/>
          </a:xfrm>
          <a:prstGeom prst="rect">
            <a:avLst/>
          </a:prstGeom>
        </p:spPr>
      </p:pic>
      <p:sp>
        <p:nvSpPr>
          <p:cNvPr id="13" name="任意多边形: 形状 12">
            <a:extLst>
              <a:ext uri="{FF2B5EF4-FFF2-40B4-BE49-F238E27FC236}">
                <a16:creationId xmlns:a16="http://schemas.microsoft.com/office/drawing/2014/main" id="{3C09AE8E-05AD-484A-9A22-7F536B362F1F}"/>
              </a:ext>
            </a:extLst>
          </p:cNvPr>
          <p:cNvSpPr/>
          <p:nvPr/>
        </p:nvSpPr>
        <p:spPr>
          <a:xfrm>
            <a:off x="497921" y="764957"/>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sp>
        <p:nvSpPr>
          <p:cNvPr id="14" name="任意多边形: 形状 13">
            <a:extLst>
              <a:ext uri="{FF2B5EF4-FFF2-40B4-BE49-F238E27FC236}">
                <a16:creationId xmlns:a16="http://schemas.microsoft.com/office/drawing/2014/main" id="{214322A6-6768-4D60-A5EA-E05A48D9C409}"/>
              </a:ext>
            </a:extLst>
          </p:cNvPr>
          <p:cNvSpPr/>
          <p:nvPr/>
        </p:nvSpPr>
        <p:spPr>
          <a:xfrm>
            <a:off x="14191042" y="1509335"/>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sp>
        <p:nvSpPr>
          <p:cNvPr id="16" name="任意多边形: 形状 15">
            <a:extLst>
              <a:ext uri="{FF2B5EF4-FFF2-40B4-BE49-F238E27FC236}">
                <a16:creationId xmlns:a16="http://schemas.microsoft.com/office/drawing/2014/main" id="{9A53673D-C176-464D-96F2-9CAC6D1D2BFB}"/>
              </a:ext>
            </a:extLst>
          </p:cNvPr>
          <p:cNvSpPr/>
          <p:nvPr/>
        </p:nvSpPr>
        <p:spPr>
          <a:xfrm>
            <a:off x="15737596" y="2408529"/>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dirty="0">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40" name="图片 39">
            <a:extLst>
              <a:ext uri="{FF2B5EF4-FFF2-40B4-BE49-F238E27FC236}">
                <a16:creationId xmlns:a16="http://schemas.microsoft.com/office/drawing/2014/main" id="{86F1B3D7-58B9-4288-A1C5-63FCFA409B8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7308" y="7364290"/>
            <a:ext cx="2631539" cy="2022833"/>
          </a:xfrm>
          <a:prstGeom prst="rect">
            <a:avLst/>
          </a:prstGeom>
        </p:spPr>
      </p:pic>
      <p:sp>
        <p:nvSpPr>
          <p:cNvPr id="41" name="TextBox 40"/>
          <p:cNvSpPr txBox="1"/>
          <p:nvPr/>
        </p:nvSpPr>
        <p:spPr>
          <a:xfrm>
            <a:off x="1048681" y="676710"/>
            <a:ext cx="14398502" cy="3046988"/>
          </a:xfrm>
          <a:prstGeom prst="rect">
            <a:avLst/>
          </a:prstGeom>
          <a:noFill/>
        </p:spPr>
        <p:txBody>
          <a:bodyPr wrap="square" rtlCol="0">
            <a:spAutoFit/>
          </a:bodyPr>
          <a:lstStyle/>
          <a:p>
            <a:pPr algn="just"/>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3</a:t>
            </a:r>
            <a:r>
              <a:rPr lang="en-US" sz="48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Nói tiếp sự thay đổi của các sự vật trên mặt đất khi nghe họa mi hót.</a:t>
            </a:r>
          </a:p>
          <a:p>
            <a:pPr marL="914400" indent="-914400" algn="just">
              <a:buAutoNum type="alphaLcPeriod"/>
            </a:pPr>
            <a:r>
              <a:rPr lang="en-US" sz="48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Các loài hoa </a:t>
            </a:r>
            <a:r>
              <a:rPr lang="en-US" sz="48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48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a:p>
            <a:pPr marL="914400" indent="-914400" algn="just">
              <a:buAutoNum type="alphaLcPeriod"/>
            </a:pPr>
            <a:r>
              <a:rPr lang="en-US" sz="48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Các </a:t>
            </a:r>
            <a:r>
              <a:rPr lang="en-US" sz="48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loài </a:t>
            </a:r>
            <a:r>
              <a:rPr lang="en-US" sz="4800" b="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chim </a:t>
            </a:r>
            <a:r>
              <a:rPr lang="en-US" sz="4800" b="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3" name="TextBox 42"/>
          <p:cNvSpPr txBox="1"/>
          <p:nvPr/>
        </p:nvSpPr>
        <p:spPr>
          <a:xfrm>
            <a:off x="856386" y="3811034"/>
            <a:ext cx="14655531" cy="2308324"/>
          </a:xfrm>
          <a:prstGeom prst="rect">
            <a:avLst/>
          </a:prstGeom>
          <a:noFill/>
        </p:spPr>
        <p:txBody>
          <a:bodyPr wrap="square" rtlCol="0">
            <a:spAutoFit/>
          </a:bodyPr>
          <a:lstStyle/>
          <a:p>
            <a:pPr algn="just"/>
            <a:r>
              <a:rPr lang="en-US" sz="48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 Các loài hoa nghe tiếng hót trong suốt của họa mi chợt bừng giấc, xòe những cánh hoa đẹp, bày đủ màu sắc xanh tươi.</a:t>
            </a:r>
            <a:endParaRPr lang="en-US" sz="4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8" name="TextBox 17"/>
          <p:cNvSpPr txBox="1"/>
          <p:nvPr/>
        </p:nvSpPr>
        <p:spPr>
          <a:xfrm>
            <a:off x="920166" y="6045734"/>
            <a:ext cx="14655531" cy="1569660"/>
          </a:xfrm>
          <a:prstGeom prst="rect">
            <a:avLst/>
          </a:prstGeom>
          <a:noFill/>
        </p:spPr>
        <p:txBody>
          <a:bodyPr wrap="square" rtlCol="0">
            <a:spAutoFit/>
          </a:bodyPr>
          <a:lstStyle/>
          <a:p>
            <a:pPr algn="just"/>
            <a:r>
              <a:rPr lang="en-US" sz="48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 Các loài chim dạo lên những khúc nhạc tưng bừng, ca ngợi núi sông đang đổi mới.</a:t>
            </a:r>
            <a:endParaRPr lang="en-US" sz="4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766685707"/>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left)">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3"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3488" y="1110723"/>
            <a:ext cx="5519909" cy="8077640"/>
          </a:xfrm>
          <a:prstGeom prst="rect">
            <a:avLst/>
          </a:prstGeom>
        </p:spPr>
      </p:pic>
      <p:pic>
        <p:nvPicPr>
          <p:cNvPr id="9" name="图片 5">
            <a:extLst>
              <a:ext uri="{FF2B5EF4-FFF2-40B4-BE49-F238E27FC236}">
                <a16:creationId xmlns:a16="http://schemas.microsoft.com/office/drawing/2014/main" id="{60932D90-BF1F-46A3-A430-FC72715840D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975" t="9789" r="12468"/>
          <a:stretch/>
        </p:blipFill>
        <p:spPr>
          <a:xfrm>
            <a:off x="11618099" y="5149543"/>
            <a:ext cx="4637901" cy="4303746"/>
          </a:xfrm>
          <a:prstGeom prst="rect">
            <a:avLst/>
          </a:prstGeom>
        </p:spPr>
      </p:pic>
      <p:sp>
        <p:nvSpPr>
          <p:cNvPr id="26" name="TextBox 25"/>
          <p:cNvSpPr txBox="1"/>
          <p:nvPr/>
        </p:nvSpPr>
        <p:spPr>
          <a:xfrm>
            <a:off x="259275" y="279726"/>
            <a:ext cx="15766788" cy="830997"/>
          </a:xfrm>
          <a:prstGeom prst="rect">
            <a:avLst/>
          </a:prstGeom>
          <a:noFill/>
        </p:spPr>
        <p:txBody>
          <a:bodyPr wrap="square" rtlCol="0">
            <a:spAutoFit/>
          </a:bodyPr>
          <a:lstStyle/>
          <a:p>
            <a:pPr algn="just"/>
            <a:r>
              <a:rPr lang="en-US" sz="48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4. Nếu được đặt tên cho bài đọc, em sẽ chọn tên nào?</a:t>
            </a:r>
            <a:endPar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 name="Rounded Rectangle 1"/>
          <p:cNvSpPr/>
          <p:nvPr/>
        </p:nvSpPr>
        <p:spPr>
          <a:xfrm>
            <a:off x="549606" y="2371728"/>
            <a:ext cx="10313882" cy="1136476"/>
          </a:xfrm>
          <a:prstGeom prst="roundRect">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 Sứ giả của mùa xuân</a:t>
            </a:r>
            <a:endParaRPr lang="en-US" sz="4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1" name="Rounded Rectangle 10"/>
          <p:cNvSpPr/>
          <p:nvPr/>
        </p:nvSpPr>
        <p:spPr>
          <a:xfrm>
            <a:off x="549606" y="3746329"/>
            <a:ext cx="10313882" cy="1136476"/>
          </a:xfrm>
          <a:prstGeom prst="roundRect">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 Họa mi và mùa xuân</a:t>
            </a:r>
            <a:endParaRPr lang="en-US" sz="4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Rounded Rectangle 11"/>
          <p:cNvSpPr/>
          <p:nvPr/>
        </p:nvSpPr>
        <p:spPr>
          <a:xfrm>
            <a:off x="549606" y="5149543"/>
            <a:ext cx="10313882" cy="1136476"/>
          </a:xfrm>
          <a:prstGeom prst="roundRect">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 Họa mi hót</a:t>
            </a:r>
            <a:endParaRPr lang="en-US" sz="44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93887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44"/>
          <p:cNvPicPr>
            <a:picLocks noChangeAspect="1"/>
          </p:cNvPicPr>
          <p:nvPr/>
        </p:nvPicPr>
        <p:blipFill rotWithShape="1">
          <a:blip r:embed="rId2" cstate="print">
            <a:extLst>
              <a:ext uri="{28A0092B-C50C-407E-A947-70E740481C1C}">
                <a14:useLocalDpi xmlns:a14="http://schemas.microsoft.com/office/drawing/2010/main" val="0"/>
              </a:ext>
            </a:extLst>
          </a:blip>
          <a:srcRect l="15498" r="13695" b="5297"/>
          <a:stretch/>
        </p:blipFill>
        <p:spPr>
          <a:xfrm>
            <a:off x="1" y="4449346"/>
            <a:ext cx="3510079" cy="4694655"/>
          </a:xfrm>
          <a:prstGeom prst="rect">
            <a:avLst/>
          </a:prstGeom>
        </p:spPr>
      </p:pic>
      <p:pic>
        <p:nvPicPr>
          <p:cNvPr id="6" name="图片 1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0557" y="6832451"/>
            <a:ext cx="2478388" cy="2478388"/>
          </a:xfrm>
          <a:prstGeom prst="rect">
            <a:avLst/>
          </a:prstGeom>
        </p:spPr>
      </p:pic>
      <p:pic>
        <p:nvPicPr>
          <p:cNvPr id="7" name="图片 5">
            <a:extLst>
              <a:ext uri="{FF2B5EF4-FFF2-40B4-BE49-F238E27FC236}">
                <a16:creationId xmlns:a16="http://schemas.microsoft.com/office/drawing/2014/main" id="{32E29622-6938-4F27-BA2F-8E57C68A08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4438" y="-1102451"/>
            <a:ext cx="14003553" cy="8720488"/>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6">
                    <a14:imgEffect>
                      <a14:backgroundRemoval t="0" b="100000" l="0" r="98667"/>
                    </a14:imgEffect>
                  </a14:imgLayer>
                </a14:imgProps>
              </a:ext>
              <a:ext uri="{28A0092B-C50C-407E-A947-70E740481C1C}">
                <a14:useLocalDpi xmlns:a14="http://schemas.microsoft.com/office/drawing/2010/main" val="0"/>
              </a:ext>
            </a:extLst>
          </a:blip>
          <a:srcRect l="29795" r="30586"/>
          <a:stretch/>
        </p:blipFill>
        <p:spPr>
          <a:xfrm>
            <a:off x="13116027" y="1809551"/>
            <a:ext cx="2810940" cy="7094999"/>
          </a:xfrm>
          <a:prstGeom prst="rect">
            <a:avLst/>
          </a:prstGeom>
        </p:spPr>
      </p:pic>
      <p:sp>
        <p:nvSpPr>
          <p:cNvPr id="9" name="Rectangle 11">
            <a:extLst>
              <a:ext uri="{FF2B5EF4-FFF2-40B4-BE49-F238E27FC236}">
                <a16:creationId xmlns:a16="http://schemas.microsoft.com/office/drawing/2014/main" id="{3AD24F28-1415-40B3-A995-3C246C286D7F}"/>
              </a:ext>
            </a:extLst>
          </p:cNvPr>
          <p:cNvSpPr>
            <a:spLocks noChangeArrowheads="1"/>
          </p:cNvSpPr>
          <p:nvPr/>
        </p:nvSpPr>
        <p:spPr bwMode="gray">
          <a:xfrm rot="21292743">
            <a:off x="3790140" y="3192945"/>
            <a:ext cx="8558144" cy="1200329"/>
          </a:xfrm>
          <a:prstGeom prst="rect">
            <a:avLst/>
          </a:prstGeom>
          <a:noFill/>
          <a:ln>
            <a:noFill/>
          </a:ln>
        </p:spPr>
        <p:txBody>
          <a:bodyPr wrap="square">
            <a:spAutoFit/>
          </a:bodyPr>
          <a:lstStyle/>
          <a:p>
            <a:pPr algn="ctr" defTabSz="1625519">
              <a:defRPr/>
            </a:pPr>
            <a:r>
              <a:rPr lang="en-US" altLang="zh-CN" sz="7200" b="1" spc="1067" dirty="0" err="1">
                <a:solidFill>
                  <a:srgbClr val="002060"/>
                </a:solidFill>
                <a:latin typeface="iCiel Cadena" panose="02000503000000020004" pitchFamily="2" charset="0"/>
                <a:ea typeface="微软雅黑" panose="020B0503020204020204" pitchFamily="34" charset="-122"/>
              </a:rPr>
              <a:t>Luyện</a:t>
            </a:r>
            <a:r>
              <a:rPr lang="en-US" altLang="zh-CN" sz="7200" b="1" spc="1067" dirty="0">
                <a:solidFill>
                  <a:srgbClr val="002060"/>
                </a:solidFill>
                <a:latin typeface="iCiel Cadena" panose="02000503000000020004" pitchFamily="2" charset="0"/>
                <a:ea typeface="微软雅黑" panose="020B0503020204020204" pitchFamily="34" charset="-122"/>
              </a:rPr>
              <a:t> </a:t>
            </a:r>
            <a:r>
              <a:rPr lang="en-US" altLang="zh-CN" sz="7200" b="1" spc="1067" dirty="0" err="1">
                <a:solidFill>
                  <a:srgbClr val="002060"/>
                </a:solidFill>
                <a:latin typeface="iCiel Cadena" panose="02000503000000020004" pitchFamily="2" charset="0"/>
                <a:ea typeface="微软雅黑" panose="020B0503020204020204" pitchFamily="34" charset="-122"/>
              </a:rPr>
              <a:t>đọc</a:t>
            </a:r>
            <a:r>
              <a:rPr lang="en-US" altLang="zh-CN" sz="7200" b="1" spc="1067" dirty="0">
                <a:solidFill>
                  <a:srgbClr val="002060"/>
                </a:solidFill>
                <a:latin typeface="iCiel Cadena" panose="02000503000000020004" pitchFamily="2" charset="0"/>
                <a:ea typeface="微软雅黑" panose="020B0503020204020204" pitchFamily="34" charset="-122"/>
              </a:rPr>
              <a:t> </a:t>
            </a:r>
            <a:r>
              <a:rPr lang="en-US" altLang="zh-CN" sz="7200" b="1" spc="1067" dirty="0" err="1">
                <a:solidFill>
                  <a:srgbClr val="002060"/>
                </a:solidFill>
                <a:latin typeface="iCiel Cadena" panose="02000503000000020004" pitchFamily="2" charset="0"/>
                <a:ea typeface="微软雅黑" panose="020B0503020204020204" pitchFamily="34" charset="-122"/>
              </a:rPr>
              <a:t>lại</a:t>
            </a:r>
            <a:endParaRPr lang="zh-CN" altLang="en-US" sz="7200" b="1" spc="1067" dirty="0">
              <a:solidFill>
                <a:srgbClr val="002060"/>
              </a:solidFill>
              <a:latin typeface="iCiel Cadena" panose="02000503000000020004" pitchFamily="2" charset="0"/>
              <a:ea typeface="微软雅黑" panose="020B0503020204020204" pitchFamily="34" charset="-122"/>
            </a:endParaRPr>
          </a:p>
        </p:txBody>
      </p:sp>
      <p:pic>
        <p:nvPicPr>
          <p:cNvPr id="10" name="图片 12">
            <a:extLst>
              <a:ext uri="{FF2B5EF4-FFF2-40B4-BE49-F238E27FC236}">
                <a16:creationId xmlns:a16="http://schemas.microsoft.com/office/drawing/2014/main" id="{37A7A021-B942-4826-8E86-0E1DA4522F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414812">
            <a:off x="349133" y="361421"/>
            <a:ext cx="1469019" cy="1469019"/>
          </a:xfrm>
          <a:prstGeom prst="rect">
            <a:avLst/>
          </a:prstGeom>
        </p:spPr>
      </p:pic>
    </p:spTree>
    <p:extLst>
      <p:ext uri="{BB962C8B-B14F-4D97-AF65-F5344CB8AC3E}">
        <p14:creationId xmlns:p14="http://schemas.microsoft.com/office/powerpoint/2010/main" val="116644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750" fill="hold"/>
                                        <p:tgtEl>
                                          <p:spTgt spid="9"/>
                                        </p:tgtEl>
                                        <p:attrNameLst>
                                          <p:attrName>ppt_w</p:attrName>
                                        </p:attrNameLst>
                                      </p:cBhvr>
                                      <p:tavLst>
                                        <p:tav tm="0">
                                          <p:val>
                                            <p:fltVal val="0"/>
                                          </p:val>
                                        </p:tav>
                                        <p:tav tm="100000">
                                          <p:val>
                                            <p:strVal val="#ppt_w"/>
                                          </p:val>
                                        </p:tav>
                                      </p:tavLst>
                                    </p:anim>
                                    <p:anim calcmode="lin" valueType="num">
                                      <p:cBhvr>
                                        <p:cTn id="23" dur="750" fill="hold"/>
                                        <p:tgtEl>
                                          <p:spTgt spid="9"/>
                                        </p:tgtEl>
                                        <p:attrNameLst>
                                          <p:attrName>ppt_h</p:attrName>
                                        </p:attrNameLst>
                                      </p:cBhvr>
                                      <p:tavLst>
                                        <p:tav tm="0">
                                          <p:val>
                                            <p:fltVal val="0"/>
                                          </p:val>
                                        </p:tav>
                                        <p:tav tm="100000">
                                          <p:val>
                                            <p:strVal val="#ppt_h"/>
                                          </p:val>
                                        </p:tav>
                                      </p:tavLst>
                                    </p:anim>
                                    <p:animEffect transition="in" filter="fade">
                                      <p:cBhvr>
                                        <p:cTn id="24" dur="750"/>
                                        <p:tgtEl>
                                          <p:spTgt spid="9"/>
                                        </p:tgtEl>
                                      </p:cBhvr>
                                    </p:animEffect>
                                  </p:childTnLst>
                                </p:cTn>
                              </p:par>
                            </p:childTnLst>
                          </p:cTn>
                        </p:par>
                        <p:par>
                          <p:cTn id="25" fill="hold">
                            <p:stCondLst>
                              <p:cond delay="1750"/>
                            </p:stCondLst>
                            <p:childTnLst>
                              <p:par>
                                <p:cTn id="26" presetID="53" presetClass="entr" presetSubtype="16"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76265" y="261829"/>
            <a:ext cx="15732235" cy="954043"/>
          </a:xfrm>
          <a:prstGeom prst="rect">
            <a:avLst/>
          </a:prstGeom>
          <a:noFill/>
        </p:spPr>
        <p:txBody>
          <a:bodyPr wrap="square" lIns="121855" tIns="60928" rIns="121855" bIns="60928" rtlCol="0">
            <a:spAutoFit/>
          </a:bodyPr>
          <a:lstStyle/>
          <a:p>
            <a:pPr marL="0" marR="0" lvl="0" indent="0" algn="ctr" defTabSz="1228954"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srgbClr val="FF66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Họa mi hót</a:t>
            </a:r>
            <a:endParaRPr kumimoji="0" lang="en-US" sz="5400" b="1" i="0" u="none" strike="noStrike" kern="1200" cap="none" spc="0" normalizeH="0" baseline="0" noProof="0" dirty="0">
              <a:ln>
                <a:noFill/>
              </a:ln>
              <a:solidFill>
                <a:srgbClr val="FF66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TextBox 8"/>
          <p:cNvSpPr txBox="1"/>
          <p:nvPr/>
        </p:nvSpPr>
        <p:spPr>
          <a:xfrm>
            <a:off x="261882" y="1215872"/>
            <a:ext cx="15732235" cy="7435817"/>
          </a:xfrm>
          <a:prstGeom prst="rect">
            <a:avLst/>
          </a:prstGeom>
          <a:noFill/>
        </p:spPr>
        <p:txBody>
          <a:bodyPr wrap="square" lIns="121855" tIns="60928" rIns="121855" bIns="60928" rtlCol="0">
            <a:spAutoFit/>
          </a:bodyPr>
          <a:lstStyle/>
          <a:p>
            <a:pPr marL="0" marR="0" lvl="0" indent="463550" algn="l" defTabSz="1228954" rtl="0" eaLnBrk="1" fontAlgn="auto" latinLnBrk="0" hangingPunct="1">
              <a:lnSpc>
                <a:spcPct val="12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Mùa xuân! Mỗi khi họa mi cất lên những tiếng hót vang lừng, mọi vật như có sự thay đổi kì diệu.</a:t>
            </a:r>
          </a:p>
          <a:p>
            <a:pPr marL="0" marR="0" lvl="0" indent="463550" algn="l" defTabSz="1228954" rtl="0" eaLnBrk="1" fontAlgn="auto" latinLnBrk="0" hangingPunct="1">
              <a:lnSpc>
                <a:spcPct val="12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Trời bỗng sáng ra. Những luồng sáng chiếu qua các chùm lộc mới nhú, rực rỡ hơn. Những gợn sóng trên hồ hòa nhịp với tiếng họa mi hót, lấp lánh thêm. Da trời bỗng xanh hơn, những làn mây trắng trắng hơn, xốp hơn, trôi nhẹ nhàng hơn. Các loài hoa nghe tiếng hót trong suốt của họa mi chợt bừng giấc, xòe những cánh hoa đẹp, bày đủ các màu sắc xanh tươi. Tiếng hót dìu dặt của họa mi giục các loài chim dạo lên những khúc nhạc tưng bừng, ngợi ca núi sông đang đổi mới. </a:t>
            </a:r>
          </a:p>
          <a:p>
            <a:pPr marL="0" marR="0" lvl="0" indent="463550" algn="l" defTabSz="1228954" rtl="0" eaLnBrk="1" fontAlgn="auto" latinLnBrk="0" hangingPunct="1">
              <a:lnSpc>
                <a:spcPct val="12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Chim, mây, nước và hoa đều cho rằng tiếng hót kì diệu của họa mi đã làm cho tất cả bừng tỉnh giấc ... Họa mi thấy lòng vui sướng, cố hót hay hơn.</a:t>
            </a:r>
          </a:p>
          <a:p>
            <a:pPr marL="0" marR="0" lvl="0" indent="463550" algn="r" defTabSz="1228954" rtl="0" eaLnBrk="1" fontAlgn="auto" latinLnBrk="0" hangingPunct="1">
              <a:lnSpc>
                <a:spcPct val="12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 Võ Quảng)</a:t>
            </a:r>
            <a:endPar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20" name="Group 19">
            <a:extLst>
              <a:ext uri="{FF2B5EF4-FFF2-40B4-BE49-F238E27FC236}">
                <a16:creationId xmlns:a16="http://schemas.microsoft.com/office/drawing/2014/main" id="{7A807A5E-B68A-410C-AB0D-1D86BD6E42C7}"/>
              </a:ext>
            </a:extLst>
          </p:cNvPr>
          <p:cNvGrpSpPr/>
          <p:nvPr/>
        </p:nvGrpSpPr>
        <p:grpSpPr>
          <a:xfrm>
            <a:off x="0" y="-408558"/>
            <a:ext cx="16256000" cy="601807"/>
            <a:chOff x="0" y="-127508"/>
            <a:chExt cx="12192000" cy="1361811"/>
          </a:xfrm>
        </p:grpSpPr>
        <p:sp>
          <p:nvSpPr>
            <p:cNvPr id="21"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endParaRPr kumimoji="0" lang="en-US" sz="2419"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endParaRPr kumimoji="0" lang="en-US" sz="2419"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46082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6"/>
          <p:cNvSpPr>
            <a:spLocks noChangeShapeType="1"/>
          </p:cNvSpPr>
          <p:nvPr/>
        </p:nvSpPr>
        <p:spPr bwMode="auto">
          <a:xfrm>
            <a:off x="2438400" y="8957733"/>
            <a:ext cx="11379200"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a:lstStyle/>
          <a:p>
            <a:pPr defTabSz="1219170" eaLnBrk="0" fontAlgn="base" hangingPunct="0">
              <a:spcBef>
                <a:spcPct val="0"/>
              </a:spcBef>
              <a:spcAft>
                <a:spcPct val="0"/>
              </a:spcAft>
            </a:pPr>
            <a:endParaRPr lang="en-US" sz="2400">
              <a:solidFill>
                <a:srgbClr val="000000"/>
              </a:solidFill>
              <a:latin typeface="Times New Roman" panose="02020603050405020304" pitchFamily="18" charset="0"/>
            </a:endParaRPr>
          </a:p>
        </p:txBody>
      </p:sp>
      <p:pic>
        <p:nvPicPr>
          <p:cNvPr id="81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256000"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6"/>
          <p:cNvSpPr txBox="1">
            <a:spLocks noChangeArrowheads="1"/>
          </p:cNvSpPr>
          <p:nvPr/>
        </p:nvSpPr>
        <p:spPr bwMode="auto">
          <a:xfrm>
            <a:off x="4603751" y="2667001"/>
            <a:ext cx="70485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1219170" eaLnBrk="0" fontAlgn="base" hangingPunct="0">
              <a:spcBef>
                <a:spcPct val="0"/>
              </a:spcBef>
              <a:spcAft>
                <a:spcPct val="0"/>
              </a:spcAft>
              <a:buNone/>
            </a:pPr>
            <a:r>
              <a:rPr lang="en-US" altLang="en-US" sz="8800" b="1">
                <a:solidFill>
                  <a:srgbClr val="002060"/>
                </a:solidFill>
                <a:latin typeface="Times New Roman" panose="02020603050405020304" pitchFamily="18" charset="0"/>
              </a:rPr>
              <a:t>KHỞI ĐỘNG </a:t>
            </a:r>
          </a:p>
        </p:txBody>
      </p:sp>
    </p:spTree>
    <p:extLst>
      <p:ext uri="{BB962C8B-B14F-4D97-AF65-F5344CB8AC3E}">
        <p14:creationId xmlns:p14="http://schemas.microsoft.com/office/powerpoint/2010/main" val="2454070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Line 6"/>
          <p:cNvSpPr>
            <a:spLocks noChangeShapeType="1"/>
          </p:cNvSpPr>
          <p:nvPr/>
        </p:nvSpPr>
        <p:spPr bwMode="auto">
          <a:xfrm>
            <a:off x="2438400" y="8957733"/>
            <a:ext cx="11379200"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a:lstStyle/>
          <a:p>
            <a:pPr defTabSz="1219170" eaLnBrk="0" fontAlgn="base" hangingPunct="0">
              <a:spcBef>
                <a:spcPct val="0"/>
              </a:spcBef>
              <a:spcAft>
                <a:spcPct val="0"/>
              </a:spcAft>
            </a:pPr>
            <a:endParaRPr lang="en-US" sz="2400">
              <a:solidFill>
                <a:srgbClr val="000000"/>
              </a:solidFill>
              <a:latin typeface="Times New Roman" panose="02020603050405020304" pitchFamily="18" charset="0"/>
            </a:endParaRPr>
          </a:p>
        </p:txBody>
      </p:sp>
      <p:pic>
        <p:nvPicPr>
          <p:cNvPr id="286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6256000"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Box 6"/>
          <p:cNvSpPr txBox="1">
            <a:spLocks noChangeArrowheads="1"/>
          </p:cNvSpPr>
          <p:nvPr/>
        </p:nvSpPr>
        <p:spPr bwMode="auto">
          <a:xfrm>
            <a:off x="1407585" y="2817285"/>
            <a:ext cx="137287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1219170" eaLnBrk="0" fontAlgn="base" hangingPunct="0">
              <a:spcBef>
                <a:spcPct val="0"/>
              </a:spcBef>
              <a:spcAft>
                <a:spcPct val="0"/>
              </a:spcAft>
              <a:buNone/>
            </a:pPr>
            <a:r>
              <a:rPr lang="en-US" altLang="en-US" sz="6400" b="1">
                <a:solidFill>
                  <a:srgbClr val="0000FF"/>
                </a:solidFill>
                <a:latin typeface="Times New Roman" panose="02020603050405020304" pitchFamily="18" charset="0"/>
              </a:rPr>
              <a:t>LUYỆN TẬP THEO VĂN BẢN ĐỌC</a:t>
            </a:r>
          </a:p>
        </p:txBody>
      </p:sp>
    </p:spTree>
    <p:extLst>
      <p:ext uri="{BB962C8B-B14F-4D97-AF65-F5344CB8AC3E}">
        <p14:creationId xmlns:p14="http://schemas.microsoft.com/office/powerpoint/2010/main" val="41931939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43A4F44-8C5E-42D9-AB33-BE1B9BC53F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299" y="350588"/>
            <a:ext cx="1048681" cy="779197"/>
          </a:xfrm>
          <a:prstGeom prst="rect">
            <a:avLst/>
          </a:prstGeom>
        </p:spPr>
      </p:pic>
      <p:pic>
        <p:nvPicPr>
          <p:cNvPr id="6" name="图片 5">
            <a:extLst>
              <a:ext uri="{FF2B5EF4-FFF2-40B4-BE49-F238E27FC236}">
                <a16:creationId xmlns:a16="http://schemas.microsoft.com/office/drawing/2014/main" id="{3A4871B5-2A6E-4C95-A739-F5C69C9AB2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770309" y="1686423"/>
            <a:ext cx="967287" cy="718719"/>
          </a:xfrm>
          <a:prstGeom prst="rect">
            <a:avLst/>
          </a:prstGeom>
        </p:spPr>
      </p:pic>
      <p:pic>
        <p:nvPicPr>
          <p:cNvPr id="7" name="图片 6">
            <a:extLst>
              <a:ext uri="{FF2B5EF4-FFF2-40B4-BE49-F238E27FC236}">
                <a16:creationId xmlns:a16="http://schemas.microsoft.com/office/drawing/2014/main" id="{BB032A17-5C67-4FCC-BA77-943579DC76F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438387" y="-158676"/>
            <a:ext cx="1656853" cy="1202691"/>
          </a:xfrm>
          <a:prstGeom prst="rect">
            <a:avLst/>
          </a:prstGeom>
        </p:spPr>
      </p:pic>
      <p:pic>
        <p:nvPicPr>
          <p:cNvPr id="8" name="图片 7">
            <a:extLst>
              <a:ext uri="{FF2B5EF4-FFF2-40B4-BE49-F238E27FC236}">
                <a16:creationId xmlns:a16="http://schemas.microsoft.com/office/drawing/2014/main" id="{1E823975-2998-46BE-82BB-2BCA69AA20B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511917" y="631834"/>
            <a:ext cx="1775896" cy="1361047"/>
          </a:xfrm>
          <a:prstGeom prst="rect">
            <a:avLst/>
          </a:prstGeom>
        </p:spPr>
      </p:pic>
      <p:pic>
        <p:nvPicPr>
          <p:cNvPr id="11" name="图片 10">
            <a:extLst>
              <a:ext uri="{FF2B5EF4-FFF2-40B4-BE49-F238E27FC236}">
                <a16:creationId xmlns:a16="http://schemas.microsoft.com/office/drawing/2014/main" id="{B49B492D-906F-4ADD-8931-5793C9D4D96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639072" y="-239323"/>
            <a:ext cx="1098523" cy="1784225"/>
          </a:xfrm>
          <a:prstGeom prst="rect">
            <a:avLst/>
          </a:prstGeom>
        </p:spPr>
      </p:pic>
      <p:sp>
        <p:nvSpPr>
          <p:cNvPr id="14" name="任意多边形: 形状 13">
            <a:extLst>
              <a:ext uri="{FF2B5EF4-FFF2-40B4-BE49-F238E27FC236}">
                <a16:creationId xmlns:a16="http://schemas.microsoft.com/office/drawing/2014/main" id="{214322A6-6768-4D60-A5EA-E05A48D9C409}"/>
              </a:ext>
            </a:extLst>
          </p:cNvPr>
          <p:cNvSpPr/>
          <p:nvPr/>
        </p:nvSpPr>
        <p:spPr>
          <a:xfrm>
            <a:off x="14191042" y="1509335"/>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FCC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a:p>
        </p:txBody>
      </p:sp>
      <p:sp>
        <p:nvSpPr>
          <p:cNvPr id="16" name="任意多边形: 形状 15">
            <a:extLst>
              <a:ext uri="{FF2B5EF4-FFF2-40B4-BE49-F238E27FC236}">
                <a16:creationId xmlns:a16="http://schemas.microsoft.com/office/drawing/2014/main" id="{9A53673D-C176-464D-96F2-9CAC6D1D2BFB}"/>
              </a:ext>
            </a:extLst>
          </p:cNvPr>
          <p:cNvSpPr/>
          <p:nvPr/>
        </p:nvSpPr>
        <p:spPr>
          <a:xfrm>
            <a:off x="15737596" y="2408529"/>
            <a:ext cx="358465" cy="310576"/>
          </a:xfrm>
          <a:custGeom>
            <a:avLst/>
            <a:gdLst>
              <a:gd name="connsiteX0" fmla="*/ 639965 w 1300668"/>
              <a:gd name="connsiteY0" fmla="*/ 295844 h 1024714"/>
              <a:gd name="connsiteX1" fmla="*/ 436765 w 1300668"/>
              <a:gd name="connsiteY1" fmla="*/ 29144 h 1024714"/>
              <a:gd name="connsiteX2" fmla="*/ 17665 w 1300668"/>
              <a:gd name="connsiteY2" fmla="*/ 143444 h 1024714"/>
              <a:gd name="connsiteX3" fmla="*/ 144665 w 1300668"/>
              <a:gd name="connsiteY3" fmla="*/ 511744 h 1024714"/>
              <a:gd name="connsiteX4" fmla="*/ 741565 w 1300668"/>
              <a:gd name="connsiteY4" fmla="*/ 1019744 h 1024714"/>
              <a:gd name="connsiteX5" fmla="*/ 1300365 w 1300668"/>
              <a:gd name="connsiteY5" fmla="*/ 181544 h 1024714"/>
              <a:gd name="connsiteX6" fmla="*/ 817765 w 1300668"/>
              <a:gd name="connsiteY6" fmla="*/ 3744 h 1024714"/>
              <a:gd name="connsiteX7" fmla="*/ 639965 w 1300668"/>
              <a:gd name="connsiteY7" fmla="*/ 295844 h 1024714"/>
              <a:gd name="connsiteX0" fmla="*/ 639965 w 1300768"/>
              <a:gd name="connsiteY0" fmla="*/ 272650 h 1001520"/>
              <a:gd name="connsiteX1" fmla="*/ 436765 w 1300768"/>
              <a:gd name="connsiteY1" fmla="*/ 5950 h 1001520"/>
              <a:gd name="connsiteX2" fmla="*/ 17665 w 1300768"/>
              <a:gd name="connsiteY2" fmla="*/ 120250 h 1001520"/>
              <a:gd name="connsiteX3" fmla="*/ 144665 w 1300768"/>
              <a:gd name="connsiteY3" fmla="*/ 488550 h 1001520"/>
              <a:gd name="connsiteX4" fmla="*/ 741565 w 1300768"/>
              <a:gd name="connsiteY4" fmla="*/ 996550 h 1001520"/>
              <a:gd name="connsiteX5" fmla="*/ 1300365 w 1300768"/>
              <a:gd name="connsiteY5" fmla="*/ 158350 h 1001520"/>
              <a:gd name="connsiteX6" fmla="*/ 916825 w 1300768"/>
              <a:gd name="connsiteY6" fmla="*/ 41510 h 1001520"/>
              <a:gd name="connsiteX7" fmla="*/ 639965 w 1300768"/>
              <a:gd name="connsiteY7" fmla="*/ 272650 h 1001520"/>
              <a:gd name="connsiteX0" fmla="*/ 639965 w 1255114"/>
              <a:gd name="connsiteY0" fmla="*/ 272650 h 999147"/>
              <a:gd name="connsiteX1" fmla="*/ 436765 w 1255114"/>
              <a:gd name="connsiteY1" fmla="*/ 5950 h 999147"/>
              <a:gd name="connsiteX2" fmla="*/ 17665 w 1255114"/>
              <a:gd name="connsiteY2" fmla="*/ 120250 h 999147"/>
              <a:gd name="connsiteX3" fmla="*/ 144665 w 1255114"/>
              <a:gd name="connsiteY3" fmla="*/ 488550 h 999147"/>
              <a:gd name="connsiteX4" fmla="*/ 741565 w 1255114"/>
              <a:gd name="connsiteY4" fmla="*/ 996550 h 999147"/>
              <a:gd name="connsiteX5" fmla="*/ 1254645 w 1255114"/>
              <a:gd name="connsiteY5" fmla="*/ 257410 h 999147"/>
              <a:gd name="connsiteX6" fmla="*/ 916825 w 1255114"/>
              <a:gd name="connsiteY6" fmla="*/ 41510 h 999147"/>
              <a:gd name="connsiteX7" fmla="*/ 639965 w 1255114"/>
              <a:gd name="connsiteY7" fmla="*/ 272650 h 999147"/>
              <a:gd name="connsiteX0" fmla="*/ 626545 w 1241694"/>
              <a:gd name="connsiteY0" fmla="*/ 274485 h 1006887"/>
              <a:gd name="connsiteX1" fmla="*/ 423345 w 1241694"/>
              <a:gd name="connsiteY1" fmla="*/ 7785 h 1006887"/>
              <a:gd name="connsiteX2" fmla="*/ 4245 w 1241694"/>
              <a:gd name="connsiteY2" fmla="*/ 122085 h 1006887"/>
              <a:gd name="connsiteX3" fmla="*/ 237925 w 1241694"/>
              <a:gd name="connsiteY3" fmla="*/ 627545 h 1006887"/>
              <a:gd name="connsiteX4" fmla="*/ 728145 w 1241694"/>
              <a:gd name="connsiteY4" fmla="*/ 998385 h 1006887"/>
              <a:gd name="connsiteX5" fmla="*/ 1241225 w 1241694"/>
              <a:gd name="connsiteY5" fmla="*/ 259245 h 1006887"/>
              <a:gd name="connsiteX6" fmla="*/ 903405 w 1241694"/>
              <a:gd name="connsiteY6" fmla="*/ 43345 h 1006887"/>
              <a:gd name="connsiteX7" fmla="*/ 626545 w 1241694"/>
              <a:gd name="connsiteY7" fmla="*/ 274485 h 1006887"/>
              <a:gd name="connsiteX0" fmla="*/ 538375 w 1153524"/>
              <a:gd name="connsiteY0" fmla="*/ 268848 h 1001039"/>
              <a:gd name="connsiteX1" fmla="*/ 335175 w 1153524"/>
              <a:gd name="connsiteY1" fmla="*/ 2148 h 1001039"/>
              <a:gd name="connsiteX2" fmla="*/ 7515 w 1153524"/>
              <a:gd name="connsiteY2" fmla="*/ 169788 h 1001039"/>
              <a:gd name="connsiteX3" fmla="*/ 149755 w 1153524"/>
              <a:gd name="connsiteY3" fmla="*/ 621908 h 1001039"/>
              <a:gd name="connsiteX4" fmla="*/ 639975 w 1153524"/>
              <a:gd name="connsiteY4" fmla="*/ 992748 h 1001039"/>
              <a:gd name="connsiteX5" fmla="*/ 1153055 w 1153524"/>
              <a:gd name="connsiteY5" fmla="*/ 253608 h 1001039"/>
              <a:gd name="connsiteX6" fmla="*/ 815235 w 1153524"/>
              <a:gd name="connsiteY6" fmla="*/ 37708 h 1001039"/>
              <a:gd name="connsiteX7" fmla="*/ 538375 w 1153524"/>
              <a:gd name="connsiteY7" fmla="*/ 268848 h 1001039"/>
              <a:gd name="connsiteX0" fmla="*/ 536664 w 1151813"/>
              <a:gd name="connsiteY0" fmla="*/ 231233 h 963424"/>
              <a:gd name="connsiteX1" fmla="*/ 302984 w 1151813"/>
              <a:gd name="connsiteY1" fmla="*/ 17873 h 963424"/>
              <a:gd name="connsiteX2" fmla="*/ 5804 w 1151813"/>
              <a:gd name="connsiteY2" fmla="*/ 132173 h 963424"/>
              <a:gd name="connsiteX3" fmla="*/ 148044 w 1151813"/>
              <a:gd name="connsiteY3" fmla="*/ 584293 h 963424"/>
              <a:gd name="connsiteX4" fmla="*/ 638264 w 1151813"/>
              <a:gd name="connsiteY4" fmla="*/ 955133 h 963424"/>
              <a:gd name="connsiteX5" fmla="*/ 1151344 w 1151813"/>
              <a:gd name="connsiteY5" fmla="*/ 215993 h 963424"/>
              <a:gd name="connsiteX6" fmla="*/ 813524 w 1151813"/>
              <a:gd name="connsiteY6" fmla="*/ 93 h 963424"/>
              <a:gd name="connsiteX7" fmla="*/ 536664 w 1151813"/>
              <a:gd name="connsiteY7" fmla="*/ 231233 h 963424"/>
              <a:gd name="connsiteX0" fmla="*/ 574764 w 1151802"/>
              <a:gd name="connsiteY0" fmla="*/ 254501 h 963832"/>
              <a:gd name="connsiteX1" fmla="*/ 302984 w 1151802"/>
              <a:gd name="connsiteY1" fmla="*/ 18281 h 963832"/>
              <a:gd name="connsiteX2" fmla="*/ 5804 w 1151802"/>
              <a:gd name="connsiteY2" fmla="*/ 132581 h 963832"/>
              <a:gd name="connsiteX3" fmla="*/ 148044 w 1151802"/>
              <a:gd name="connsiteY3" fmla="*/ 584701 h 963832"/>
              <a:gd name="connsiteX4" fmla="*/ 638264 w 1151802"/>
              <a:gd name="connsiteY4" fmla="*/ 955541 h 963832"/>
              <a:gd name="connsiteX5" fmla="*/ 1151344 w 1151802"/>
              <a:gd name="connsiteY5" fmla="*/ 216401 h 963832"/>
              <a:gd name="connsiteX6" fmla="*/ 813524 w 1151802"/>
              <a:gd name="connsiteY6" fmla="*/ 501 h 963832"/>
              <a:gd name="connsiteX7" fmla="*/ 574764 w 1151802"/>
              <a:gd name="connsiteY7" fmla="*/ 254501 h 963832"/>
              <a:gd name="connsiteX0" fmla="*/ 574764 w 1151816"/>
              <a:gd name="connsiteY0" fmla="*/ 241366 h 950697"/>
              <a:gd name="connsiteX1" fmla="*/ 302984 w 1151816"/>
              <a:gd name="connsiteY1" fmla="*/ 5146 h 950697"/>
              <a:gd name="connsiteX2" fmla="*/ 5804 w 1151816"/>
              <a:gd name="connsiteY2" fmla="*/ 119446 h 950697"/>
              <a:gd name="connsiteX3" fmla="*/ 148044 w 1151816"/>
              <a:gd name="connsiteY3" fmla="*/ 571566 h 950697"/>
              <a:gd name="connsiteX4" fmla="*/ 638264 w 1151816"/>
              <a:gd name="connsiteY4" fmla="*/ 942406 h 950697"/>
              <a:gd name="connsiteX5" fmla="*/ 1151344 w 1151816"/>
              <a:gd name="connsiteY5" fmla="*/ 203266 h 950697"/>
              <a:gd name="connsiteX6" fmla="*/ 821144 w 1151816"/>
              <a:gd name="connsiteY6" fmla="*/ 33086 h 950697"/>
              <a:gd name="connsiteX7" fmla="*/ 574764 w 1151816"/>
              <a:gd name="connsiteY7" fmla="*/ 241366 h 950697"/>
              <a:gd name="connsiteX0" fmla="*/ 574764 w 1098575"/>
              <a:gd name="connsiteY0" fmla="*/ 241366 h 949292"/>
              <a:gd name="connsiteX1" fmla="*/ 302984 w 1098575"/>
              <a:gd name="connsiteY1" fmla="*/ 5146 h 949292"/>
              <a:gd name="connsiteX2" fmla="*/ 5804 w 1098575"/>
              <a:gd name="connsiteY2" fmla="*/ 119446 h 949292"/>
              <a:gd name="connsiteX3" fmla="*/ 148044 w 1098575"/>
              <a:gd name="connsiteY3" fmla="*/ 571566 h 949292"/>
              <a:gd name="connsiteX4" fmla="*/ 638264 w 1098575"/>
              <a:gd name="connsiteY4" fmla="*/ 942406 h 949292"/>
              <a:gd name="connsiteX5" fmla="*/ 1098004 w 1098575"/>
              <a:gd name="connsiteY5" fmla="*/ 241366 h 949292"/>
              <a:gd name="connsiteX6" fmla="*/ 821144 w 1098575"/>
              <a:gd name="connsiteY6" fmla="*/ 33086 h 949292"/>
              <a:gd name="connsiteX7" fmla="*/ 574764 w 1098575"/>
              <a:gd name="connsiteY7" fmla="*/ 241366 h 949292"/>
              <a:gd name="connsiteX0" fmla="*/ 567144 w 1098578"/>
              <a:gd name="connsiteY0" fmla="*/ 225251 h 948417"/>
              <a:gd name="connsiteX1" fmla="*/ 302984 w 1098578"/>
              <a:gd name="connsiteY1" fmla="*/ 4271 h 948417"/>
              <a:gd name="connsiteX2" fmla="*/ 5804 w 1098578"/>
              <a:gd name="connsiteY2" fmla="*/ 118571 h 948417"/>
              <a:gd name="connsiteX3" fmla="*/ 148044 w 1098578"/>
              <a:gd name="connsiteY3" fmla="*/ 570691 h 948417"/>
              <a:gd name="connsiteX4" fmla="*/ 638264 w 1098578"/>
              <a:gd name="connsiteY4" fmla="*/ 941531 h 948417"/>
              <a:gd name="connsiteX5" fmla="*/ 1098004 w 1098578"/>
              <a:gd name="connsiteY5" fmla="*/ 240491 h 948417"/>
              <a:gd name="connsiteX6" fmla="*/ 821144 w 1098578"/>
              <a:gd name="connsiteY6" fmla="*/ 32211 h 948417"/>
              <a:gd name="connsiteX7" fmla="*/ 567144 w 1098578"/>
              <a:gd name="connsiteY7" fmla="*/ 225251 h 948417"/>
              <a:gd name="connsiteX0" fmla="*/ 566791 w 1098225"/>
              <a:gd name="connsiteY0" fmla="*/ 225251 h 940931"/>
              <a:gd name="connsiteX1" fmla="*/ 302631 w 1098225"/>
              <a:gd name="connsiteY1" fmla="*/ 4271 h 940931"/>
              <a:gd name="connsiteX2" fmla="*/ 5451 w 1098225"/>
              <a:gd name="connsiteY2" fmla="*/ 118571 h 940931"/>
              <a:gd name="connsiteX3" fmla="*/ 147691 w 1098225"/>
              <a:gd name="connsiteY3" fmla="*/ 570691 h 940931"/>
              <a:gd name="connsiteX4" fmla="*/ 599811 w 1098225"/>
              <a:gd name="connsiteY4" fmla="*/ 933911 h 940931"/>
              <a:gd name="connsiteX5" fmla="*/ 1097651 w 1098225"/>
              <a:gd name="connsiteY5" fmla="*/ 240491 h 940931"/>
              <a:gd name="connsiteX6" fmla="*/ 820791 w 1098225"/>
              <a:gd name="connsiteY6" fmla="*/ 32211 h 940931"/>
              <a:gd name="connsiteX7" fmla="*/ 566791 w 1098225"/>
              <a:gd name="connsiteY7" fmla="*/ 225251 h 940931"/>
              <a:gd name="connsiteX0" fmla="*/ 588748 w 1120182"/>
              <a:gd name="connsiteY0" fmla="*/ 227566 h 943300"/>
              <a:gd name="connsiteX1" fmla="*/ 324588 w 1120182"/>
              <a:gd name="connsiteY1" fmla="*/ 6586 h 943300"/>
              <a:gd name="connsiteX2" fmla="*/ 4548 w 1120182"/>
              <a:gd name="connsiteY2" fmla="*/ 105646 h 943300"/>
              <a:gd name="connsiteX3" fmla="*/ 169648 w 1120182"/>
              <a:gd name="connsiteY3" fmla="*/ 573006 h 943300"/>
              <a:gd name="connsiteX4" fmla="*/ 621768 w 1120182"/>
              <a:gd name="connsiteY4" fmla="*/ 936226 h 943300"/>
              <a:gd name="connsiteX5" fmla="*/ 1119608 w 1120182"/>
              <a:gd name="connsiteY5" fmla="*/ 242806 h 943300"/>
              <a:gd name="connsiteX6" fmla="*/ 842748 w 1120182"/>
              <a:gd name="connsiteY6" fmla="*/ 34526 h 943300"/>
              <a:gd name="connsiteX7" fmla="*/ 588748 w 1120182"/>
              <a:gd name="connsiteY7" fmla="*/ 227566 h 943300"/>
              <a:gd name="connsiteX0" fmla="*/ 596127 w 1127561"/>
              <a:gd name="connsiteY0" fmla="*/ 233015 h 948829"/>
              <a:gd name="connsiteX1" fmla="*/ 331967 w 1127561"/>
              <a:gd name="connsiteY1" fmla="*/ 12035 h 948829"/>
              <a:gd name="connsiteX2" fmla="*/ 4307 w 1127561"/>
              <a:gd name="connsiteY2" fmla="*/ 88235 h 948829"/>
              <a:gd name="connsiteX3" fmla="*/ 177027 w 1127561"/>
              <a:gd name="connsiteY3" fmla="*/ 578455 h 948829"/>
              <a:gd name="connsiteX4" fmla="*/ 629147 w 1127561"/>
              <a:gd name="connsiteY4" fmla="*/ 941675 h 948829"/>
              <a:gd name="connsiteX5" fmla="*/ 1126987 w 1127561"/>
              <a:gd name="connsiteY5" fmla="*/ 248255 h 948829"/>
              <a:gd name="connsiteX6" fmla="*/ 850127 w 1127561"/>
              <a:gd name="connsiteY6" fmla="*/ 39975 h 948829"/>
              <a:gd name="connsiteX7" fmla="*/ 596127 w 1127561"/>
              <a:gd name="connsiteY7" fmla="*/ 233015 h 948829"/>
              <a:gd name="connsiteX0" fmla="*/ 596471 w 1127905"/>
              <a:gd name="connsiteY0" fmla="*/ 287455 h 1003269"/>
              <a:gd name="connsiteX1" fmla="*/ 339931 w 1127905"/>
              <a:gd name="connsiteY1" fmla="*/ 5515 h 1003269"/>
              <a:gd name="connsiteX2" fmla="*/ 4651 w 1127905"/>
              <a:gd name="connsiteY2" fmla="*/ 142675 h 1003269"/>
              <a:gd name="connsiteX3" fmla="*/ 177371 w 1127905"/>
              <a:gd name="connsiteY3" fmla="*/ 632895 h 1003269"/>
              <a:gd name="connsiteX4" fmla="*/ 629491 w 1127905"/>
              <a:gd name="connsiteY4" fmla="*/ 996115 h 1003269"/>
              <a:gd name="connsiteX5" fmla="*/ 1127331 w 1127905"/>
              <a:gd name="connsiteY5" fmla="*/ 302695 h 1003269"/>
              <a:gd name="connsiteX6" fmla="*/ 850471 w 1127905"/>
              <a:gd name="connsiteY6" fmla="*/ 94415 h 1003269"/>
              <a:gd name="connsiteX7" fmla="*/ 596471 w 1127905"/>
              <a:gd name="connsiteY7" fmla="*/ 287455 h 1003269"/>
              <a:gd name="connsiteX0" fmla="*/ 596471 w 1128002"/>
              <a:gd name="connsiteY0" fmla="*/ 287455 h 1003269"/>
              <a:gd name="connsiteX1" fmla="*/ 339931 w 1128002"/>
              <a:gd name="connsiteY1" fmla="*/ 5515 h 1003269"/>
              <a:gd name="connsiteX2" fmla="*/ 4651 w 1128002"/>
              <a:gd name="connsiteY2" fmla="*/ 142675 h 1003269"/>
              <a:gd name="connsiteX3" fmla="*/ 177371 w 1128002"/>
              <a:gd name="connsiteY3" fmla="*/ 632895 h 1003269"/>
              <a:gd name="connsiteX4" fmla="*/ 629491 w 1128002"/>
              <a:gd name="connsiteY4" fmla="*/ 996115 h 1003269"/>
              <a:gd name="connsiteX5" fmla="*/ 1127331 w 1128002"/>
              <a:gd name="connsiteY5" fmla="*/ 302695 h 1003269"/>
              <a:gd name="connsiteX6" fmla="*/ 880951 w 1128002"/>
              <a:gd name="connsiteY6" fmla="*/ 56315 h 1003269"/>
              <a:gd name="connsiteX7" fmla="*/ 596471 w 1128002"/>
              <a:gd name="connsiteY7" fmla="*/ 287455 h 1003269"/>
              <a:gd name="connsiteX0" fmla="*/ 596471 w 1173605"/>
              <a:gd name="connsiteY0" fmla="*/ 287455 h 1003552"/>
              <a:gd name="connsiteX1" fmla="*/ 339931 w 1173605"/>
              <a:gd name="connsiteY1" fmla="*/ 5515 h 1003552"/>
              <a:gd name="connsiteX2" fmla="*/ 4651 w 1173605"/>
              <a:gd name="connsiteY2" fmla="*/ 142675 h 1003552"/>
              <a:gd name="connsiteX3" fmla="*/ 177371 w 1173605"/>
              <a:gd name="connsiteY3" fmla="*/ 632895 h 1003552"/>
              <a:gd name="connsiteX4" fmla="*/ 629491 w 1173605"/>
              <a:gd name="connsiteY4" fmla="*/ 996115 h 1003552"/>
              <a:gd name="connsiteX5" fmla="*/ 1173051 w 1173605"/>
              <a:gd name="connsiteY5" fmla="*/ 295075 h 1003552"/>
              <a:gd name="connsiteX6" fmla="*/ 880951 w 1173605"/>
              <a:gd name="connsiteY6" fmla="*/ 56315 h 1003552"/>
              <a:gd name="connsiteX7" fmla="*/ 596471 w 1173605"/>
              <a:gd name="connsiteY7" fmla="*/ 287455 h 1003552"/>
              <a:gd name="connsiteX0" fmla="*/ 603276 w 1180410"/>
              <a:gd name="connsiteY0" fmla="*/ 287693 h 1005272"/>
              <a:gd name="connsiteX1" fmla="*/ 346736 w 1180410"/>
              <a:gd name="connsiteY1" fmla="*/ 5753 h 1005272"/>
              <a:gd name="connsiteX2" fmla="*/ 11456 w 1180410"/>
              <a:gd name="connsiteY2" fmla="*/ 142913 h 1005272"/>
              <a:gd name="connsiteX3" fmla="*/ 130836 w 1180410"/>
              <a:gd name="connsiteY3" fmla="*/ 655993 h 1005272"/>
              <a:gd name="connsiteX4" fmla="*/ 636296 w 1180410"/>
              <a:gd name="connsiteY4" fmla="*/ 996353 h 1005272"/>
              <a:gd name="connsiteX5" fmla="*/ 1179856 w 1180410"/>
              <a:gd name="connsiteY5" fmla="*/ 295313 h 1005272"/>
              <a:gd name="connsiteX6" fmla="*/ 887756 w 1180410"/>
              <a:gd name="connsiteY6" fmla="*/ 56553 h 1005272"/>
              <a:gd name="connsiteX7" fmla="*/ 603276 w 1180410"/>
              <a:gd name="connsiteY7" fmla="*/ 287693 h 1005272"/>
              <a:gd name="connsiteX0" fmla="*/ 604313 w 1181447"/>
              <a:gd name="connsiteY0" fmla="*/ 287693 h 1027612"/>
              <a:gd name="connsiteX1" fmla="*/ 347773 w 1181447"/>
              <a:gd name="connsiteY1" fmla="*/ 5753 h 1027612"/>
              <a:gd name="connsiteX2" fmla="*/ 12493 w 1181447"/>
              <a:gd name="connsiteY2" fmla="*/ 142913 h 1027612"/>
              <a:gd name="connsiteX3" fmla="*/ 131873 w 1181447"/>
              <a:gd name="connsiteY3" fmla="*/ 655993 h 1027612"/>
              <a:gd name="connsiteX4" fmla="*/ 690673 w 1181447"/>
              <a:gd name="connsiteY4" fmla="*/ 1019213 h 1027612"/>
              <a:gd name="connsiteX5" fmla="*/ 1180893 w 1181447"/>
              <a:gd name="connsiteY5" fmla="*/ 295313 h 1027612"/>
              <a:gd name="connsiteX6" fmla="*/ 888793 w 1181447"/>
              <a:gd name="connsiteY6" fmla="*/ 56553 h 1027612"/>
              <a:gd name="connsiteX7" fmla="*/ 604313 w 1181447"/>
              <a:gd name="connsiteY7" fmla="*/ 287693 h 1027612"/>
              <a:gd name="connsiteX0" fmla="*/ 604313 w 1181465"/>
              <a:gd name="connsiteY0" fmla="*/ 287693 h 1027612"/>
              <a:gd name="connsiteX1" fmla="*/ 347773 w 1181465"/>
              <a:gd name="connsiteY1" fmla="*/ 5753 h 1027612"/>
              <a:gd name="connsiteX2" fmla="*/ 12493 w 1181465"/>
              <a:gd name="connsiteY2" fmla="*/ 142913 h 1027612"/>
              <a:gd name="connsiteX3" fmla="*/ 131873 w 1181465"/>
              <a:gd name="connsiteY3" fmla="*/ 655993 h 1027612"/>
              <a:gd name="connsiteX4" fmla="*/ 690673 w 1181465"/>
              <a:gd name="connsiteY4" fmla="*/ 1019213 h 1027612"/>
              <a:gd name="connsiteX5" fmla="*/ 1180893 w 1181465"/>
              <a:gd name="connsiteY5" fmla="*/ 295313 h 1027612"/>
              <a:gd name="connsiteX6" fmla="*/ 888793 w 1181465"/>
              <a:gd name="connsiteY6" fmla="*/ 56553 h 1027612"/>
              <a:gd name="connsiteX7" fmla="*/ 604313 w 1181465"/>
              <a:gd name="connsiteY7" fmla="*/ 287693 h 1027612"/>
              <a:gd name="connsiteX0" fmla="*/ 604313 w 1181465"/>
              <a:gd name="connsiteY0" fmla="*/ 288511 h 1028430"/>
              <a:gd name="connsiteX1" fmla="*/ 347773 w 1181465"/>
              <a:gd name="connsiteY1" fmla="*/ 6571 h 1028430"/>
              <a:gd name="connsiteX2" fmla="*/ 12493 w 1181465"/>
              <a:gd name="connsiteY2" fmla="*/ 143731 h 1028430"/>
              <a:gd name="connsiteX3" fmla="*/ 131873 w 1181465"/>
              <a:gd name="connsiteY3" fmla="*/ 656811 h 1028430"/>
              <a:gd name="connsiteX4" fmla="*/ 690673 w 1181465"/>
              <a:gd name="connsiteY4" fmla="*/ 1020031 h 1028430"/>
              <a:gd name="connsiteX5" fmla="*/ 1180893 w 1181465"/>
              <a:gd name="connsiteY5" fmla="*/ 296131 h 1028430"/>
              <a:gd name="connsiteX6" fmla="*/ 888793 w 1181465"/>
              <a:gd name="connsiteY6" fmla="*/ 57371 h 1028430"/>
              <a:gd name="connsiteX7" fmla="*/ 604313 w 1181465"/>
              <a:gd name="connsiteY7" fmla="*/ 288511 h 1028430"/>
              <a:gd name="connsiteX0" fmla="*/ 604313 w 1181465"/>
              <a:gd name="connsiteY0" fmla="*/ 270887 h 1010806"/>
              <a:gd name="connsiteX1" fmla="*/ 347773 w 1181465"/>
              <a:gd name="connsiteY1" fmla="*/ 7997 h 1010806"/>
              <a:gd name="connsiteX2" fmla="*/ 12493 w 1181465"/>
              <a:gd name="connsiteY2" fmla="*/ 126107 h 1010806"/>
              <a:gd name="connsiteX3" fmla="*/ 131873 w 1181465"/>
              <a:gd name="connsiteY3" fmla="*/ 639187 h 1010806"/>
              <a:gd name="connsiteX4" fmla="*/ 690673 w 1181465"/>
              <a:gd name="connsiteY4" fmla="*/ 1002407 h 1010806"/>
              <a:gd name="connsiteX5" fmla="*/ 1180893 w 1181465"/>
              <a:gd name="connsiteY5" fmla="*/ 278507 h 1010806"/>
              <a:gd name="connsiteX6" fmla="*/ 888793 w 1181465"/>
              <a:gd name="connsiteY6" fmla="*/ 39747 h 1010806"/>
              <a:gd name="connsiteX7" fmla="*/ 604313 w 1181465"/>
              <a:gd name="connsiteY7" fmla="*/ 270887 h 1010806"/>
              <a:gd name="connsiteX0" fmla="*/ 621462 w 1198614"/>
              <a:gd name="connsiteY0" fmla="*/ 289918 h 1029837"/>
              <a:gd name="connsiteX1" fmla="*/ 364922 w 1198614"/>
              <a:gd name="connsiteY1" fmla="*/ 27028 h 1029837"/>
              <a:gd name="connsiteX2" fmla="*/ 29642 w 1198614"/>
              <a:gd name="connsiteY2" fmla="*/ 145138 h 1029837"/>
              <a:gd name="connsiteX3" fmla="*/ 149022 w 1198614"/>
              <a:gd name="connsiteY3" fmla="*/ 658218 h 1029837"/>
              <a:gd name="connsiteX4" fmla="*/ 707822 w 1198614"/>
              <a:gd name="connsiteY4" fmla="*/ 1021438 h 1029837"/>
              <a:gd name="connsiteX5" fmla="*/ 1198042 w 1198614"/>
              <a:gd name="connsiteY5" fmla="*/ 297538 h 1029837"/>
              <a:gd name="connsiteX6" fmla="*/ 905942 w 1198614"/>
              <a:gd name="connsiteY6" fmla="*/ 58778 h 1029837"/>
              <a:gd name="connsiteX7" fmla="*/ 621462 w 1198614"/>
              <a:gd name="connsiteY7" fmla="*/ 289918 h 1029837"/>
              <a:gd name="connsiteX0" fmla="*/ 621462 w 1198614"/>
              <a:gd name="connsiteY0" fmla="*/ 309380 h 1049299"/>
              <a:gd name="connsiteX1" fmla="*/ 364922 w 1198614"/>
              <a:gd name="connsiteY1" fmla="*/ 46490 h 1049299"/>
              <a:gd name="connsiteX2" fmla="*/ 29642 w 1198614"/>
              <a:gd name="connsiteY2" fmla="*/ 164600 h 1049299"/>
              <a:gd name="connsiteX3" fmla="*/ 149022 w 1198614"/>
              <a:gd name="connsiteY3" fmla="*/ 677680 h 1049299"/>
              <a:gd name="connsiteX4" fmla="*/ 707822 w 1198614"/>
              <a:gd name="connsiteY4" fmla="*/ 1040900 h 1049299"/>
              <a:gd name="connsiteX5" fmla="*/ 1198042 w 1198614"/>
              <a:gd name="connsiteY5" fmla="*/ 317000 h 1049299"/>
              <a:gd name="connsiteX6" fmla="*/ 905942 w 1198614"/>
              <a:gd name="connsiteY6" fmla="*/ 78240 h 1049299"/>
              <a:gd name="connsiteX7" fmla="*/ 621462 w 1198614"/>
              <a:gd name="connsiteY7" fmla="*/ 309380 h 1049299"/>
              <a:gd name="connsiteX0" fmla="*/ 621462 w 1198614"/>
              <a:gd name="connsiteY0" fmla="*/ 305247 h 1045166"/>
              <a:gd name="connsiteX1" fmla="*/ 364922 w 1198614"/>
              <a:gd name="connsiteY1" fmla="*/ 42357 h 1045166"/>
              <a:gd name="connsiteX2" fmla="*/ 29642 w 1198614"/>
              <a:gd name="connsiteY2" fmla="*/ 160467 h 1045166"/>
              <a:gd name="connsiteX3" fmla="*/ 149022 w 1198614"/>
              <a:gd name="connsiteY3" fmla="*/ 673547 h 1045166"/>
              <a:gd name="connsiteX4" fmla="*/ 707822 w 1198614"/>
              <a:gd name="connsiteY4" fmla="*/ 1036767 h 1045166"/>
              <a:gd name="connsiteX5" fmla="*/ 1198042 w 1198614"/>
              <a:gd name="connsiteY5" fmla="*/ 312867 h 1045166"/>
              <a:gd name="connsiteX6" fmla="*/ 905942 w 1198614"/>
              <a:gd name="connsiteY6" fmla="*/ 74107 h 1045166"/>
              <a:gd name="connsiteX7" fmla="*/ 621462 w 1198614"/>
              <a:gd name="connsiteY7" fmla="*/ 305247 h 1045166"/>
              <a:gd name="connsiteX0" fmla="*/ 603989 w 1181141"/>
              <a:gd name="connsiteY0" fmla="*/ 283425 h 1023344"/>
              <a:gd name="connsiteX1" fmla="*/ 342687 w 1181141"/>
              <a:gd name="connsiteY1" fmla="*/ 22916 h 1023344"/>
              <a:gd name="connsiteX2" fmla="*/ 12169 w 1181141"/>
              <a:gd name="connsiteY2" fmla="*/ 138645 h 1023344"/>
              <a:gd name="connsiteX3" fmla="*/ 131549 w 1181141"/>
              <a:gd name="connsiteY3" fmla="*/ 651725 h 1023344"/>
              <a:gd name="connsiteX4" fmla="*/ 690349 w 1181141"/>
              <a:gd name="connsiteY4" fmla="*/ 1014945 h 1023344"/>
              <a:gd name="connsiteX5" fmla="*/ 1180569 w 1181141"/>
              <a:gd name="connsiteY5" fmla="*/ 291045 h 1023344"/>
              <a:gd name="connsiteX6" fmla="*/ 888469 w 1181141"/>
              <a:gd name="connsiteY6" fmla="*/ 52285 h 1023344"/>
              <a:gd name="connsiteX7" fmla="*/ 603989 w 1181141"/>
              <a:gd name="connsiteY7" fmla="*/ 283425 h 102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1141" h="1023344">
                <a:moveTo>
                  <a:pt x="603989" y="283425"/>
                </a:moveTo>
                <a:cubicBezTo>
                  <a:pt x="513025" y="278530"/>
                  <a:pt x="457993" y="85147"/>
                  <a:pt x="342687" y="22916"/>
                </a:cubicBezTo>
                <a:cubicBezTo>
                  <a:pt x="227381" y="-39315"/>
                  <a:pt x="47359" y="33844"/>
                  <a:pt x="12169" y="138645"/>
                </a:cubicBezTo>
                <a:cubicBezTo>
                  <a:pt x="-23021" y="243447"/>
                  <a:pt x="18519" y="505675"/>
                  <a:pt x="131549" y="651725"/>
                </a:cubicBezTo>
                <a:cubicBezTo>
                  <a:pt x="244579" y="797775"/>
                  <a:pt x="515512" y="1075058"/>
                  <a:pt x="690349" y="1014945"/>
                </a:cubicBezTo>
                <a:cubicBezTo>
                  <a:pt x="865186" y="954832"/>
                  <a:pt x="1167869" y="460378"/>
                  <a:pt x="1180569" y="291045"/>
                </a:cubicBezTo>
                <a:cubicBezTo>
                  <a:pt x="1193269" y="121712"/>
                  <a:pt x="991710" y="10692"/>
                  <a:pt x="888469" y="52285"/>
                </a:cubicBezTo>
                <a:cubicBezTo>
                  <a:pt x="785228" y="93878"/>
                  <a:pt x="694953" y="288320"/>
                  <a:pt x="603989" y="283425"/>
                </a:cubicBezTo>
                <a:close/>
              </a:path>
            </a:pathLst>
          </a:custGeom>
          <a:solidFill>
            <a:srgbClr val="7FD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25" dirty="0">
              <a:solidFill>
                <a:schemeClr val="tx1">
                  <a:lumMod val="95000"/>
                  <a:lumOff val="5000"/>
                </a:schemeClr>
              </a:solidFill>
              <a:latin typeface="微软雅黑" panose="020B0503020204020204" pitchFamily="34" charset="-122"/>
              <a:ea typeface="微软雅黑" panose="020B0503020204020204" pitchFamily="34" charset="-122"/>
            </a:endParaRPr>
          </a:p>
        </p:txBody>
      </p:sp>
      <p:pic>
        <p:nvPicPr>
          <p:cNvPr id="17" name="图片 16">
            <a:extLst>
              <a:ext uri="{FF2B5EF4-FFF2-40B4-BE49-F238E27FC236}">
                <a16:creationId xmlns:a16="http://schemas.microsoft.com/office/drawing/2014/main" id="{8125728F-46F9-4264-9F8C-8B8B89F439F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8090868"/>
            <a:ext cx="16256000" cy="1619346"/>
          </a:xfrm>
          <a:prstGeom prst="rect">
            <a:avLst/>
          </a:prstGeom>
        </p:spPr>
      </p:pic>
      <p:sp>
        <p:nvSpPr>
          <p:cNvPr id="39" name="TextBox 38"/>
          <p:cNvSpPr txBox="1"/>
          <p:nvPr/>
        </p:nvSpPr>
        <p:spPr>
          <a:xfrm>
            <a:off x="375133" y="635131"/>
            <a:ext cx="14048187" cy="769441"/>
          </a:xfrm>
          <a:prstGeom prst="rect">
            <a:avLst/>
          </a:prstGeom>
          <a:noFill/>
        </p:spPr>
        <p:txBody>
          <a:bodyPr wrap="square" rtlCol="0">
            <a:spAutoFit/>
          </a:bodyPr>
          <a:lstStyle/>
          <a:p>
            <a:r>
              <a:rPr lang="en-US" sz="4400" b="1" dirty="0">
                <a:latin typeface="Times New Roman" panose="02020603050405020304" pitchFamily="18" charset="0"/>
                <a:ea typeface="Arial-Rounded" panose="020B0500000000000000" pitchFamily="34" charset="0"/>
                <a:cs typeface="Times New Roman" panose="02020603050405020304" pitchFamily="18" charset="0"/>
              </a:rPr>
              <a:t>1. </a:t>
            </a:r>
            <a:r>
              <a:rPr lang="en-US" sz="4400" b="1" dirty="0" smtClean="0">
                <a:latin typeface="Times New Roman" panose="02020603050405020304" pitchFamily="18" charset="0"/>
                <a:ea typeface="Arial-Rounded" panose="020B0500000000000000" pitchFamily="34" charset="0"/>
                <a:cs typeface="Times New Roman" panose="02020603050405020304" pitchFamily="18" charset="0"/>
              </a:rPr>
              <a:t>Tìm trong bài đọc từ ngữ tả tiếng chim hót của họa mi.</a:t>
            </a:r>
            <a:endParaRPr lang="en-US" sz="44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5" name="TextBox 54"/>
          <p:cNvSpPr txBox="1"/>
          <p:nvPr/>
        </p:nvSpPr>
        <p:spPr>
          <a:xfrm>
            <a:off x="1202909" y="1970530"/>
            <a:ext cx="13130978" cy="1569660"/>
          </a:xfrm>
          <a:prstGeom prst="rect">
            <a:avLst/>
          </a:prstGeom>
          <a:noFill/>
        </p:spPr>
        <p:txBody>
          <a:bodyPr wrap="square" rtlCol="0">
            <a:spAutoFit/>
          </a:bodyPr>
          <a:lstStyle/>
          <a:p>
            <a:r>
              <a:rPr lang="en-US" sz="48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Từ ngữ trong bài đọc tả tiếng chim hót của họa mi là: </a:t>
            </a:r>
            <a:endParaRPr lang="en-US" sz="4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6" name="TextBox 55"/>
          <p:cNvSpPr txBox="1"/>
          <p:nvPr/>
        </p:nvSpPr>
        <p:spPr>
          <a:xfrm>
            <a:off x="2955059" y="2688105"/>
            <a:ext cx="15060443" cy="830997"/>
          </a:xfrm>
          <a:prstGeom prst="rect">
            <a:avLst/>
          </a:prstGeom>
          <a:noFill/>
        </p:spPr>
        <p:txBody>
          <a:bodyPr wrap="square" rtlCol="0">
            <a:spAutoFit/>
          </a:bodyPr>
          <a:lstStyle/>
          <a:p>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a:t>
            </a:r>
            <a:r>
              <a:rPr lang="en-US" sz="48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ang lừng, trong suốt, dìu dặt, kì diệu</a:t>
            </a:r>
            <a:endPar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6146" name="Picture 2" descr="https://i.pinimg.com/564x/74/66/49/746649eb088b4c21a7feacf044bf6d3e.jpg"/>
          <p:cNvPicPr>
            <a:picLocks noChangeAspect="1" noChangeArrowheads="1"/>
          </p:cNvPicPr>
          <p:nvPr/>
        </p:nvPicPr>
        <p:blipFill>
          <a:blip r:embed="rId11">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10723961" y="3439676"/>
            <a:ext cx="5372100" cy="53721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97921" y="4009666"/>
            <a:ext cx="10875149" cy="769441"/>
          </a:xfrm>
          <a:prstGeom prst="rect">
            <a:avLst/>
          </a:prstGeom>
          <a:noFill/>
        </p:spPr>
        <p:txBody>
          <a:bodyPr wrap="square" rtlCol="0">
            <a:spAutoFit/>
          </a:bodyPr>
          <a:lstStyle/>
          <a:p>
            <a:r>
              <a:rPr lang="en-US" sz="4400" b="1" dirty="0" smtClean="0">
                <a:latin typeface="Times New Roman" panose="02020603050405020304" pitchFamily="18" charset="0"/>
                <a:ea typeface="Arial-Rounded" panose="020B0500000000000000" pitchFamily="34" charset="0"/>
                <a:cs typeface="Times New Roman" panose="02020603050405020304" pitchFamily="18" charset="0"/>
              </a:rPr>
              <a:t>2. Đặt một câu với từ ngữ vừa tìm được.</a:t>
            </a:r>
            <a:endParaRPr lang="en-US" sz="4400" b="1" dirty="0">
              <a:latin typeface="Times New Roman" panose="02020603050405020304" pitchFamily="18" charset="0"/>
              <a:ea typeface="Arial-Rounded" panose="020B0500000000000000" pitchFamily="34" charset="0"/>
              <a:cs typeface="Times New Roman" panose="02020603050405020304" pitchFamily="18" charset="0"/>
            </a:endParaRPr>
          </a:p>
        </p:txBody>
      </p:sp>
    </p:spTree>
    <p:controls>
      <mc:AlternateContent xmlns:mc="http://schemas.openxmlformats.org/markup-compatibility/2006">
        <mc:Choice xmlns:v="urn:schemas-microsoft-com:vml" Requires="v">
          <p:control spid="3077" name="TextBox1" r:id="rId2" imgW="9867960" imgH="3838680"/>
        </mc:Choice>
        <mc:Fallback>
          <p:control name="TextBox1" r:id="rId2" imgW="9867960" imgH="3838680">
            <p:pic>
              <p:nvPicPr>
                <p:cNvPr id="20" name="TextBox1">
                  <a:extLst>
                    <a:ext uri="{FF2B5EF4-FFF2-40B4-BE49-F238E27FC236}">
                      <a16:creationId xmlns:a16="http://schemas.microsoft.com/office/drawing/2014/main" id="{64689E19-0BDB-4A7B-BBB9-7DE2E47BBFCF}"/>
                    </a:ext>
                  </a:extLst>
                </p:cNvPr>
                <p:cNvPicPr>
                  <a:picLocks/>
                </p:cNvPicPr>
                <p:nvPr/>
              </p:nvPicPr>
              <p:blipFill>
                <a:blip r:embed="rId12"/>
                <a:stretch>
                  <a:fillRect/>
                </a:stretch>
              </p:blipFill>
              <p:spPr>
                <a:xfrm>
                  <a:off x="857208" y="4932709"/>
                  <a:ext cx="9866753" cy="3838484"/>
                </a:xfrm>
                <a:prstGeom prst="rect">
                  <a:avLst/>
                </a:prstGeom>
              </p:spPr>
            </p:pic>
          </p:control>
        </mc:Fallback>
      </mc:AlternateContent>
    </p:controls>
    <p:extLst>
      <p:ext uri="{BB962C8B-B14F-4D97-AF65-F5344CB8AC3E}">
        <p14:creationId xmlns:p14="http://schemas.microsoft.com/office/powerpoint/2010/main" val="1901877476"/>
      </p:ext>
    </p:extLst>
  </p:cSld>
  <p:clrMapOvr>
    <a:masterClrMapping/>
  </p:clrMapOvr>
  <mc:AlternateContent xmlns:mc="http://schemas.openxmlformats.org/markup-compatibility/2006" xmlns:p14="http://schemas.microsoft.com/office/powerpoint/2010/main">
    <mc:Choice Requires="p14">
      <p:transition spd="slow" p14:dur="17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par>
                                <p:cTn id="10" presetID="32" presetClass="emph" presetSubtype="0" repeatCount="indefinite" fill="hold" nodeType="withEffect">
                                  <p:stCondLst>
                                    <p:cond delay="0"/>
                                  </p:stCondLst>
                                  <p:childTnLst>
                                    <p:animRot by="120000">
                                      <p:cBhvr>
                                        <p:cTn id="11" dur="300" fill="hold">
                                          <p:stCondLst>
                                            <p:cond delay="0"/>
                                          </p:stCondLst>
                                        </p:cTn>
                                        <p:tgtEl>
                                          <p:spTgt spid="17"/>
                                        </p:tgtEl>
                                        <p:attrNameLst>
                                          <p:attrName>r</p:attrName>
                                        </p:attrNameLst>
                                      </p:cBhvr>
                                    </p:animRot>
                                    <p:animRot by="-240000">
                                      <p:cBhvr>
                                        <p:cTn id="12" dur="600" fill="hold">
                                          <p:stCondLst>
                                            <p:cond delay="600"/>
                                          </p:stCondLst>
                                        </p:cTn>
                                        <p:tgtEl>
                                          <p:spTgt spid="17"/>
                                        </p:tgtEl>
                                        <p:attrNameLst>
                                          <p:attrName>r</p:attrName>
                                        </p:attrNameLst>
                                      </p:cBhvr>
                                    </p:animRot>
                                    <p:animRot by="240000">
                                      <p:cBhvr>
                                        <p:cTn id="13" dur="600" fill="hold">
                                          <p:stCondLst>
                                            <p:cond delay="1200"/>
                                          </p:stCondLst>
                                        </p:cTn>
                                        <p:tgtEl>
                                          <p:spTgt spid="17"/>
                                        </p:tgtEl>
                                        <p:attrNameLst>
                                          <p:attrName>r</p:attrName>
                                        </p:attrNameLst>
                                      </p:cBhvr>
                                    </p:animRot>
                                    <p:animRot by="-240000">
                                      <p:cBhvr>
                                        <p:cTn id="14" dur="600" fill="hold">
                                          <p:stCondLst>
                                            <p:cond delay="1800"/>
                                          </p:stCondLst>
                                        </p:cTn>
                                        <p:tgtEl>
                                          <p:spTgt spid="17"/>
                                        </p:tgtEl>
                                        <p:attrNameLst>
                                          <p:attrName>r</p:attrName>
                                        </p:attrNameLst>
                                      </p:cBhvr>
                                    </p:animRot>
                                    <p:animRot by="120000">
                                      <p:cBhvr>
                                        <p:cTn id="15" dur="600" fill="hold">
                                          <p:stCondLst>
                                            <p:cond delay="2400"/>
                                          </p:stCondLst>
                                        </p:cTn>
                                        <p:tgtEl>
                                          <p:spTgt spid="17"/>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1000"/>
                                        <p:tgtEl>
                                          <p:spTgt spid="55"/>
                                        </p:tgtEl>
                                      </p:cBhvr>
                                    </p:animEffect>
                                    <p:anim calcmode="lin" valueType="num">
                                      <p:cBhvr>
                                        <p:cTn id="21" dur="1000" fill="hold"/>
                                        <p:tgtEl>
                                          <p:spTgt spid="55"/>
                                        </p:tgtEl>
                                        <p:attrNameLst>
                                          <p:attrName>ppt_x</p:attrName>
                                        </p:attrNameLst>
                                      </p:cBhvr>
                                      <p:tavLst>
                                        <p:tav tm="0">
                                          <p:val>
                                            <p:strVal val="#ppt_x"/>
                                          </p:val>
                                        </p:tav>
                                        <p:tav tm="100000">
                                          <p:val>
                                            <p:strVal val="#ppt_x"/>
                                          </p:val>
                                        </p:tav>
                                      </p:tavLst>
                                    </p:anim>
                                    <p:anim calcmode="lin" valueType="num">
                                      <p:cBhvr>
                                        <p:cTn id="2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1000"/>
                                        <p:tgtEl>
                                          <p:spTgt spid="56"/>
                                        </p:tgtEl>
                                      </p:cBhvr>
                                    </p:animEffect>
                                    <p:anim calcmode="lin" valueType="num">
                                      <p:cBhvr>
                                        <p:cTn id="28" dur="1000" fill="hold"/>
                                        <p:tgtEl>
                                          <p:spTgt spid="56"/>
                                        </p:tgtEl>
                                        <p:attrNameLst>
                                          <p:attrName>ppt_x</p:attrName>
                                        </p:attrNameLst>
                                      </p:cBhvr>
                                      <p:tavLst>
                                        <p:tav tm="0">
                                          <p:val>
                                            <p:strVal val="#ppt_x"/>
                                          </p:val>
                                        </p:tav>
                                        <p:tav tm="100000">
                                          <p:val>
                                            <p:strVal val="#ppt_x"/>
                                          </p:val>
                                        </p:tav>
                                      </p:tavLst>
                                    </p:anim>
                                    <p:anim calcmode="lin" valueType="num">
                                      <p:cBhvr>
                                        <p:cTn id="29"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55" grpId="0"/>
      <p:bldP spid="56"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screen">
            <a:extLst>
              <a:ext uri="{28A0092B-C50C-407E-A947-70E740481C1C}">
                <a14:useLocalDpi xmlns:a14="http://schemas.microsoft.com/office/drawing/2010/main"/>
              </a:ext>
            </a:extLst>
          </a:blip>
          <a:srcRect r="1773"/>
          <a:stretch/>
        </p:blipFill>
        <p:spPr>
          <a:xfrm>
            <a:off x="2119" y="5136885"/>
            <a:ext cx="16271348" cy="4005929"/>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18203" y="1191"/>
            <a:ext cx="13823793" cy="9141620"/>
          </a:xfrm>
          <a:prstGeom prst="rect">
            <a:avLst/>
          </a:prstGeom>
        </p:spPr>
      </p:pic>
      <p:pic>
        <p:nvPicPr>
          <p:cNvPr id="14" name="图片 13"/>
          <p:cNvPicPr>
            <a:picLocks noChangeAspect="1"/>
          </p:cNvPicPr>
          <p:nvPr/>
        </p:nvPicPr>
        <p:blipFill rotWithShape="1">
          <a:blip r:embed="rId5" cstate="screen">
            <a:extLst>
              <a:ext uri="{28A0092B-C50C-407E-A947-70E740481C1C}">
                <a14:useLocalDpi xmlns:a14="http://schemas.microsoft.com/office/drawing/2010/main"/>
              </a:ext>
            </a:extLst>
          </a:blip>
          <a:srcRect l="1020" b="5828"/>
          <a:stretch/>
        </p:blipFill>
        <p:spPr>
          <a:xfrm>
            <a:off x="2116" y="6277271"/>
            <a:ext cx="16251768" cy="2865543"/>
          </a:xfrm>
          <a:prstGeom prst="rect">
            <a:avLst/>
          </a:prstGeom>
        </p:spPr>
      </p:pic>
      <p:pic>
        <p:nvPicPr>
          <p:cNvPr id="15" name="图片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657" y="3793229"/>
            <a:ext cx="1080545" cy="1275899"/>
          </a:xfrm>
          <a:prstGeom prst="rect">
            <a:avLst/>
          </a:prstGeom>
        </p:spPr>
      </p:pic>
      <p:pic>
        <p:nvPicPr>
          <p:cNvPr id="16" name="图片 1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491740" y="393945"/>
            <a:ext cx="2033347" cy="3639691"/>
          </a:xfrm>
          <a:prstGeom prst="rect">
            <a:avLst/>
          </a:prstGeom>
        </p:spPr>
      </p:pic>
      <p:pic>
        <p:nvPicPr>
          <p:cNvPr id="17" name="图片 16"/>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54567" y="5436709"/>
            <a:ext cx="15915273" cy="3714940"/>
          </a:xfrm>
          <a:prstGeom prst="rect">
            <a:avLst/>
          </a:prstGeom>
        </p:spPr>
      </p:pic>
      <p:sp>
        <p:nvSpPr>
          <p:cNvPr id="18" name="TextBox 17"/>
          <p:cNvSpPr txBox="1"/>
          <p:nvPr/>
        </p:nvSpPr>
        <p:spPr>
          <a:xfrm>
            <a:off x="3657183" y="2861994"/>
            <a:ext cx="10817574" cy="2862322"/>
          </a:xfrm>
          <a:prstGeom prst="rect">
            <a:avLst/>
          </a:prstGeom>
          <a:noFill/>
        </p:spPr>
        <p:txBody>
          <a:bodyPr wrap="square" rtlCol="0">
            <a:spAutoFit/>
          </a:bodyPr>
          <a:lstStyle/>
          <a:p>
            <a:pPr algn="ctr">
              <a:lnSpc>
                <a:spcPct val="150000"/>
              </a:lnSpc>
            </a:pPr>
            <a:r>
              <a:rPr lang="en-US" sz="6000" b="1" dirty="0" err="1">
                <a:solidFill>
                  <a:srgbClr val="FF0000"/>
                </a:solidFill>
                <a:latin typeface="iCiel Crocante" panose="02000000000000000000" pitchFamily="2" charset="0"/>
              </a:rPr>
              <a:t>Tạm</a:t>
            </a:r>
            <a:r>
              <a:rPr lang="en-US" sz="6000" b="1" dirty="0">
                <a:solidFill>
                  <a:srgbClr val="FF0000"/>
                </a:solidFill>
                <a:latin typeface="iCiel Crocante" panose="02000000000000000000" pitchFamily="2" charset="0"/>
              </a:rPr>
              <a:t> </a:t>
            </a:r>
            <a:r>
              <a:rPr lang="en-US" sz="6000" b="1" dirty="0" err="1">
                <a:solidFill>
                  <a:srgbClr val="FF0000"/>
                </a:solidFill>
                <a:latin typeface="iCiel Crocante" panose="02000000000000000000" pitchFamily="2" charset="0"/>
              </a:rPr>
              <a:t>biệt</a:t>
            </a:r>
            <a:r>
              <a:rPr lang="en-US" sz="6000" b="1" dirty="0">
                <a:solidFill>
                  <a:srgbClr val="FF0000"/>
                </a:solidFill>
                <a:latin typeface="iCiel Crocante" panose="02000000000000000000" pitchFamily="2" charset="0"/>
              </a:rPr>
              <a:t> </a:t>
            </a:r>
            <a:r>
              <a:rPr lang="en-US" sz="6000" b="1" dirty="0" err="1">
                <a:solidFill>
                  <a:srgbClr val="FF0000"/>
                </a:solidFill>
                <a:latin typeface="iCiel Crocante" panose="02000000000000000000" pitchFamily="2" charset="0"/>
              </a:rPr>
              <a:t>và</a:t>
            </a:r>
            <a:r>
              <a:rPr lang="en-US" sz="6000" b="1" dirty="0">
                <a:solidFill>
                  <a:srgbClr val="FF0000"/>
                </a:solidFill>
                <a:latin typeface="iCiel Crocante" panose="02000000000000000000" pitchFamily="2" charset="0"/>
              </a:rPr>
              <a:t> </a:t>
            </a:r>
            <a:r>
              <a:rPr lang="en-US" sz="6000" b="1" dirty="0" err="1">
                <a:solidFill>
                  <a:srgbClr val="FF0000"/>
                </a:solidFill>
                <a:latin typeface="iCiel Crocante" panose="02000000000000000000" pitchFamily="2" charset="0"/>
              </a:rPr>
              <a:t>hẹn</a:t>
            </a:r>
            <a:r>
              <a:rPr lang="en-US" sz="6000" b="1" dirty="0">
                <a:solidFill>
                  <a:srgbClr val="FF0000"/>
                </a:solidFill>
                <a:latin typeface="iCiel Crocante" panose="02000000000000000000" pitchFamily="2" charset="0"/>
              </a:rPr>
              <a:t> </a:t>
            </a:r>
            <a:r>
              <a:rPr lang="en-US" sz="6000" b="1" dirty="0" err="1">
                <a:solidFill>
                  <a:srgbClr val="FF0000"/>
                </a:solidFill>
                <a:latin typeface="iCiel Crocante" panose="02000000000000000000" pitchFamily="2" charset="0"/>
              </a:rPr>
              <a:t>gặp</a:t>
            </a:r>
            <a:r>
              <a:rPr lang="en-US" sz="6000" b="1" dirty="0">
                <a:solidFill>
                  <a:srgbClr val="FF0000"/>
                </a:solidFill>
                <a:latin typeface="iCiel Crocante" panose="02000000000000000000" pitchFamily="2" charset="0"/>
              </a:rPr>
              <a:t> </a:t>
            </a:r>
            <a:r>
              <a:rPr lang="en-US" sz="6000" b="1" dirty="0" err="1">
                <a:solidFill>
                  <a:srgbClr val="FF0000"/>
                </a:solidFill>
                <a:latin typeface="iCiel Crocante" panose="02000000000000000000" pitchFamily="2" charset="0"/>
              </a:rPr>
              <a:t>lại</a:t>
            </a:r>
            <a:r>
              <a:rPr lang="en-US" sz="6000" b="1" dirty="0">
                <a:solidFill>
                  <a:srgbClr val="FF0000"/>
                </a:solidFill>
                <a:latin typeface="iCiel Crocante" panose="02000000000000000000" pitchFamily="2" charset="0"/>
              </a:rPr>
              <a:t> </a:t>
            </a:r>
          </a:p>
          <a:p>
            <a:pPr algn="ctr">
              <a:lnSpc>
                <a:spcPct val="150000"/>
              </a:lnSpc>
            </a:pPr>
            <a:r>
              <a:rPr lang="en-US" sz="6000" b="1" dirty="0" err="1">
                <a:solidFill>
                  <a:srgbClr val="FF0000"/>
                </a:solidFill>
                <a:latin typeface="iCiel Crocante" panose="02000000000000000000" pitchFamily="2" charset="0"/>
              </a:rPr>
              <a:t>các</a:t>
            </a:r>
            <a:r>
              <a:rPr lang="en-US" sz="6000" b="1" dirty="0">
                <a:solidFill>
                  <a:srgbClr val="FF0000"/>
                </a:solidFill>
                <a:latin typeface="iCiel Crocante" panose="02000000000000000000" pitchFamily="2" charset="0"/>
              </a:rPr>
              <a:t> con </a:t>
            </a:r>
            <a:r>
              <a:rPr lang="en-US" sz="6000" b="1" dirty="0" err="1">
                <a:solidFill>
                  <a:srgbClr val="FF0000"/>
                </a:solidFill>
                <a:latin typeface="iCiel Crocante" panose="02000000000000000000" pitchFamily="2" charset="0"/>
              </a:rPr>
              <a:t>vào</a:t>
            </a:r>
            <a:r>
              <a:rPr lang="en-US" sz="6000" b="1" dirty="0">
                <a:solidFill>
                  <a:srgbClr val="FF0000"/>
                </a:solidFill>
                <a:latin typeface="iCiel Crocante" panose="02000000000000000000" pitchFamily="2" charset="0"/>
              </a:rPr>
              <a:t> </a:t>
            </a:r>
            <a:r>
              <a:rPr lang="en-US" sz="6000" b="1" dirty="0" err="1">
                <a:solidFill>
                  <a:srgbClr val="FF0000"/>
                </a:solidFill>
                <a:latin typeface="iCiel Crocante" panose="02000000000000000000" pitchFamily="2" charset="0"/>
              </a:rPr>
              <a:t>những</a:t>
            </a:r>
            <a:r>
              <a:rPr lang="en-US" sz="6000" b="1" dirty="0">
                <a:solidFill>
                  <a:srgbClr val="FF0000"/>
                </a:solidFill>
                <a:latin typeface="iCiel Crocante" panose="02000000000000000000" pitchFamily="2" charset="0"/>
              </a:rPr>
              <a:t> </a:t>
            </a:r>
            <a:r>
              <a:rPr lang="en-US" sz="6000" b="1" dirty="0" err="1">
                <a:solidFill>
                  <a:srgbClr val="FF0000"/>
                </a:solidFill>
                <a:latin typeface="iCiel Crocante" panose="02000000000000000000" pitchFamily="2" charset="0"/>
              </a:rPr>
              <a:t>tiết</a:t>
            </a:r>
            <a:r>
              <a:rPr lang="en-US" sz="6000" b="1" dirty="0">
                <a:solidFill>
                  <a:srgbClr val="FF0000"/>
                </a:solidFill>
                <a:latin typeface="iCiel Crocante" panose="02000000000000000000" pitchFamily="2" charset="0"/>
              </a:rPr>
              <a:t> </a:t>
            </a:r>
            <a:r>
              <a:rPr lang="en-US" sz="6000" b="1" dirty="0" err="1">
                <a:solidFill>
                  <a:srgbClr val="FF0000"/>
                </a:solidFill>
                <a:latin typeface="iCiel Crocante" panose="02000000000000000000" pitchFamily="2" charset="0"/>
              </a:rPr>
              <a:t>học</a:t>
            </a:r>
            <a:r>
              <a:rPr lang="en-US" sz="6000" b="1" dirty="0">
                <a:solidFill>
                  <a:srgbClr val="FF0000"/>
                </a:solidFill>
                <a:latin typeface="iCiel Crocante" panose="02000000000000000000" pitchFamily="2" charset="0"/>
              </a:rPr>
              <a:t> </a:t>
            </a:r>
            <a:r>
              <a:rPr lang="en-US" sz="6000" b="1" dirty="0" err="1">
                <a:solidFill>
                  <a:srgbClr val="FF0000"/>
                </a:solidFill>
                <a:latin typeface="iCiel Crocante" panose="02000000000000000000" pitchFamily="2" charset="0"/>
              </a:rPr>
              <a:t>sau</a:t>
            </a:r>
            <a:r>
              <a:rPr lang="en-US" sz="6000" b="1" dirty="0">
                <a:solidFill>
                  <a:srgbClr val="FF0000"/>
                </a:solidFill>
                <a:latin typeface="iCiel Crocante" panose="02000000000000000000" pitchFamily="2" charset="0"/>
              </a:rPr>
              <a:t>!</a:t>
            </a:r>
          </a:p>
        </p:txBody>
      </p:sp>
    </p:spTree>
    <p:extLst>
      <p:ext uri="{BB962C8B-B14F-4D97-AF65-F5344CB8AC3E}">
        <p14:creationId xmlns:p14="http://schemas.microsoft.com/office/powerpoint/2010/main" val="34290031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37"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750"/>
                                        <p:tgtEl>
                                          <p:spTgt spid="16"/>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750"/>
                                        <p:tgtEl>
                                          <p:spTgt spid="15"/>
                                        </p:tgtEl>
                                      </p:cBhvr>
                                    </p:animEffect>
                                    <p:anim calcmode="lin" valueType="num">
                                      <p:cBhvr>
                                        <p:cTn id="36" dur="750" fill="hold"/>
                                        <p:tgtEl>
                                          <p:spTgt spid="15"/>
                                        </p:tgtEl>
                                        <p:attrNameLst>
                                          <p:attrName>ppt_x</p:attrName>
                                        </p:attrNameLst>
                                      </p:cBhvr>
                                      <p:tavLst>
                                        <p:tav tm="0">
                                          <p:val>
                                            <p:strVal val="#ppt_x"/>
                                          </p:val>
                                        </p:tav>
                                        <p:tav tm="100000">
                                          <p:val>
                                            <p:strVal val="#ppt_x"/>
                                          </p:val>
                                        </p:tav>
                                      </p:tavLst>
                                    </p:anim>
                                    <p:anim calcmode="lin" valueType="num">
                                      <p:cBhvr>
                                        <p:cTn id="37" dur="7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circle(in)">
                                      <p:cBhvr>
                                        <p:cTn id="4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91440" y="8169205"/>
            <a:ext cx="16256000" cy="992953"/>
          </a:xfrm>
          <a:prstGeom prst="rect">
            <a:avLst/>
          </a:prstGeom>
        </p:spPr>
      </p:pic>
      <p:sp>
        <p:nvSpPr>
          <p:cNvPr id="5" name="TextBox 4"/>
          <p:cNvSpPr txBox="1"/>
          <p:nvPr/>
        </p:nvSpPr>
        <p:spPr>
          <a:xfrm>
            <a:off x="2086979" y="1411190"/>
            <a:ext cx="13629271" cy="779614"/>
          </a:xfrm>
          <a:prstGeom prst="rect">
            <a:avLst/>
          </a:prstGeom>
          <a:noFill/>
        </p:spPr>
        <p:txBody>
          <a:bodyPr wrap="square" lIns="162473" tIns="81237" rIns="162473" bIns="81237" rtlCol="0">
            <a:spAutoFit/>
          </a:bodyPr>
          <a:lstStyle/>
          <a:p>
            <a:pPr algn="just"/>
            <a:r>
              <a:rPr lang="en-US" sz="4000" b="1" dirty="0" smtClean="0">
                <a:latin typeface="Times New Roman" panose="02020603050405020304" pitchFamily="18" charset="0"/>
                <a:ea typeface="Arial-Rounded" panose="020B0500000000000000" pitchFamily="34" charset="0"/>
                <a:cs typeface="Times New Roman" panose="02020603050405020304" pitchFamily="18" charset="0"/>
              </a:rPr>
              <a:t>1. Hình ảnh trong bức tranh thể hiện mùa nào trong năm?</a:t>
            </a:r>
            <a:endParaRPr lang="en-US" sz="4000" b="1" dirty="0">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0" name="Picture 9"/>
          <p:cNvPicPr>
            <a:picLocks noChangeAspect="1"/>
          </p:cNvPicPr>
          <p:nvPr/>
        </p:nvPicPr>
        <p:blipFill rotWithShape="1">
          <a:blip r:embed="rId4">
            <a:extLst>
              <a:ext uri="{BEBA8EAE-BF5A-486C-A8C5-ECC9F3942E4B}">
                <a14:imgProps xmlns:a14="http://schemas.microsoft.com/office/drawing/2010/main">
                  <a14:imgLayer r:embed="rId5">
                    <a14:imgEffect>
                      <a14:backgroundRemoval t="50253" b="57367" l="20008" r="26232"/>
                    </a14:imgEffect>
                  </a14:imgLayer>
                </a14:imgProps>
              </a:ext>
            </a:extLst>
          </a:blip>
          <a:srcRect l="19230" t="49364" r="72990" b="41744"/>
          <a:stretch/>
        </p:blipFill>
        <p:spPr>
          <a:xfrm>
            <a:off x="231674" y="1613662"/>
            <a:ext cx="1855305" cy="1192695"/>
          </a:xfrm>
          <a:prstGeom prst="rect">
            <a:avLst/>
          </a:prstGeom>
        </p:spPr>
      </p:pic>
      <p:grpSp>
        <p:nvGrpSpPr>
          <p:cNvPr id="19" name="Group 18">
            <a:extLst>
              <a:ext uri="{FF2B5EF4-FFF2-40B4-BE49-F238E27FC236}">
                <a16:creationId xmlns:a16="http://schemas.microsoft.com/office/drawing/2014/main" id="{7A807A5E-B68A-410C-AB0D-1D86BD6E42C7}"/>
              </a:ext>
            </a:extLst>
          </p:cNvPr>
          <p:cNvGrpSpPr/>
          <p:nvPr/>
        </p:nvGrpSpPr>
        <p:grpSpPr>
          <a:xfrm>
            <a:off x="0" y="0"/>
            <a:ext cx="16256000" cy="601807"/>
            <a:chOff x="0" y="-127508"/>
            <a:chExt cx="12192000" cy="1361811"/>
          </a:xfrm>
        </p:grpSpPr>
        <p:sp>
          <p:nvSpPr>
            <p:cNvPr id="20"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046BB300-8368-4DA3-B767-F1795E4AE0F1}"/>
              </a:ext>
            </a:extLst>
          </p:cNvPr>
          <p:cNvPicPr>
            <a:picLocks noChangeAspect="1"/>
          </p:cNvPicPr>
          <p:nvPr/>
        </p:nvPicPr>
        <p:blipFill rotWithShape="1">
          <a:blip r:embed="rId6"/>
          <a:srcRect l="12045" t="23950" r="19091" b="19177"/>
          <a:stretch/>
        </p:blipFill>
        <p:spPr>
          <a:xfrm>
            <a:off x="2009129" y="2432186"/>
            <a:ext cx="13784972" cy="6400801"/>
          </a:xfrm>
          <a:prstGeom prst="rect">
            <a:avLst/>
          </a:prstGeom>
        </p:spPr>
      </p:pic>
    </p:spTree>
    <p:extLst>
      <p:ext uri="{BB962C8B-B14F-4D97-AF65-F5344CB8AC3E}">
        <p14:creationId xmlns:p14="http://schemas.microsoft.com/office/powerpoint/2010/main" val="254810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31642" y="-26030"/>
            <a:ext cx="16449140" cy="345521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495" tIns="81248" rIns="162495" bIns="81248" rtlCol="0" anchor="ctr"/>
          <a:lstStyle/>
          <a:p>
            <a:pPr algn="ctr"/>
            <a:endParaRPr lang="en-US" sz="3200" dirty="0"/>
          </a:p>
        </p:txBody>
      </p:sp>
      <p:sp>
        <p:nvSpPr>
          <p:cNvPr id="18" name="Flowchart: Document 17"/>
          <p:cNvSpPr/>
          <p:nvPr/>
        </p:nvSpPr>
        <p:spPr>
          <a:xfrm>
            <a:off x="-76797" y="19127"/>
            <a:ext cx="16449140" cy="315950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62495" tIns="81248" rIns="162495" bIns="81248" rtlCol="0" anchor="ctr"/>
          <a:lstStyle/>
          <a:p>
            <a:pPr algn="ctr"/>
            <a:endParaRPr lang="en-US" sz="4267" dirty="0"/>
          </a:p>
        </p:txBody>
      </p:sp>
      <p:sp>
        <p:nvSpPr>
          <p:cNvPr id="5" name="Rectangle 4"/>
          <p:cNvSpPr/>
          <p:nvPr/>
        </p:nvSpPr>
        <p:spPr>
          <a:xfrm>
            <a:off x="0" y="8746837"/>
            <a:ext cx="16256000" cy="23706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473" tIns="81237" rIns="162473" bIns="81237" spcCol="0" rtlCol="0" anchor="ctr"/>
          <a:lstStyle/>
          <a:p>
            <a:pPr algn="ctr"/>
            <a:endParaRPr lang="en-US" sz="3200" dirty="0">
              <a:solidFill>
                <a:srgbClr val="0070C0"/>
              </a:solidFill>
            </a:endParaRPr>
          </a:p>
        </p:txBody>
      </p:sp>
      <p:grpSp>
        <p:nvGrpSpPr>
          <p:cNvPr id="2" name="Group 1"/>
          <p:cNvGrpSpPr/>
          <p:nvPr/>
        </p:nvGrpSpPr>
        <p:grpSpPr>
          <a:xfrm>
            <a:off x="3446703" y="3671277"/>
            <a:ext cx="11745966" cy="3045245"/>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3200" dirty="0"/>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3200" dirty="0"/>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2539" tIns="81269" rIns="162539" bIns="81269" spcCol="0" rtlCol="0" anchor="ctr"/>
            <a:lstStyle/>
            <a:p>
              <a:pPr algn="ctr"/>
              <a:endParaRPr lang="en-US" sz="3200" dirty="0"/>
            </a:p>
          </p:txBody>
        </p:sp>
      </p:grpSp>
      <p:grpSp>
        <p:nvGrpSpPr>
          <p:cNvPr id="10" name="Group 9"/>
          <p:cNvGrpSpPr/>
          <p:nvPr/>
        </p:nvGrpSpPr>
        <p:grpSpPr>
          <a:xfrm>
            <a:off x="1218025" y="4214142"/>
            <a:ext cx="1764145" cy="1764145"/>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grpSp>
      <p:grpSp>
        <p:nvGrpSpPr>
          <p:cNvPr id="21" name="Group 20"/>
          <p:cNvGrpSpPr/>
          <p:nvPr/>
        </p:nvGrpSpPr>
        <p:grpSpPr>
          <a:xfrm>
            <a:off x="-1089462" y="-948076"/>
            <a:ext cx="4390459" cy="4083077"/>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3200" dirty="0"/>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3200" dirty="0"/>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3200" dirty="0"/>
            </a:p>
          </p:txBody>
        </p:sp>
      </p:grpSp>
      <p:sp>
        <p:nvSpPr>
          <p:cNvPr id="28" name="TextBox 27"/>
          <p:cNvSpPr txBox="1"/>
          <p:nvPr/>
        </p:nvSpPr>
        <p:spPr>
          <a:xfrm>
            <a:off x="-252732" y="969436"/>
            <a:ext cx="3176251" cy="984735"/>
          </a:xfrm>
          <a:prstGeom prst="rect">
            <a:avLst/>
          </a:prstGeom>
          <a:noFill/>
        </p:spPr>
        <p:txBody>
          <a:bodyPr wrap="square" lIns="162473" tIns="81237" rIns="162473" bIns="81237" rtlCol="0">
            <a:spAutoFit/>
          </a:bodyPr>
          <a:lstStyle/>
          <a:p>
            <a:pPr algn="ctr"/>
            <a:r>
              <a:rPr lang="en-US" sz="5333"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rPr>
              <a:t>Tuần </a:t>
            </a:r>
            <a:r>
              <a:rPr lang="en-US" sz="5333" b="1" dirty="0" smtClean="0">
                <a:solidFill>
                  <a:srgbClr val="00B0F0"/>
                </a:solidFill>
                <a:latin typeface="Arial-Rounded" panose="020B0500000000000000" pitchFamily="34" charset="0"/>
                <a:ea typeface="Arial-Rounded" panose="020B0500000000000000" pitchFamily="34" charset="0"/>
                <a:cs typeface="Arial-Rounded" panose="020B0500000000000000" pitchFamily="34" charset="0"/>
              </a:rPr>
              <a:t>20</a:t>
            </a:r>
            <a:endParaRPr lang="en-US" sz="5333" b="1" dirty="0">
              <a:solidFill>
                <a:srgbClr val="00B0F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TextBox 32"/>
          <p:cNvSpPr txBox="1"/>
          <p:nvPr/>
        </p:nvSpPr>
        <p:spPr>
          <a:xfrm>
            <a:off x="1170684" y="4421696"/>
            <a:ext cx="1807678" cy="1696211"/>
          </a:xfrm>
          <a:prstGeom prst="rect">
            <a:avLst/>
          </a:prstGeom>
          <a:noFill/>
        </p:spPr>
        <p:txBody>
          <a:bodyPr wrap="square" lIns="162473" tIns="81237" rIns="162473" bIns="81237" rtlCol="0">
            <a:spAutoFit/>
          </a:bodyPr>
          <a:lstStyle/>
          <a:p>
            <a:pPr algn="ctr"/>
            <a:r>
              <a:rPr lang="en-US" sz="4267" b="1" dirty="0" err="1">
                <a:solidFill>
                  <a:schemeClr val="bg1"/>
                </a:solidFill>
                <a:latin typeface="iCiel Cadena" panose="02000503000000020004" pitchFamily="2" charset="0"/>
                <a:ea typeface="Arial-Rounded" pitchFamily="34" charset="0"/>
                <a:cs typeface="Arial-Rounded" pitchFamily="34" charset="0"/>
              </a:rPr>
              <a:t>Bài</a:t>
            </a:r>
            <a:endParaRPr lang="en-US" sz="4267" b="1" dirty="0">
              <a:solidFill>
                <a:schemeClr val="bg1"/>
              </a:solidFill>
              <a:latin typeface="iCiel Cadena" panose="02000503000000020004" pitchFamily="2" charset="0"/>
              <a:ea typeface="Arial-Rounded" pitchFamily="34" charset="0"/>
              <a:cs typeface="Arial-Rounded" pitchFamily="34" charset="0"/>
            </a:endParaRPr>
          </a:p>
          <a:p>
            <a:pPr algn="ctr"/>
            <a:r>
              <a:rPr lang="en-US" sz="5689" b="1" dirty="0">
                <a:solidFill>
                  <a:schemeClr val="bg1"/>
                </a:solidFill>
                <a:latin typeface="iCiel Cadena" panose="02000503000000020004" pitchFamily="2" charset="0"/>
                <a:ea typeface="Arial-Rounded" pitchFamily="34" charset="0"/>
                <a:cs typeface="Times New Roman" pitchFamily="18" charset="0"/>
              </a:rPr>
              <a:t>3</a:t>
            </a:r>
          </a:p>
        </p:txBody>
      </p:sp>
      <p:sp>
        <p:nvSpPr>
          <p:cNvPr id="24" name="TextBox 23"/>
          <p:cNvSpPr txBox="1"/>
          <p:nvPr/>
        </p:nvSpPr>
        <p:spPr>
          <a:xfrm>
            <a:off x="3788630" y="4472186"/>
            <a:ext cx="10151273" cy="1272056"/>
          </a:xfrm>
          <a:prstGeom prst="rect">
            <a:avLst/>
          </a:prstGeom>
          <a:noFill/>
        </p:spPr>
        <p:txBody>
          <a:bodyPr wrap="square" lIns="162473" tIns="81237" rIns="162473" bIns="81237" rtlCol="0">
            <a:spAutoFit/>
          </a:bodyPr>
          <a:lstStyle/>
          <a:p>
            <a:pPr algn="ctr"/>
            <a:r>
              <a:rPr lang="en-US" sz="7200" b="1" dirty="0" smtClean="0">
                <a:solidFill>
                  <a:srgbClr val="0070C0"/>
                </a:solidFill>
                <a:latin typeface="Times New Roman" panose="02020603050405020304" pitchFamily="18" charset="0"/>
                <a:ea typeface="Arial-Rounded" pitchFamily="34" charset="0"/>
                <a:cs typeface="Times New Roman" panose="02020603050405020304" pitchFamily="18" charset="0"/>
              </a:rPr>
              <a:t>HỌA MI HÓT</a:t>
            </a:r>
            <a:endParaRPr lang="en-US" sz="7200" b="1" dirty="0">
              <a:solidFill>
                <a:srgbClr val="0070C0"/>
              </a:solidFill>
              <a:latin typeface="Times New Roman" panose="02020603050405020304" pitchFamily="18" charset="0"/>
              <a:ea typeface="Arial-Rounded" pitchFamily="34" charset="0"/>
              <a:cs typeface="Times New Roman" panose="02020603050405020304" pitchFamily="18" charset="0"/>
            </a:endParaRPr>
          </a:p>
        </p:txBody>
      </p:sp>
      <p:sp>
        <p:nvSpPr>
          <p:cNvPr id="22" name="Rectangle 21"/>
          <p:cNvSpPr/>
          <p:nvPr/>
        </p:nvSpPr>
        <p:spPr>
          <a:xfrm>
            <a:off x="0" y="8906934"/>
            <a:ext cx="16256000" cy="2370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62473" tIns="81237" rIns="162473" bIns="81237" spcCol="0" rtlCol="0" anchor="ctr"/>
          <a:lstStyle/>
          <a:p>
            <a:pPr algn="ctr"/>
            <a:endParaRPr lang="en-US" sz="3200">
              <a:solidFill>
                <a:srgbClr val="0070C0"/>
              </a:solidFill>
            </a:endParaRPr>
          </a:p>
        </p:txBody>
      </p:sp>
    </p:spTree>
    <p:extLst>
      <p:ext uri="{BB962C8B-B14F-4D97-AF65-F5344CB8AC3E}">
        <p14:creationId xmlns:p14="http://schemas.microsoft.com/office/powerpoint/2010/main" val="3791547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76265" y="261829"/>
            <a:ext cx="15732235" cy="954043"/>
          </a:xfrm>
          <a:prstGeom prst="rect">
            <a:avLst/>
          </a:prstGeom>
          <a:noFill/>
        </p:spPr>
        <p:txBody>
          <a:bodyPr wrap="square" lIns="121855" tIns="60928" rIns="121855" bIns="60928" rtlCol="0">
            <a:spAutoFit/>
          </a:bodyPr>
          <a:lstStyle/>
          <a:p>
            <a:pPr algn="ctr"/>
            <a:r>
              <a:rPr lang="en-US" sz="5400" b="1" dirty="0" smtClean="0">
                <a:solidFill>
                  <a:srgbClr val="FF6600"/>
                </a:solidFill>
                <a:latin typeface="Times New Roman" panose="02020603050405020304" pitchFamily="18" charset="0"/>
                <a:ea typeface="Arial-Rounded" panose="020B0500000000000000" pitchFamily="34" charset="0"/>
                <a:cs typeface="Times New Roman" panose="02020603050405020304" pitchFamily="18" charset="0"/>
              </a:rPr>
              <a:t>	Họa mi hót</a:t>
            </a:r>
            <a:endParaRPr lang="en-US" sz="5400" b="1" dirty="0">
              <a:solidFill>
                <a:srgbClr val="FF66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TextBox 8"/>
          <p:cNvSpPr txBox="1"/>
          <p:nvPr/>
        </p:nvSpPr>
        <p:spPr>
          <a:xfrm>
            <a:off x="261882" y="1215872"/>
            <a:ext cx="15732235" cy="7435817"/>
          </a:xfrm>
          <a:prstGeom prst="rect">
            <a:avLst/>
          </a:prstGeom>
          <a:noFill/>
        </p:spPr>
        <p:txBody>
          <a:bodyPr wrap="square" lIns="121855" tIns="60928" rIns="121855" bIns="60928" rtlCol="0">
            <a:spAutoFit/>
          </a:bodyPr>
          <a:lstStyle/>
          <a:p>
            <a:pPr indent="463550">
              <a:lnSpc>
                <a:spcPct val="120000"/>
              </a:lnSpc>
            </a:pPr>
            <a:r>
              <a:rPr lang="en-US" sz="3600" dirty="0" smtClean="0">
                <a:latin typeface="Times New Roman" panose="02020603050405020304" pitchFamily="18" charset="0"/>
                <a:ea typeface="Arial-Rounded" panose="020B0500000000000000" pitchFamily="34" charset="0"/>
                <a:cs typeface="Times New Roman" panose="02020603050405020304" pitchFamily="18" charset="0"/>
              </a:rPr>
              <a:t>Mùa xuân! Mỗi khi họa mi cất lên những tiếng hót vang lừng, mọi vật như có sự thay đổi kì diệu.</a:t>
            </a:r>
          </a:p>
          <a:p>
            <a:pPr indent="463550">
              <a:lnSpc>
                <a:spcPct val="120000"/>
              </a:lnSpc>
            </a:pPr>
            <a:r>
              <a:rPr lang="en-US" sz="3600" dirty="0" smtClean="0">
                <a:latin typeface="Times New Roman" panose="02020603050405020304" pitchFamily="18" charset="0"/>
                <a:ea typeface="Arial-Rounded" panose="020B0500000000000000" pitchFamily="34" charset="0"/>
                <a:cs typeface="Times New Roman" panose="02020603050405020304" pitchFamily="18" charset="0"/>
              </a:rPr>
              <a:t>Trời bỗng sáng ra. Những luồng sáng chiếu qua các chùm lộc mới nhú, rực rỡ hơn. Những gợn sóng trên hồ hòa nhịp với tiếng họa mi hót, lấp lánh thêm. Da trời bỗng xanh hơn, những làn mây trắng trắng hơn, xốp hơn, trôi nhẹ nhàng hơn. Các loài hoa nghe tiếng hót trong suốt của họa mi chợt bừng giấc, xòe những cánh hoa đẹp, bày đủ các màu sắc xanh tươi. Tiếng hót dìu dặt của họa mi giục các loài chim dạo lên những khúc nhạc tưng bừng, ngợi ca núi sông đang đổi mới. </a:t>
            </a:r>
          </a:p>
          <a:p>
            <a:pPr indent="463550">
              <a:lnSpc>
                <a:spcPct val="120000"/>
              </a:lnSpc>
            </a:pPr>
            <a:r>
              <a:rPr lang="en-US" sz="3600" dirty="0" smtClean="0">
                <a:latin typeface="Times New Roman" panose="02020603050405020304" pitchFamily="18" charset="0"/>
                <a:ea typeface="Arial-Rounded" panose="020B0500000000000000" pitchFamily="34" charset="0"/>
                <a:cs typeface="Times New Roman" panose="02020603050405020304" pitchFamily="18" charset="0"/>
              </a:rPr>
              <a:t>Chim, mây, nước và hoa đều cho rằng tiếng hót kì diệu của họa mi đã làm cho tất cả bừng tỉnh giấc ... Họa mi thấy lòng vui sướng, cố hót hay hơn.</a:t>
            </a:r>
          </a:p>
          <a:p>
            <a:pPr indent="463550" algn="r">
              <a:lnSpc>
                <a:spcPct val="120000"/>
              </a:lnSpc>
            </a:pPr>
            <a:r>
              <a:rPr lang="en-US" sz="3600" i="1" dirty="0" smtClean="0">
                <a:latin typeface="Times New Roman" panose="02020603050405020304" pitchFamily="18" charset="0"/>
                <a:ea typeface="Arial-Rounded" panose="020B0500000000000000" pitchFamily="34" charset="0"/>
                <a:cs typeface="Times New Roman" panose="02020603050405020304" pitchFamily="18" charset="0"/>
              </a:rPr>
              <a:t>(Theo Võ Quảng)</a:t>
            </a:r>
            <a:endParaRPr lang="en-US" sz="3600" i="1" dirty="0">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20" name="Group 19">
            <a:extLst>
              <a:ext uri="{FF2B5EF4-FFF2-40B4-BE49-F238E27FC236}">
                <a16:creationId xmlns:a16="http://schemas.microsoft.com/office/drawing/2014/main" id="{7A807A5E-B68A-410C-AB0D-1D86BD6E42C7}"/>
              </a:ext>
            </a:extLst>
          </p:cNvPr>
          <p:cNvGrpSpPr/>
          <p:nvPr/>
        </p:nvGrpSpPr>
        <p:grpSpPr>
          <a:xfrm>
            <a:off x="0" y="-408558"/>
            <a:ext cx="16256000" cy="601807"/>
            <a:chOff x="0" y="-127508"/>
            <a:chExt cx="12192000" cy="1361811"/>
          </a:xfrm>
        </p:grpSpPr>
        <p:sp>
          <p:nvSpPr>
            <p:cNvPr id="21"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238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descr="图片包含 室内, 物体&#10;&#10;描述已自动生成">
            <a:extLst>
              <a:ext uri="{FF2B5EF4-FFF2-40B4-BE49-F238E27FC236}">
                <a16:creationId xmlns:a16="http://schemas.microsoft.com/office/drawing/2014/main" id="{76DE78DD-ADEF-4012-809E-66E68885B8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1133" y="-382097"/>
            <a:ext cx="13463960" cy="9526097"/>
          </a:xfrm>
          <a:prstGeom prst="rect">
            <a:avLst/>
          </a:prstGeom>
        </p:spPr>
      </p:pic>
      <p:pic>
        <p:nvPicPr>
          <p:cNvPr id="5" name="PA_图片 3">
            <a:extLst>
              <a:ext uri="{FF2B5EF4-FFF2-40B4-BE49-F238E27FC236}">
                <a16:creationId xmlns:a16="http://schemas.microsoft.com/office/drawing/2014/main" id="{5B74BE9E-C78D-4DEC-B03F-FC27DD50910A}"/>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913211" y="3716249"/>
            <a:ext cx="6135611" cy="6135611"/>
          </a:xfrm>
          <a:prstGeom prst="rect">
            <a:avLst/>
          </a:prstGeom>
        </p:spPr>
      </p:pic>
      <p:pic>
        <p:nvPicPr>
          <p:cNvPr id="6"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33333" y="1098647"/>
            <a:ext cx="5497846" cy="8045353"/>
          </a:xfrm>
          <a:prstGeom prst="rect">
            <a:avLst/>
          </a:prstGeom>
        </p:spPr>
      </p:pic>
      <p:sp>
        <p:nvSpPr>
          <p:cNvPr id="7" name="Rounded Rectangle 6"/>
          <p:cNvSpPr/>
          <p:nvPr/>
        </p:nvSpPr>
        <p:spPr>
          <a:xfrm>
            <a:off x="4937047" y="1226021"/>
            <a:ext cx="5418667" cy="84001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Luyện</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sz="48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b="1"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khó</a:t>
            </a:r>
            <a:endParaRPr lang="en-US" sz="4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Text Box 1"/>
          <p:cNvSpPr txBox="1"/>
          <p:nvPr/>
        </p:nvSpPr>
        <p:spPr>
          <a:xfrm>
            <a:off x="2727158" y="8623436"/>
            <a:ext cx="14115594" cy="588623"/>
          </a:xfrm>
          <a:prstGeom prst="rect">
            <a:avLst/>
          </a:prstGeom>
          <a:noFill/>
        </p:spPr>
        <p:txBody>
          <a:bodyPr wrap="square" rtlCol="0">
            <a:spAutoFit/>
          </a:bodyPr>
          <a:lstStyle/>
          <a:p>
            <a:r>
              <a:rPr lang="en-US" sz="3225" dirty="0" err="1">
                <a:ln w="9525" cmpd="sng">
                  <a:noFill/>
                  <a:prstDash val="solid"/>
                </a:ln>
                <a:solidFill>
                  <a:schemeClr val="bg1"/>
                </a:solidFill>
                <a:effectLst>
                  <a:glow rad="38100">
                    <a:schemeClr val="accent1">
                      <a:alpha val="40000"/>
                    </a:schemeClr>
                  </a:glow>
                </a:effectLst>
              </a:rPr>
              <a:t>Bản</a:t>
            </a:r>
            <a:r>
              <a:rPr lang="en-US" sz="3225" dirty="0">
                <a:ln w="9525" cmpd="sng">
                  <a:noFill/>
                  <a:prstDash val="solid"/>
                </a:ln>
                <a:solidFill>
                  <a:schemeClr val="bg1"/>
                </a:solidFill>
                <a:effectLst>
                  <a:glow rad="38100">
                    <a:schemeClr val="accent1">
                      <a:alpha val="40000"/>
                    </a:schemeClr>
                  </a:glow>
                </a:effectLst>
              </a:rPr>
              <a:t> </a:t>
            </a:r>
            <a:r>
              <a:rPr lang="en-US" sz="3225" dirty="0" err="1">
                <a:ln w="9525" cmpd="sng">
                  <a:noFill/>
                  <a:prstDash val="solid"/>
                </a:ln>
                <a:solidFill>
                  <a:schemeClr val="bg1"/>
                </a:solidFill>
                <a:effectLst>
                  <a:glow rad="38100">
                    <a:schemeClr val="accent1">
                      <a:alpha val="40000"/>
                    </a:schemeClr>
                  </a:glow>
                </a:effectLst>
              </a:rPr>
              <a:t>quyền</a:t>
            </a:r>
            <a:r>
              <a:rPr lang="en-US" sz="3225" dirty="0">
                <a:ln w="9525" cmpd="sng">
                  <a:noFill/>
                  <a:prstDash val="solid"/>
                </a:ln>
                <a:solidFill>
                  <a:schemeClr val="bg1"/>
                </a:solidFill>
                <a:effectLst>
                  <a:glow rad="38100">
                    <a:schemeClr val="accent1">
                      <a:alpha val="40000"/>
                    </a:schemeClr>
                  </a:glow>
                </a:effectLst>
              </a:rPr>
              <a:t> : FB </a:t>
            </a:r>
            <a:r>
              <a:rPr lang="en-US" sz="3225" dirty="0" err="1">
                <a:ln w="9525" cmpd="sng">
                  <a:noFill/>
                  <a:prstDash val="solid"/>
                </a:ln>
                <a:solidFill>
                  <a:schemeClr val="bg1"/>
                </a:solidFill>
                <a:effectLst>
                  <a:glow rad="38100">
                    <a:schemeClr val="accent1">
                      <a:alpha val="40000"/>
                    </a:schemeClr>
                  </a:glow>
                </a:effectLst>
              </a:rPr>
              <a:t>Đặng</a:t>
            </a:r>
            <a:r>
              <a:rPr lang="en-US" sz="3225" dirty="0">
                <a:ln w="9525" cmpd="sng">
                  <a:noFill/>
                  <a:prstDash val="solid"/>
                </a:ln>
                <a:solidFill>
                  <a:schemeClr val="bg1"/>
                </a:solidFill>
                <a:effectLst>
                  <a:glow rad="38100">
                    <a:schemeClr val="accent1">
                      <a:alpha val="40000"/>
                    </a:schemeClr>
                  </a:glow>
                </a:effectLst>
              </a:rPr>
              <a:t> </a:t>
            </a:r>
            <a:r>
              <a:rPr lang="en-US" sz="3225" dirty="0" err="1">
                <a:ln w="9525" cmpd="sng">
                  <a:noFill/>
                  <a:prstDash val="solid"/>
                </a:ln>
                <a:solidFill>
                  <a:schemeClr val="bg1"/>
                </a:solidFill>
                <a:effectLst>
                  <a:glow rad="38100">
                    <a:schemeClr val="accent1">
                      <a:alpha val="40000"/>
                    </a:schemeClr>
                  </a:glow>
                </a:effectLst>
              </a:rPr>
              <a:t>Nhật</a:t>
            </a:r>
            <a:r>
              <a:rPr lang="en-US" sz="3225" dirty="0">
                <a:ln w="9525" cmpd="sng">
                  <a:noFill/>
                  <a:prstDash val="solid"/>
                </a:ln>
                <a:solidFill>
                  <a:schemeClr val="bg1"/>
                </a:solidFill>
                <a:effectLst>
                  <a:glow rad="38100">
                    <a:schemeClr val="accent1">
                      <a:alpha val="40000"/>
                    </a:schemeClr>
                  </a:glow>
                </a:effectLst>
              </a:rPr>
              <a:t> </a:t>
            </a:r>
            <a:r>
              <a:rPr lang="en-US" sz="3225" dirty="0" err="1">
                <a:ln w="9525" cmpd="sng">
                  <a:noFill/>
                  <a:prstDash val="solid"/>
                </a:ln>
                <a:solidFill>
                  <a:schemeClr val="bg1"/>
                </a:solidFill>
                <a:effectLst>
                  <a:glow rad="38100">
                    <a:schemeClr val="accent1">
                      <a:alpha val="40000"/>
                    </a:schemeClr>
                  </a:glow>
                </a:effectLst>
              </a:rPr>
              <a:t>Linh</a:t>
            </a:r>
            <a:r>
              <a:rPr lang="en-US" sz="3225" dirty="0">
                <a:ln w="9525" cmpd="sng">
                  <a:noFill/>
                  <a:prstDash val="solid"/>
                </a:ln>
                <a:solidFill>
                  <a:schemeClr val="bg1"/>
                </a:solidFill>
                <a:effectLst>
                  <a:glow rad="38100">
                    <a:schemeClr val="accent1">
                      <a:alpha val="40000"/>
                    </a:schemeClr>
                  </a:glow>
                </a:effectLst>
              </a:rPr>
              <a:t>- https://www.facebook.com/nhat.linh.3557440</a:t>
            </a:r>
          </a:p>
        </p:txBody>
      </p:sp>
    </p:spTree>
    <p:controls>
      <mc:AlternateContent xmlns:mc="http://schemas.openxmlformats.org/markup-compatibility/2006">
        <mc:Choice xmlns:v="urn:schemas-microsoft-com:vml" Requires="v">
          <p:control spid="1039" name="TextBox1" r:id="rId3" imgW="7629480" imgH="3962520"/>
        </mc:Choice>
        <mc:Fallback>
          <p:control name="TextBox1" r:id="rId3" imgW="7629480" imgH="3962520">
            <p:pic>
              <p:nvPicPr>
                <p:cNvPr id="11" name="TextBox1">
                  <a:extLst>
                    <a:ext uri="{FF2B5EF4-FFF2-40B4-BE49-F238E27FC236}">
                      <a16:creationId xmlns:a16="http://schemas.microsoft.com/office/drawing/2014/main" id="{64689E19-0BDB-4A7B-BBB9-7DE2E47BBFCF}"/>
                    </a:ext>
                  </a:extLst>
                </p:cNvPr>
                <p:cNvPicPr>
                  <a:picLocks/>
                </p:cNvPicPr>
                <p:nvPr/>
              </p:nvPicPr>
              <p:blipFill>
                <a:blip r:embed="rId8"/>
                <a:stretch>
                  <a:fillRect/>
                </a:stretch>
              </p:blipFill>
              <p:spPr>
                <a:xfrm>
                  <a:off x="3890165" y="2421537"/>
                  <a:ext cx="7627384" cy="3959808"/>
                </a:xfrm>
                <a:prstGeom prst="rect">
                  <a:avLst/>
                </a:prstGeom>
              </p:spPr>
            </p:pic>
          </p:control>
        </mc:Fallback>
      </mc:AlternateContent>
    </p:controls>
    <p:extLst>
      <p:ext uri="{BB962C8B-B14F-4D97-AF65-F5344CB8AC3E}">
        <p14:creationId xmlns:p14="http://schemas.microsoft.com/office/powerpoint/2010/main" val="32656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76265" y="261829"/>
            <a:ext cx="15732235" cy="954043"/>
          </a:xfrm>
          <a:prstGeom prst="rect">
            <a:avLst/>
          </a:prstGeom>
          <a:noFill/>
        </p:spPr>
        <p:txBody>
          <a:bodyPr wrap="square" lIns="121855" tIns="60928" rIns="121855" bIns="60928" rtlCol="0">
            <a:spAutoFit/>
          </a:bodyPr>
          <a:lstStyle/>
          <a:p>
            <a:pPr marL="0" marR="0" lvl="0" indent="0" algn="ctr" defTabSz="1228954"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srgbClr val="FF66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Họa mi hót</a:t>
            </a:r>
            <a:endParaRPr kumimoji="0" lang="en-US" sz="5400" b="1" i="0" u="none" strike="noStrike" kern="1200" cap="none" spc="0" normalizeH="0" baseline="0" noProof="0" dirty="0">
              <a:ln>
                <a:noFill/>
              </a:ln>
              <a:solidFill>
                <a:srgbClr val="FF66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TextBox 8"/>
          <p:cNvSpPr txBox="1"/>
          <p:nvPr/>
        </p:nvSpPr>
        <p:spPr>
          <a:xfrm>
            <a:off x="261882" y="1215872"/>
            <a:ext cx="15732235" cy="7435817"/>
          </a:xfrm>
          <a:prstGeom prst="rect">
            <a:avLst/>
          </a:prstGeom>
          <a:noFill/>
        </p:spPr>
        <p:txBody>
          <a:bodyPr wrap="square" lIns="121855" tIns="60928" rIns="121855" bIns="60928" rtlCol="0">
            <a:spAutoFit/>
          </a:bodyPr>
          <a:lstStyle/>
          <a:p>
            <a:pPr marL="0" marR="0" lvl="0" indent="463550" algn="l" defTabSz="1228954" rtl="0" eaLnBrk="1" fontAlgn="auto" latinLnBrk="0" hangingPunct="1">
              <a:lnSpc>
                <a:spcPct val="12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Mùa xuân! Mỗi khi họa mi cất lên những tiếng hót vang lừng, mọi vật như có sự thay đổi kì diệu.</a:t>
            </a:r>
          </a:p>
          <a:p>
            <a:pPr marL="0" marR="0" lvl="0" indent="463550" algn="l" defTabSz="1228954" rtl="0" eaLnBrk="1" fontAlgn="auto" latinLnBrk="0" hangingPunct="1">
              <a:lnSpc>
                <a:spcPct val="12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Trời bỗng sáng ra. Những luồng sáng chiếu qua các chùm lộc mới nhú, rực rỡ hơn. Những gợn sóng trên hồ hòa nhịp với tiếng họa mi hót, lấp lánh thêm. Da trời bỗng xanh hơn, những làn mây trắng trắng hơn, xốp hơn, trôi nhẹ nhàng hơn. Các loài hoa nghe tiếng hót trong suốt của họa mi chợt bừng giấc, xòe những cánh hoa đẹp, bày đủ các màu sắc xanh tươi. Tiếng hót dìu dặt của họa mi giục các loài chim dạo lên những khúc nhạc tưng bừng, ngợi ca núi sông đang đổi mới. </a:t>
            </a:r>
          </a:p>
          <a:p>
            <a:pPr marL="0" marR="0" lvl="0" indent="463550" algn="l" defTabSz="1228954" rtl="0" eaLnBrk="1" fontAlgn="auto" latinLnBrk="0" hangingPunct="1">
              <a:lnSpc>
                <a:spcPct val="12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Chim, mây, nước và hoa đều cho rằng tiếng hót kì diệu của họa mi đã làm cho tất cả bừng tỉnh giấc ... Họa mi thấy lòng vui sướng, cố hót hay hơn.</a:t>
            </a:r>
          </a:p>
          <a:p>
            <a:pPr marL="0" marR="0" lvl="0" indent="463550" algn="r" defTabSz="1228954" rtl="0" eaLnBrk="1" fontAlgn="auto" latinLnBrk="0" hangingPunct="1">
              <a:lnSpc>
                <a:spcPct val="12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 Võ Quảng)</a:t>
            </a:r>
            <a:endPar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20" name="Group 19">
            <a:extLst>
              <a:ext uri="{FF2B5EF4-FFF2-40B4-BE49-F238E27FC236}">
                <a16:creationId xmlns:a16="http://schemas.microsoft.com/office/drawing/2014/main" id="{7A807A5E-B68A-410C-AB0D-1D86BD6E42C7}"/>
              </a:ext>
            </a:extLst>
          </p:cNvPr>
          <p:cNvGrpSpPr/>
          <p:nvPr/>
        </p:nvGrpSpPr>
        <p:grpSpPr>
          <a:xfrm>
            <a:off x="0" y="-408558"/>
            <a:ext cx="16256000" cy="601807"/>
            <a:chOff x="0" y="-127508"/>
            <a:chExt cx="12192000" cy="1361811"/>
          </a:xfrm>
        </p:grpSpPr>
        <p:sp>
          <p:nvSpPr>
            <p:cNvPr id="21"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endParaRPr kumimoji="0" lang="en-US" sz="2419"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endParaRPr kumimoji="0" lang="en-US" sz="2419" b="0" i="0" u="none" strike="noStrike" kern="1200" cap="none" spc="0" normalizeH="0" baseline="0" noProof="0">
                <a:ln>
                  <a:noFill/>
                </a:ln>
                <a:solidFill>
                  <a:prstClr val="white"/>
                </a:solidFill>
                <a:effectLst/>
                <a:uLnTx/>
                <a:uFillTx/>
                <a:latin typeface="Calibri"/>
                <a:ea typeface="+mn-ea"/>
                <a:cs typeface="+mn-cs"/>
              </a:endParaRPr>
            </a:p>
          </p:txBody>
        </p:sp>
      </p:grpSp>
      <p:sp>
        <p:nvSpPr>
          <p:cNvPr id="7" name="Rounded Rectangle 6"/>
          <p:cNvSpPr/>
          <p:nvPr/>
        </p:nvSpPr>
        <p:spPr>
          <a:xfrm>
            <a:off x="10837333" y="29174"/>
            <a:ext cx="5418667" cy="840019"/>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smtClean="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Luyện</a:t>
            </a:r>
            <a:r>
              <a:rPr lang="en-US" sz="4800" dirty="0" smtClean="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dirty="0" err="1" smtClean="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đọc</a:t>
            </a:r>
            <a:r>
              <a:rPr lang="en-US" sz="4800" dirty="0" smtClean="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800" dirty="0" err="1" smtClean="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đoạn</a:t>
            </a:r>
            <a:endParaRPr lang="en-US" sz="4800"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Oval 9"/>
          <p:cNvSpPr/>
          <p:nvPr/>
        </p:nvSpPr>
        <p:spPr>
          <a:xfrm>
            <a:off x="295852" y="1416127"/>
            <a:ext cx="387141" cy="42588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sp>
        <p:nvSpPr>
          <p:cNvPr id="11" name="Oval 10"/>
          <p:cNvSpPr/>
          <p:nvPr/>
        </p:nvSpPr>
        <p:spPr>
          <a:xfrm>
            <a:off x="297308" y="2719827"/>
            <a:ext cx="387141" cy="42588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sp>
        <p:nvSpPr>
          <p:cNvPr id="12" name="Oval 11"/>
          <p:cNvSpPr/>
          <p:nvPr/>
        </p:nvSpPr>
        <p:spPr>
          <a:xfrm>
            <a:off x="352433" y="6646561"/>
            <a:ext cx="387141" cy="42588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r>
              <a:rPr lang="en-US" sz="36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3</a:t>
            </a:r>
            <a:endParaRPr kumimoji="0" lang="en-US"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6200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in)">
                                      <p:cBhvr>
                                        <p:cTn id="20" dur="2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in)">
                                      <p:cBhvr>
                                        <p:cTn id="25" dur="2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7"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A_图片 3">
            <a:extLst>
              <a:ext uri="{FF2B5EF4-FFF2-40B4-BE49-F238E27FC236}">
                <a16:creationId xmlns:a16="http://schemas.microsoft.com/office/drawing/2014/main" id="{5B74BE9E-C78D-4DEC-B03F-FC27DD50910A}"/>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913211" y="3716249"/>
            <a:ext cx="6135611" cy="6135611"/>
          </a:xfrm>
          <a:prstGeom prst="rect">
            <a:avLst/>
          </a:prstGeom>
        </p:spPr>
      </p:pic>
      <p:pic>
        <p:nvPicPr>
          <p:cNvPr id="6"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8154" y="2931419"/>
            <a:ext cx="5497846" cy="8045353"/>
          </a:xfrm>
          <a:prstGeom prst="rect">
            <a:avLst/>
          </a:prstGeom>
        </p:spPr>
      </p:pic>
      <p:sp>
        <p:nvSpPr>
          <p:cNvPr id="7" name="Rounded Rectangle 6"/>
          <p:cNvSpPr/>
          <p:nvPr/>
        </p:nvSpPr>
        <p:spPr>
          <a:xfrm>
            <a:off x="3088792" y="422636"/>
            <a:ext cx="10919038" cy="84001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Hướng</a:t>
            </a:r>
            <a:r>
              <a:rPr kumimoji="0" lang="en-US" sz="4800" b="1" i="0" u="none" strike="noStrike" kern="1200" cap="none" spc="0" normalizeH="0" noProof="0" dirty="0" smtClean="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dẫn cách ngắt nghỉ câu dài</a:t>
            </a:r>
            <a:endParaRPr kumimoji="0" 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8" name="TextBox 7"/>
          <p:cNvSpPr txBox="1"/>
          <p:nvPr/>
        </p:nvSpPr>
        <p:spPr>
          <a:xfrm>
            <a:off x="2478251" y="2097037"/>
            <a:ext cx="12140119" cy="1569660"/>
          </a:xfrm>
          <a:prstGeom prst="rect">
            <a:avLst/>
          </a:prstGeom>
          <a:noFill/>
        </p:spPr>
        <p:txBody>
          <a:bodyPr wrap="square" rtlCol="0">
            <a:spAutoFit/>
          </a:bodyPr>
          <a:lstStyle/>
          <a:p>
            <a:pPr algn="just"/>
            <a:r>
              <a:rPr lang="en-US" sz="4800" b="1" dirty="0" smtClean="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Da trời bỗng xanh hơn, những làn mây trắng trắng hơn, xốp hơn, trôi nhẹ nhàng hơn.</a:t>
            </a:r>
            <a:endParaRPr lang="en-US" sz="4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cxnSp>
        <p:nvCxnSpPr>
          <p:cNvPr id="3" name="Straight Connector 2"/>
          <p:cNvCxnSpPr/>
          <p:nvPr/>
        </p:nvCxnSpPr>
        <p:spPr>
          <a:xfrm flipH="1">
            <a:off x="4416357" y="2097037"/>
            <a:ext cx="233464" cy="8343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8732199" y="2152162"/>
            <a:ext cx="233464" cy="8343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269150" y="2852553"/>
            <a:ext cx="233464" cy="8343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7717275" y="2888222"/>
            <a:ext cx="233464" cy="8343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3025333" y="2865524"/>
            <a:ext cx="233464" cy="8343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3099913" y="2881739"/>
            <a:ext cx="233464" cy="83438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312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76265" y="261829"/>
            <a:ext cx="15732235" cy="954043"/>
          </a:xfrm>
          <a:prstGeom prst="rect">
            <a:avLst/>
          </a:prstGeom>
          <a:noFill/>
        </p:spPr>
        <p:txBody>
          <a:bodyPr wrap="square" lIns="121855" tIns="60928" rIns="121855" bIns="60928" rtlCol="0">
            <a:spAutoFit/>
          </a:bodyPr>
          <a:lstStyle/>
          <a:p>
            <a:pPr marL="0" marR="0" lvl="0" indent="0" algn="ctr" defTabSz="1228954"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smtClean="0">
                <a:ln>
                  <a:noFill/>
                </a:ln>
                <a:solidFill>
                  <a:srgbClr val="FF66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Họa mi hót</a:t>
            </a:r>
            <a:endParaRPr kumimoji="0" lang="en-US" sz="5400" b="1" i="0" u="none" strike="noStrike" kern="1200" cap="none" spc="0" normalizeH="0" baseline="0" noProof="0" dirty="0">
              <a:ln>
                <a:noFill/>
              </a:ln>
              <a:solidFill>
                <a:srgbClr val="FF66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TextBox 8"/>
          <p:cNvSpPr txBox="1"/>
          <p:nvPr/>
        </p:nvSpPr>
        <p:spPr>
          <a:xfrm>
            <a:off x="261882" y="1215872"/>
            <a:ext cx="15732235" cy="7435817"/>
          </a:xfrm>
          <a:prstGeom prst="rect">
            <a:avLst/>
          </a:prstGeom>
          <a:noFill/>
        </p:spPr>
        <p:txBody>
          <a:bodyPr wrap="square" lIns="121855" tIns="60928" rIns="121855" bIns="60928" rtlCol="0">
            <a:spAutoFit/>
          </a:bodyPr>
          <a:lstStyle/>
          <a:p>
            <a:pPr marL="0" marR="0" lvl="0" indent="463550" algn="l" defTabSz="1228954" rtl="0" eaLnBrk="1" fontAlgn="auto" latinLnBrk="0" hangingPunct="1">
              <a:lnSpc>
                <a:spcPct val="12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Mùa xuân! Mỗi khi họa mi cất lên những tiếng hót vang lừng, mọi vật như có sự thay đổi kì diệu.</a:t>
            </a:r>
          </a:p>
          <a:p>
            <a:pPr marL="0" marR="0" lvl="0" indent="463550" algn="l" defTabSz="1228954" rtl="0" eaLnBrk="1" fontAlgn="auto" latinLnBrk="0" hangingPunct="1">
              <a:lnSpc>
                <a:spcPct val="12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Trời bỗng sáng ra. Những luồng sáng chiếu qua các chùm lộc mới nhú, rực rỡ hơn. Những gợn sóng trên hồ hòa nhịp với tiếng họa mi hót, lấp lánh thêm. Da trời bỗng xanh hơn, những làn mây trắng trắng hơn, xốp hơn, trôi nhẹ nhàng hơn. Các loài hoa nghe tiếng hót trong suốt của họa mi chợt bừng giấc, xòe những cánh hoa đẹp, bày đủ các màu sắc xanh tươi. Tiếng hót dìu dặt của họa mi giục các loài chim dạo lên những khúc nhạc tưng bừng, ngợi ca núi sông đang đổi mới. </a:t>
            </a:r>
          </a:p>
          <a:p>
            <a:pPr marL="0" marR="0" lvl="0" indent="463550" algn="l" defTabSz="1228954" rtl="0" eaLnBrk="1" fontAlgn="auto" latinLnBrk="0" hangingPunct="1">
              <a:lnSpc>
                <a:spcPct val="12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Chim, mây, nước và hoa đều cho rằng tiếng hót kì diệu của họa mi đã làm cho tất cả bừng tỉnh giấc ... Họa mi thấy lòng vui sướng, cố hót hay hơn.</a:t>
            </a:r>
          </a:p>
          <a:p>
            <a:pPr marL="0" marR="0" lvl="0" indent="463550" algn="r" defTabSz="1228954" rtl="0" eaLnBrk="1" fontAlgn="auto" latinLnBrk="0" hangingPunct="1">
              <a:lnSpc>
                <a:spcPct val="120000"/>
              </a:lnSpc>
              <a:spcBef>
                <a:spcPts val="0"/>
              </a:spcBef>
              <a:spcAft>
                <a:spcPts val="0"/>
              </a:spcAft>
              <a:buClrTx/>
              <a:buSzTx/>
              <a:buFontTx/>
              <a:buNone/>
              <a:tabLst/>
              <a:defRPr/>
            </a:pPr>
            <a:r>
              <a:rPr kumimoji="0" lang="en-US" sz="3600" b="0" i="1" u="none" strike="noStrike" kern="1200" cap="none" spc="0" normalizeH="0" baseline="0" noProof="0" dirty="0" smtClean="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(Theo Võ Quảng)</a:t>
            </a:r>
            <a:endPar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20" name="Group 19">
            <a:extLst>
              <a:ext uri="{FF2B5EF4-FFF2-40B4-BE49-F238E27FC236}">
                <a16:creationId xmlns:a16="http://schemas.microsoft.com/office/drawing/2014/main" id="{7A807A5E-B68A-410C-AB0D-1D86BD6E42C7}"/>
              </a:ext>
            </a:extLst>
          </p:cNvPr>
          <p:cNvGrpSpPr/>
          <p:nvPr/>
        </p:nvGrpSpPr>
        <p:grpSpPr>
          <a:xfrm>
            <a:off x="0" y="-408558"/>
            <a:ext cx="16256000" cy="601807"/>
            <a:chOff x="0" y="-127508"/>
            <a:chExt cx="12192000" cy="1361811"/>
          </a:xfrm>
        </p:grpSpPr>
        <p:sp>
          <p:nvSpPr>
            <p:cNvPr id="21"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endParaRPr kumimoji="0" lang="en-US" sz="2419"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endParaRPr kumimoji="0" lang="en-US" sz="2419" b="0" i="0" u="none" strike="noStrike" kern="1200" cap="none" spc="0" normalizeH="0" baseline="0" noProof="0">
                <a:ln>
                  <a:noFill/>
                </a:ln>
                <a:solidFill>
                  <a:prstClr val="white"/>
                </a:solidFill>
                <a:effectLst/>
                <a:uLnTx/>
                <a:uFillTx/>
                <a:latin typeface="Calibri"/>
                <a:ea typeface="+mn-ea"/>
                <a:cs typeface="+mn-cs"/>
              </a:endParaRPr>
            </a:p>
          </p:txBody>
        </p:sp>
      </p:grpSp>
      <p:sp>
        <p:nvSpPr>
          <p:cNvPr id="7" name="Rounded Rectangle 6"/>
          <p:cNvSpPr/>
          <p:nvPr/>
        </p:nvSpPr>
        <p:spPr>
          <a:xfrm>
            <a:off x="10837333" y="29174"/>
            <a:ext cx="5418667" cy="840019"/>
          </a:xfrm>
          <a:prstGeom prst="round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Luyện</a:t>
            </a:r>
            <a:r>
              <a:rPr kumimoji="0" lang="en-US" sz="4800" b="0" i="0" u="none" strike="noStrike" kern="1200" cap="none" spc="0" normalizeH="0" baseline="0" noProof="0" dirty="0" smtClean="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đọc</a:t>
            </a:r>
            <a:r>
              <a:rPr kumimoji="0" lang="en-US" sz="4800" b="0" i="0" u="none" strike="noStrike" kern="1200" cap="none" spc="0" normalizeH="0" baseline="0" noProof="0" dirty="0" smtClean="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800" b="0" i="0" u="none" strike="noStrike" kern="1200" cap="none" spc="0" normalizeH="0" baseline="0" noProof="0" dirty="0" err="1" smtClean="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đoạn</a:t>
            </a:r>
            <a:endParaRPr kumimoji="0" lang="en-US" sz="48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Oval 9"/>
          <p:cNvSpPr/>
          <p:nvPr/>
        </p:nvSpPr>
        <p:spPr>
          <a:xfrm>
            <a:off x="295852" y="1416127"/>
            <a:ext cx="387141" cy="42588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sp>
        <p:nvSpPr>
          <p:cNvPr id="11" name="Oval 10"/>
          <p:cNvSpPr/>
          <p:nvPr/>
        </p:nvSpPr>
        <p:spPr>
          <a:xfrm>
            <a:off x="297308" y="2719827"/>
            <a:ext cx="387141" cy="42588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sp>
        <p:nvSpPr>
          <p:cNvPr id="12" name="Oval 11"/>
          <p:cNvSpPr/>
          <p:nvPr/>
        </p:nvSpPr>
        <p:spPr>
          <a:xfrm>
            <a:off x="352433" y="6646561"/>
            <a:ext cx="387141" cy="425883"/>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28954"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spTree>
    <p:extLst>
      <p:ext uri="{BB962C8B-B14F-4D97-AF65-F5344CB8AC3E}">
        <p14:creationId xmlns:p14="http://schemas.microsoft.com/office/powerpoint/2010/main" val="414755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in)">
                                      <p:cBhvr>
                                        <p:cTn id="20" dur="2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in)">
                                      <p:cBhvr>
                                        <p:cTn id="25" dur="2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7" grpId="0" animBg="1"/>
      <p:bldP spid="10" grpId="0" animBg="1"/>
      <p:bldP spid="11" grpId="0" animBg="1"/>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3508</TotalTime>
  <Words>1408</Words>
  <Application>Microsoft Office PowerPoint</Application>
  <PresentationFormat>Custom</PresentationFormat>
  <Paragraphs>90</Paragraphs>
  <Slides>22</Slides>
  <Notes>5</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22</vt:i4>
      </vt:variant>
    </vt:vector>
  </HeadingPairs>
  <TitlesOfParts>
    <vt:vector size="36" baseType="lpstr">
      <vt:lpstr>Microsoft YaHei</vt:lpstr>
      <vt:lpstr>Microsoft YaHei</vt:lpstr>
      <vt:lpstr>Arial</vt:lpstr>
      <vt:lpstr>Arial-Rounded</vt:lpstr>
      <vt:lpstr>Calibri</vt:lpstr>
      <vt:lpstr>Calibri Light</vt:lpstr>
      <vt:lpstr>等线</vt:lpstr>
      <vt:lpstr>iCiel Cadena</vt:lpstr>
      <vt:lpstr>iCiel Crocante</vt:lpstr>
      <vt:lpstr>Times New Roman</vt:lpstr>
      <vt:lpstr>Office Theme</vt:lpstr>
      <vt:lpstr>Default Design</vt:lpstr>
      <vt:lpstr>1_Default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119</cp:revision>
  <dcterms:created xsi:type="dcterms:W3CDTF">2021-05-31T08:31:14Z</dcterms:created>
  <dcterms:modified xsi:type="dcterms:W3CDTF">2022-01-23T11:06:12Z</dcterms:modified>
</cp:coreProperties>
</file>