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  <p:sldMasterId id="2147483686" r:id="rId7"/>
  </p:sldMasterIdLst>
  <p:notesMasterIdLst>
    <p:notesMasterId r:id="rId16"/>
  </p:notesMasterIdLst>
  <p:sldIdLst>
    <p:sldId id="286" r:id="rId8"/>
    <p:sldId id="256" r:id="rId9"/>
    <p:sldId id="257" r:id="rId10"/>
    <p:sldId id="278" r:id="rId11"/>
    <p:sldId id="280" r:id="rId12"/>
    <p:sldId id="283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7" autoAdjust="0"/>
    <p:restoredTop sz="98201" autoAdjust="0"/>
  </p:normalViewPr>
  <p:slideViewPr>
    <p:cSldViewPr>
      <p:cViewPr varScale="1">
        <p:scale>
          <a:sx n="73" d="100"/>
          <a:sy n="73" d="100"/>
        </p:scale>
        <p:origin x="12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E3DB-B1B8-4D4F-8448-C3B6DC8CD0E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FE504-18C5-4454-90BB-E6F52E92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3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12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93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2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9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47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81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2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54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7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48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2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40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56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54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51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07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64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47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81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06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04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09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91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8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93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24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59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61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53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29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80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89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47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9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54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7000" r="-17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2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7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control" Target="../activeX/activeX2.xml"/><Relationship Id="rId7" Type="http://schemas.openxmlformats.org/officeDocument/2006/relationships/notesSlide" Target="../notesSlides/notesSlide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752600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6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mừng các em đến với tiết học môn Tiếng Việt</a:t>
            </a:r>
            <a:endParaRPr kumimoji="0" lang="en-US" sz="6000" b="1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9906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57" y="198231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giới thiệu tranh ảnh về một con vật</a:t>
            </a:r>
          </a:p>
        </p:txBody>
      </p:sp>
    </p:spTree>
    <p:extLst>
      <p:ext uri="{BB962C8B-B14F-4D97-AF65-F5344CB8AC3E}">
        <p14:creationId xmlns:p14="http://schemas.microsoft.com/office/powerpoint/2010/main" val="124592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04800"/>
            <a:ext cx="838200" cy="7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4555" y="304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Nói tên con vật trong mỗi bức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ảnh dưới đây: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6003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7146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1"/>
            <a:ext cx="26003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57200" y="5029200"/>
            <a:ext cx="22098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hươu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57600" y="5029200"/>
            <a:ext cx="1743075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sóc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29400" y="5029200"/>
            <a:ext cx="22860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công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.doanhnghiepvn.vn/Images/Uploaded/Share/2021/03/28/Ngo-ngang-truoc-tranh-ve-nhu-that-ve-dong-vat-hoang-da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4246"/>
            <a:ext cx="3048000" cy="20145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anh123.com/wp-content/uploads/2020/10/photo-1-1496895521714-crop-14968955417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228600"/>
            <a:ext cx="3276600" cy="2155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ean2020.edu.vn/wp-content/uploads/2020/03/anh-meo-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7" y="3200400"/>
            <a:ext cx="26670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khoahocphattrien.vn/Images/Uploaded/Share/2015/10/28/Nhung-kham-pha-gay-soc-ve-loai-huou-cao-co_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24384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aohoasaokim.net/wp-content/uploads/2019/04/maxresdefaul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r="9434"/>
          <a:stretch/>
        </p:blipFill>
        <p:spPr bwMode="auto">
          <a:xfrm>
            <a:off x="3299732" y="3200400"/>
            <a:ext cx="2520043" cy="3276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0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79294" y="1025516"/>
            <a:ext cx="477042" cy="477042"/>
          </a:xfrm>
          <a:prstGeom prst="ellipse">
            <a:avLst/>
          </a:prstGeom>
          <a:solidFill>
            <a:srgbClr val="E82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6"/>
            <a:r>
              <a:rPr lang="en-US" sz="24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7280" y="1078485"/>
            <a:ext cx="8496300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 defTabSz="914276"/>
            <a:r>
              <a:rPr lang="en-US" sz="2000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Viết 3 - 5 câu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giới thiệu tranh (ảnh) về một con vật em yêu thích.</a:t>
            </a:r>
            <a:endParaRPr lang="en-US" sz="2000" b="1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1989190" y="2109080"/>
            <a:ext cx="6621410" cy="418781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514350">
              <a:buFontTx/>
              <a:buAutoNum type="arabicParenBoth"/>
              <a:defRPr/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Em </a:t>
            </a: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nhìn thấy tranh (ảnh) ở đâu</a:t>
            </a:r>
            <a:r>
              <a:rPr lang="en-US" sz="200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F8EA4A77-EFC3-4B56-85B5-04134773F803}"/>
              </a:ext>
            </a:extLst>
          </p:cNvPr>
          <p:cNvSpPr/>
          <p:nvPr/>
        </p:nvSpPr>
        <p:spPr>
          <a:xfrm rot="10800000">
            <a:off x="14951" y="2060418"/>
            <a:ext cx="1585249" cy="2816381"/>
          </a:xfrm>
          <a:custGeom>
            <a:avLst/>
            <a:gdLst>
              <a:gd name="connsiteX0" fmla="*/ 1752600 w 1752600"/>
              <a:gd name="connsiteY0" fmla="*/ 0 h 3565494"/>
              <a:gd name="connsiteX1" fmla="*/ 1752600 w 1752600"/>
              <a:gd name="connsiteY1" fmla="*/ 3565494 h 3565494"/>
              <a:gd name="connsiteX2" fmla="*/ 1601911 w 1752600"/>
              <a:gd name="connsiteY2" fmla="*/ 3557885 h 3565494"/>
              <a:gd name="connsiteX3" fmla="*/ 0 w 1752600"/>
              <a:gd name="connsiteY3" fmla="*/ 1782747 h 3565494"/>
              <a:gd name="connsiteX4" fmla="*/ 1601911 w 1752600"/>
              <a:gd name="connsiteY4" fmla="*/ 7610 h 35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3565494">
                <a:moveTo>
                  <a:pt x="1752600" y="0"/>
                </a:moveTo>
                <a:lnTo>
                  <a:pt x="1752600" y="3565494"/>
                </a:lnTo>
                <a:lnTo>
                  <a:pt x="1601911" y="3557885"/>
                </a:lnTo>
                <a:cubicBezTo>
                  <a:pt x="702142" y="3466508"/>
                  <a:pt x="0" y="2706624"/>
                  <a:pt x="0" y="1782747"/>
                </a:cubicBezTo>
                <a:cubicBezTo>
                  <a:pt x="0" y="858870"/>
                  <a:pt x="702142" y="98986"/>
                  <a:pt x="1601911" y="761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F9EA7-A66E-4F8D-8BF9-805E77C596E5}"/>
              </a:ext>
            </a:extLst>
          </p:cNvPr>
          <p:cNvSpPr txBox="1"/>
          <p:nvPr/>
        </p:nvSpPr>
        <p:spPr>
          <a:xfrm>
            <a:off x="-99095" y="2520623"/>
            <a:ext cx="15108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tranh (ảnh) về một con vật em yêu thích</a:t>
            </a:r>
            <a:endParaRPr lang="en-US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2103457" y="2895601"/>
            <a:ext cx="6469010" cy="4187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(2)  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Trong tranh ảnh có con vật nào?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: Rounded Corners 29">
            <a:extLst>
              <a:ext uri="{FF2B5EF4-FFF2-40B4-BE49-F238E27FC236}">
                <a16:creationId xmlns:a16="http://schemas.microsoft.com/office/drawing/2014/main" id="{4CAF0233-DAE6-482C-AF95-E54EFEECA052}"/>
              </a:ext>
            </a:extLst>
          </p:cNvPr>
          <p:cNvSpPr/>
          <p:nvPr/>
        </p:nvSpPr>
        <p:spPr>
          <a:xfrm>
            <a:off x="2133600" y="3752412"/>
            <a:ext cx="6396452" cy="38580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3) 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Con vật đó đang làm gì? Nó có đặc điểm gì nổi bật?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9C8D5BC4-4F62-4D76-8C89-C93B3C45E9BC}"/>
              </a:ext>
            </a:extLst>
          </p:cNvPr>
          <p:cNvSpPr/>
          <p:nvPr/>
        </p:nvSpPr>
        <p:spPr>
          <a:xfrm rot="10800000">
            <a:off x="-22750" y="1738292"/>
            <a:ext cx="2084497" cy="3443308"/>
          </a:xfrm>
          <a:custGeom>
            <a:avLst/>
            <a:gdLst>
              <a:gd name="connsiteX0" fmla="*/ 1752600 w 1752600"/>
              <a:gd name="connsiteY0" fmla="*/ 3565494 h 3565494"/>
              <a:gd name="connsiteX1" fmla="*/ 1601911 w 1752600"/>
              <a:gd name="connsiteY1" fmla="*/ 3557885 h 3565494"/>
              <a:gd name="connsiteX2" fmla="*/ 0 w 1752600"/>
              <a:gd name="connsiteY2" fmla="*/ 1782747 h 3565494"/>
              <a:gd name="connsiteX3" fmla="*/ 1601911 w 1752600"/>
              <a:gd name="connsiteY3" fmla="*/ 7610 h 3565494"/>
              <a:gd name="connsiteX4" fmla="*/ 1752600 w 1752600"/>
              <a:gd name="connsiteY4" fmla="*/ 0 h 3565494"/>
              <a:gd name="connsiteX5" fmla="*/ 1752600 w 1752600"/>
              <a:gd name="connsiteY5" fmla="*/ 170650 h 3565494"/>
              <a:gd name="connsiteX6" fmla="*/ 1620476 w 1752600"/>
              <a:gd name="connsiteY6" fmla="*/ 177532 h 3565494"/>
              <a:gd name="connsiteX7" fmla="*/ 215901 w 1752600"/>
              <a:gd name="connsiteY7" fmla="*/ 1782749 h 3565494"/>
              <a:gd name="connsiteX8" fmla="*/ 1620476 w 1752600"/>
              <a:gd name="connsiteY8" fmla="*/ 3387966 h 3565494"/>
              <a:gd name="connsiteX9" fmla="*/ 1752600 w 1752600"/>
              <a:gd name="connsiteY9" fmla="*/ 3394847 h 35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2600" h="3565494">
                <a:moveTo>
                  <a:pt x="1752600" y="3565494"/>
                </a:moveTo>
                <a:lnTo>
                  <a:pt x="1601911" y="3557885"/>
                </a:lnTo>
                <a:cubicBezTo>
                  <a:pt x="702142" y="3466508"/>
                  <a:pt x="0" y="2706624"/>
                  <a:pt x="0" y="1782747"/>
                </a:cubicBezTo>
                <a:cubicBezTo>
                  <a:pt x="0" y="858870"/>
                  <a:pt x="702142" y="98986"/>
                  <a:pt x="1601911" y="7610"/>
                </a:cubicBezTo>
                <a:lnTo>
                  <a:pt x="1752600" y="0"/>
                </a:lnTo>
                <a:lnTo>
                  <a:pt x="1752600" y="170650"/>
                </a:lnTo>
                <a:lnTo>
                  <a:pt x="1620476" y="177532"/>
                </a:lnTo>
                <a:cubicBezTo>
                  <a:pt x="831548" y="260161"/>
                  <a:pt x="215901" y="947307"/>
                  <a:pt x="215901" y="1782749"/>
                </a:cubicBezTo>
                <a:cubicBezTo>
                  <a:pt x="215901" y="2618190"/>
                  <a:pt x="831547" y="3305336"/>
                  <a:pt x="1620476" y="3387966"/>
                </a:cubicBezTo>
                <a:lnTo>
                  <a:pt x="1752600" y="3394847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2057400" y="4495801"/>
            <a:ext cx="6469010" cy="418781"/>
          </a:xfrm>
          <a:prstGeom prst="roundRect">
            <a:avLst>
              <a:gd name="adj" fmla="val 50000"/>
            </a:avLst>
          </a:prstGeom>
          <a:solidFill>
            <a:srgbClr val="E824B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(4) 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Em có thích tranh (ảnh) đó không? Vì sao?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671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55345" y="397522"/>
            <a:ext cx="477042" cy="477042"/>
          </a:xfrm>
          <a:prstGeom prst="ellipse">
            <a:avLst/>
          </a:prstGeom>
          <a:solidFill>
            <a:srgbClr val="E82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387" y="476632"/>
            <a:ext cx="8496300" cy="40009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marL="0" marR="0" lvl="0" indent="0" algn="just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Viết 3 - 5 câu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giới thiệu tranh (ảnh) về một con vật em yêu thích.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1411767" y="1255632"/>
            <a:ext cx="2811410" cy="1080061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nhìn thấy tranh (ảnh) ở đâu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F8EA4A77-EFC3-4B56-85B5-04134773F803}"/>
              </a:ext>
            </a:extLst>
          </p:cNvPr>
          <p:cNvSpPr/>
          <p:nvPr/>
        </p:nvSpPr>
        <p:spPr>
          <a:xfrm rot="10800000">
            <a:off x="14951" y="2060418"/>
            <a:ext cx="1585249" cy="2816381"/>
          </a:xfrm>
          <a:custGeom>
            <a:avLst/>
            <a:gdLst>
              <a:gd name="connsiteX0" fmla="*/ 1752600 w 1752600"/>
              <a:gd name="connsiteY0" fmla="*/ 0 h 3565494"/>
              <a:gd name="connsiteX1" fmla="*/ 1752600 w 1752600"/>
              <a:gd name="connsiteY1" fmla="*/ 3565494 h 3565494"/>
              <a:gd name="connsiteX2" fmla="*/ 1601911 w 1752600"/>
              <a:gd name="connsiteY2" fmla="*/ 3557885 h 3565494"/>
              <a:gd name="connsiteX3" fmla="*/ 0 w 1752600"/>
              <a:gd name="connsiteY3" fmla="*/ 1782747 h 3565494"/>
              <a:gd name="connsiteX4" fmla="*/ 1601911 w 1752600"/>
              <a:gd name="connsiteY4" fmla="*/ 7610 h 35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3565494">
                <a:moveTo>
                  <a:pt x="1752600" y="0"/>
                </a:moveTo>
                <a:lnTo>
                  <a:pt x="1752600" y="3565494"/>
                </a:lnTo>
                <a:lnTo>
                  <a:pt x="1601911" y="3557885"/>
                </a:lnTo>
                <a:cubicBezTo>
                  <a:pt x="702142" y="3466508"/>
                  <a:pt x="0" y="2706624"/>
                  <a:pt x="0" y="1782747"/>
                </a:cubicBezTo>
                <a:cubicBezTo>
                  <a:pt x="0" y="858870"/>
                  <a:pt x="702142" y="98986"/>
                  <a:pt x="1601911" y="761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F9EA7-A66E-4F8D-8BF9-805E77C596E5}"/>
              </a:ext>
            </a:extLst>
          </p:cNvPr>
          <p:cNvSpPr txBox="1"/>
          <p:nvPr/>
        </p:nvSpPr>
        <p:spPr>
          <a:xfrm>
            <a:off x="-99095" y="2520623"/>
            <a:ext cx="15108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 thiệu tranh (ảnh) về một con vật em yêu thích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2092228" y="2592509"/>
            <a:ext cx="2468543" cy="10378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(2)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 tranh ảnh có con vật nào?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29">
            <a:extLst>
              <a:ext uri="{FF2B5EF4-FFF2-40B4-BE49-F238E27FC236}">
                <a16:creationId xmlns:a16="http://schemas.microsoft.com/office/drawing/2014/main" id="{4CAF0233-DAE6-482C-AF95-E54EFEECA052}"/>
              </a:ext>
            </a:extLst>
          </p:cNvPr>
          <p:cNvSpPr/>
          <p:nvPr/>
        </p:nvSpPr>
        <p:spPr>
          <a:xfrm>
            <a:off x="2061748" y="3966667"/>
            <a:ext cx="2438400" cy="111560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vật đó đang làm gì? Nó có đặc điểm gì nổi bật?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9C8D5BC4-4F62-4D76-8C89-C93B3C45E9BC}"/>
              </a:ext>
            </a:extLst>
          </p:cNvPr>
          <p:cNvSpPr/>
          <p:nvPr/>
        </p:nvSpPr>
        <p:spPr>
          <a:xfrm rot="10800000">
            <a:off x="-22750" y="1738292"/>
            <a:ext cx="2084497" cy="3443308"/>
          </a:xfrm>
          <a:custGeom>
            <a:avLst/>
            <a:gdLst>
              <a:gd name="connsiteX0" fmla="*/ 1752600 w 1752600"/>
              <a:gd name="connsiteY0" fmla="*/ 3565494 h 3565494"/>
              <a:gd name="connsiteX1" fmla="*/ 1601911 w 1752600"/>
              <a:gd name="connsiteY1" fmla="*/ 3557885 h 3565494"/>
              <a:gd name="connsiteX2" fmla="*/ 0 w 1752600"/>
              <a:gd name="connsiteY2" fmla="*/ 1782747 h 3565494"/>
              <a:gd name="connsiteX3" fmla="*/ 1601911 w 1752600"/>
              <a:gd name="connsiteY3" fmla="*/ 7610 h 3565494"/>
              <a:gd name="connsiteX4" fmla="*/ 1752600 w 1752600"/>
              <a:gd name="connsiteY4" fmla="*/ 0 h 3565494"/>
              <a:gd name="connsiteX5" fmla="*/ 1752600 w 1752600"/>
              <a:gd name="connsiteY5" fmla="*/ 170650 h 3565494"/>
              <a:gd name="connsiteX6" fmla="*/ 1620476 w 1752600"/>
              <a:gd name="connsiteY6" fmla="*/ 177532 h 3565494"/>
              <a:gd name="connsiteX7" fmla="*/ 215901 w 1752600"/>
              <a:gd name="connsiteY7" fmla="*/ 1782749 h 3565494"/>
              <a:gd name="connsiteX8" fmla="*/ 1620476 w 1752600"/>
              <a:gd name="connsiteY8" fmla="*/ 3387966 h 3565494"/>
              <a:gd name="connsiteX9" fmla="*/ 1752600 w 1752600"/>
              <a:gd name="connsiteY9" fmla="*/ 3394847 h 356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2600" h="3565494">
                <a:moveTo>
                  <a:pt x="1752600" y="3565494"/>
                </a:moveTo>
                <a:lnTo>
                  <a:pt x="1601911" y="3557885"/>
                </a:lnTo>
                <a:cubicBezTo>
                  <a:pt x="702142" y="3466508"/>
                  <a:pt x="0" y="2706624"/>
                  <a:pt x="0" y="1782747"/>
                </a:cubicBezTo>
                <a:cubicBezTo>
                  <a:pt x="0" y="858870"/>
                  <a:pt x="702142" y="98986"/>
                  <a:pt x="1601911" y="7610"/>
                </a:cubicBezTo>
                <a:lnTo>
                  <a:pt x="1752600" y="0"/>
                </a:lnTo>
                <a:lnTo>
                  <a:pt x="1752600" y="170650"/>
                </a:lnTo>
                <a:lnTo>
                  <a:pt x="1620476" y="177532"/>
                </a:lnTo>
                <a:cubicBezTo>
                  <a:pt x="831548" y="260161"/>
                  <a:pt x="215901" y="947307"/>
                  <a:pt x="215901" y="1782749"/>
                </a:cubicBezTo>
                <a:cubicBezTo>
                  <a:pt x="215901" y="2618190"/>
                  <a:pt x="831547" y="3305336"/>
                  <a:pt x="1620476" y="3387966"/>
                </a:cubicBezTo>
                <a:lnTo>
                  <a:pt x="1752600" y="3394847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4A75406F-AEA1-4414-B6E0-8600B9868EAE}"/>
              </a:ext>
            </a:extLst>
          </p:cNvPr>
          <p:cNvSpPr/>
          <p:nvPr/>
        </p:nvSpPr>
        <p:spPr>
          <a:xfrm>
            <a:off x="1633204" y="5391581"/>
            <a:ext cx="2934098" cy="1066799"/>
          </a:xfrm>
          <a:prstGeom prst="roundRect">
            <a:avLst>
              <a:gd name="adj" fmla="val 50000"/>
            </a:avLst>
          </a:prstGeom>
          <a:solidFill>
            <a:srgbClr val="E824B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(4)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có thích tranh (ảnh) đó không? Vì sao?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6" name="TextBox3" r:id="rId2" imgW="4524480" imgH="990720"/>
        </mc:Choice>
        <mc:Fallback>
          <p:control name="TextBox3" r:id="rId2" imgW="4524480" imgH="990720">
            <p:pic>
              <p:nvPicPr>
                <p:cNvPr id="12" name="TextBox3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67302" y="1299174"/>
                  <a:ext cx="4524447" cy="99297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7" name="TextBox1" r:id="rId3" imgW="4524480" imgH="990720"/>
        </mc:Choice>
        <mc:Fallback>
          <p:control name="TextBox1" r:id="rId3" imgW="4524480" imgH="99072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72000" y="2590800"/>
                  <a:ext cx="4524447" cy="99297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8" name="TextBox2" r:id="rId4" imgW="4524480" imgH="990720"/>
        </mc:Choice>
        <mc:Fallback>
          <p:control name="TextBox2" r:id="rId4" imgW="4524480" imgH="990720">
            <p:pic>
              <p:nvPicPr>
                <p:cNvPr id="14" name="TextBox2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43353" y="4036224"/>
                  <a:ext cx="4524447" cy="99297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9" name="TextBox4" r:id="rId5" imgW="4524480" imgH="990720"/>
        </mc:Choice>
        <mc:Fallback>
          <p:control name="TextBox4" r:id="rId5" imgW="4524480" imgH="990720">
            <p:pic>
              <p:nvPicPr>
                <p:cNvPr id="15" name="TextBox4">
                  <a:extLst>
                    <a:ext uri="{FF2B5EF4-FFF2-40B4-BE49-F238E27FC236}">
                      <a16:creationId xmlns:a16="http://schemas.microsoft.com/office/drawing/2014/main" id="{64689E19-0BDB-4A7B-BBB9-7DE2E47BBFC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19553" y="5465578"/>
                  <a:ext cx="4524447" cy="99297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6911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7995" y="1244260"/>
            <a:ext cx="1928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800" b="1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</a:rPr>
              <a:t>Bài làm</a:t>
            </a:r>
            <a:r>
              <a:rPr lang="vi-VN" sz="28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</a:p>
        </p:txBody>
      </p:sp>
      <p:pic>
        <p:nvPicPr>
          <p:cNvPr id="2050" name="Picture 2" descr="101 hình ảnh con voi đẹp, ngộ nghĩnh, dễ thương cute nhất | anhdep1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2967"/>
            <a:ext cx="2667000" cy="31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1" y="1598776"/>
            <a:ext cx="5867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76"/>
            <a:endParaRPr lang="vi-VN" sz="24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  <a:p>
            <a:pPr algn="just" defTabSz="914276"/>
            <a:r>
              <a:rPr lang="en-US" sz="2400" dirty="0">
                <a:solidFill>
                  <a:prstClr val="black"/>
                </a:solidFill>
                <a:latin typeface="Calibri"/>
              </a:rPr>
              <a:t>    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Em có một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quyển sổ nhỏ sưu tầm tranh ảnh về các con vật. Nhưng em thích nhất là tấm ảnh hình chữ nhật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chụp một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chú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voi.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Trong ảnh, chú voi đang đi lại thong dong trên bãi cỏ. V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oi có thân hình to lớn, da của chúng màu xám đục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Trên cái đầu to tròn là đôi tai tròn dẹt như hai cái cánh quạt. Em ấn tượng nhất với chiếc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ngà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dài và trắng của chú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 Em rất yêu thích loài vật này.</a:t>
            </a:r>
          </a:p>
        </p:txBody>
      </p:sp>
    </p:spTree>
    <p:extLst>
      <p:ext uri="{BB962C8B-B14F-4D97-AF65-F5344CB8AC3E}">
        <p14:creationId xmlns:p14="http://schemas.microsoft.com/office/powerpoint/2010/main" val="19080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50" y="847453"/>
            <a:ext cx="9658350" cy="5153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3505201" y="2590800"/>
            <a:ext cx="2325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76"/>
            <a:r>
              <a:rPr lang="en-US" sz="4000" b="1" dirty="0">
                <a:solidFill>
                  <a:srgbClr val="FFFF00"/>
                </a:solidFill>
                <a:latin typeface="Calibri"/>
              </a:rPr>
              <a:t>TẠM BIỆT</a:t>
            </a:r>
          </a:p>
        </p:txBody>
      </p:sp>
    </p:spTree>
    <p:extLst>
      <p:ext uri="{BB962C8B-B14F-4D97-AF65-F5344CB8AC3E}">
        <p14:creationId xmlns:p14="http://schemas.microsoft.com/office/powerpoint/2010/main" val="3939802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47B8C149E28F3D4DBE962F16673739C2" ma:contentTypeVersion="2" ma:contentTypeDescription="Tạo tài liệu mới." ma:contentTypeScope="" ma:versionID="ca34ef97d1ae6a5aa8d12b177be96398">
  <xsd:schema xmlns:xsd="http://www.w3.org/2001/XMLSchema" xmlns:xs="http://www.w3.org/2001/XMLSchema" xmlns:p="http://schemas.microsoft.com/office/2006/metadata/properties" xmlns:ns2="8c6cfe4c-d892-4354-bad1-555815a658c4" targetNamespace="http://schemas.microsoft.com/office/2006/metadata/properties" ma:root="true" ma:fieldsID="1b802f4fd30d7544f46f3c2bcb4e0285" ns2:_="">
    <xsd:import namespace="8c6cfe4c-d892-4354-bad1-555815a65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cfe4c-d892-4354-bad1-555815a65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30FEFE-C26E-4D31-A743-531959815E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6cfe4c-d892-4354-bad1-555815a65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534E8B-89CA-40AC-9D23-AF195D4FF24C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8c6cfe4c-d892-4354-bad1-555815a658c4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4FEB5C2-C131-48DB-8988-22E225E078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325</Words>
  <Application>Microsoft Office PowerPoint</Application>
  <PresentationFormat>On-screen Show (4:3)</PresentationFormat>
  <Paragraphs>27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Times New Roman</vt:lpstr>
      <vt:lpstr>UTM Avo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HUONGPV</dc:creator>
  <cp:lastModifiedBy>HP</cp:lastModifiedBy>
  <cp:revision>42</cp:revision>
  <dcterms:created xsi:type="dcterms:W3CDTF">2006-08-16T00:00:00Z</dcterms:created>
  <dcterms:modified xsi:type="dcterms:W3CDTF">2022-02-22T12:45:14Z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0x01010047B8C149E28F3D4DBE962F16673739C2</vt:lpwstr>
  </property>
</Properties>
</file>