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3" r:id="rId5"/>
    <p:sldId id="299" r:id="rId6"/>
    <p:sldId id="310" r:id="rId7"/>
    <p:sldId id="309" r:id="rId8"/>
    <p:sldId id="27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45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5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2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03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6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1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35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1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63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744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8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69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07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646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50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21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06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79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84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2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106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60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15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1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45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27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60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0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8.xml"/><Relationship Id="rId7" Type="http://schemas.openxmlformats.org/officeDocument/2006/relationships/image" Target="../media/image11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3.xml"/><Relationship Id="rId5" Type="http://schemas.openxmlformats.org/officeDocument/2006/relationships/control" Target="../activeX/activeX10.xml"/><Relationship Id="rId4" Type="http://schemas.openxmlformats.org/officeDocument/2006/relationships/control" Target="../activeX/activeX9.xml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7" Type="http://schemas.openxmlformats.org/officeDocument/2006/relationships/image" Target="../media/image10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10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931" y="2242952"/>
            <a:ext cx="10554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tiết học Tiếng Việt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4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4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57925" y="1000124"/>
            <a:ext cx="3134500" cy="4864235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3297715" y="1653893"/>
            <a:ext cx="3625600" cy="7445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Em muốn tả đồ vật gì?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9099" y="1572796"/>
            <a:ext cx="2571750" cy="3814012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122104" y="2146397"/>
            <a:ext cx="1758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 vật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3207601" y="3918858"/>
            <a:ext cx="3715713" cy="107115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(3) Em thường dùng đồ vật đó vào lúc nào? Công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dụng của đồ vật đó?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D6415E-E7C0-498D-9980-87E49E2E3548}"/>
              </a:ext>
            </a:extLst>
          </p:cNvPr>
          <p:cNvGrpSpPr/>
          <p:nvPr/>
        </p:nvGrpSpPr>
        <p:grpSpPr>
          <a:xfrm>
            <a:off x="2580850" y="147687"/>
            <a:ext cx="7613507" cy="1138773"/>
            <a:chOff x="238537" y="232458"/>
            <a:chExt cx="7944050" cy="11387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5880CF-0648-424A-B80E-187FFC92B586}"/>
                </a:ext>
              </a:extLst>
            </p:cNvPr>
            <p:cNvSpPr txBox="1"/>
            <p:nvPr/>
          </p:nvSpPr>
          <p:spPr>
            <a:xfrm>
              <a:off x="722280" y="232458"/>
              <a:ext cx="746030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 3 –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câu tả một đồ vật em cần dùng để tránh nắng hoặc tránh mưa.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E31CBD-00D6-4833-BEB0-5A559E6EB549}"/>
                </a:ext>
              </a:extLst>
            </p:cNvPr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3297715" y="2694557"/>
            <a:ext cx="3625599" cy="104141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Đồ vật đó có gì nổi bật về hình dáng, màu sắc, ...?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3143601" y="5140126"/>
            <a:ext cx="3675210" cy="109166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(4) Tình cảm của em đối với đồ vật đó như thế nào?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26" name="TextBox3" r:id="rId2" imgW="4572000" imgH="828720"/>
        </mc:Choice>
        <mc:Fallback>
          <p:control name="TextBox3" r:id="rId2" imgW="4572000" imgH="82872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67450" y="1572796"/>
                  <a:ext cx="4572001" cy="82559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7" name="TextBox1" r:id="rId3" imgW="4572000" imgH="1019160"/>
        </mc:Choice>
        <mc:Fallback>
          <p:control name="TextBox1" r:id="rId3" imgW="4572000" imgH="1019160">
            <p:pic>
              <p:nvPicPr>
                <p:cNvPr id="19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7449" y="2787640"/>
                  <a:ext cx="4572001" cy="10136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8" name="TextBox2" r:id="rId4" imgW="4572000" imgH="1019160"/>
        </mc:Choice>
        <mc:Fallback>
          <p:control name="TextBox2" r:id="rId4" imgW="4572000" imgH="1019160">
            <p:pic>
              <p:nvPicPr>
                <p:cNvPr id="20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67448" y="4028194"/>
                  <a:ext cx="4572001" cy="10136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29" name="TextBox4" r:id="rId5" imgW="4572000" imgH="1009800"/>
        </mc:Choice>
        <mc:Fallback>
          <p:control name="TextBox4" r:id="rId5" imgW="4572000" imgH="1009800">
            <p:pic>
              <p:nvPicPr>
                <p:cNvPr id="21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67447" y="5268748"/>
                  <a:ext cx="4572001" cy="10136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89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9" grpId="0" animBg="1"/>
      <p:bldP spid="14" grpId="0"/>
      <p:bldP spid="30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676" y="299450"/>
            <a:ext cx="1147140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 làm </a:t>
            </a:r>
          </a:p>
          <a:p>
            <a:pPr lvl="0"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 mua cho em một chiếc mũ rất đẹp.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mũ được làm bằng vải, có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cam. Vành 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mũ rất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rộng.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Trên mũ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thêu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chú thỏ trông rất đáng yêu.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đội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ra ngoài đường. Chiếc mũ giúp em tránh được ánh nắng chói chang của mùa hè. Em rất thích chiếc mũ mẹ mua.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7" b="90000" l="2267" r="98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016">
            <a:off x="8948159" y="3722915"/>
            <a:ext cx="2952206" cy="2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7340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805229" y="1981570"/>
            <a:ext cx="10534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tập: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đoạn văn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tả một đồ vật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" y="2640872"/>
            <a:ext cx="12002718" cy="3015344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023"/>
            <a:ext cx="12192000" cy="144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57779" y="89689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Kể tên các đồ vật.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57779" y="1516817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các hình dưới đây: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1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" y="1360713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96278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243608" y="4354076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153792" y="4414544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4428310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442831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4414543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</a:t>
            </a:r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023"/>
            <a:ext cx="12192000" cy="144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57779" y="89689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Kể tên các đồ vật.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các hình dưới đây: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129247"/>
            <a:ext cx="12002718" cy="3015344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766"/>
            <a:ext cx="12192000" cy="171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932702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các hình dưới đây: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" r="81389"/>
          <a:stretch/>
        </p:blipFill>
        <p:spPr>
          <a:xfrm>
            <a:off x="961002" y="1285193"/>
            <a:ext cx="2233749" cy="3015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932702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các hình dưới đây: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7879" t="14698" r="64847" b="12166"/>
          <a:stretch/>
        </p:blipFill>
        <p:spPr>
          <a:xfrm>
            <a:off x="7954511" y="1573305"/>
            <a:ext cx="2073408" cy="220531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44" name="TextBox3" r:id="rId2" imgW="4410000" imgH="2581200"/>
        </mc:Choice>
        <mc:Fallback>
          <p:control name="TextBox3" r:id="rId2" imgW="4410000" imgH="258120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5131" y="3924901"/>
                  <a:ext cx="4415245" cy="25804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1" r:id="rId3" imgW="4410000" imgH="2581200"/>
        </mc:Choice>
        <mc:Fallback>
          <p:control name="TextBox1" r:id="rId3" imgW="4410000" imgH="258120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4639" y="3967111"/>
                  <a:ext cx="4415245" cy="258040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6692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6179" t="14562" r="51632"/>
          <a:stretch/>
        </p:blipFill>
        <p:spPr>
          <a:xfrm>
            <a:off x="2285003" y="1606152"/>
            <a:ext cx="1463040" cy="257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775946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các hình dưới đây: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48627" t="14698" r="31543" b="126"/>
          <a:stretch/>
        </p:blipFill>
        <p:spPr>
          <a:xfrm>
            <a:off x="7858139" y="1606152"/>
            <a:ext cx="2380130" cy="256838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66" name="TextBox3" r:id="rId2" imgW="4410000" imgH="2162160"/>
        </mc:Choice>
        <mc:Fallback>
          <p:control name="TextBox3" r:id="rId2" imgW="4410000" imgH="216216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5131" y="4340859"/>
                  <a:ext cx="4415245" cy="21644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7" name="TextBox1" r:id="rId3" imgW="4410000" imgH="2209680"/>
        </mc:Choice>
        <mc:Fallback>
          <p:control name="TextBox1" r:id="rId3" imgW="4410000" imgH="220968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44639" y="4340859"/>
                  <a:ext cx="4415245" cy="22066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0744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9382" t="-148" r="16524"/>
          <a:stretch/>
        </p:blipFill>
        <p:spPr>
          <a:xfrm>
            <a:off x="2442753" y="1603624"/>
            <a:ext cx="1495698" cy="2670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775946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các hình dưới đây: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83893" t="22963" r="-181" b="27072"/>
          <a:stretch/>
        </p:blipFill>
        <p:spPr>
          <a:xfrm>
            <a:off x="8085907" y="1888004"/>
            <a:ext cx="2338252" cy="180190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90" name="TextBox3" r:id="rId2" imgW="4410000" imgH="2162160"/>
        </mc:Choice>
        <mc:Fallback>
          <p:control name="TextBox3" r:id="rId2" imgW="4410000" imgH="216216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5130" y="4383070"/>
                  <a:ext cx="4415245" cy="21644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91" name="TextBox1" r:id="rId3" imgW="4410000" imgH="2209680"/>
        </mc:Choice>
        <mc:Fallback>
          <p:control name="TextBox1" r:id="rId3" imgW="4410000" imgH="220968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644639" y="4340859"/>
                  <a:ext cx="4415245" cy="22066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064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57925" y="1000124"/>
            <a:ext cx="3134500" cy="4864235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3518854" y="1646437"/>
            <a:ext cx="7181604" cy="7445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Em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muốn tả đồ vật gì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9099" y="1572796"/>
            <a:ext cx="2571750" cy="3814012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122104" y="2146397"/>
            <a:ext cx="1758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 vật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3626078" y="3981886"/>
            <a:ext cx="7048254" cy="68587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(3) - Em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thường dùng đồ vật đó vào lúc nào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- 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 dụng của đồ vật đó?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D6415E-E7C0-498D-9980-87E49E2E3548}"/>
              </a:ext>
            </a:extLst>
          </p:cNvPr>
          <p:cNvGrpSpPr/>
          <p:nvPr/>
        </p:nvGrpSpPr>
        <p:grpSpPr>
          <a:xfrm>
            <a:off x="2580850" y="147687"/>
            <a:ext cx="7613507" cy="1138773"/>
            <a:chOff x="238537" y="232458"/>
            <a:chExt cx="7944050" cy="11387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5880CF-0648-424A-B80E-187FFC92B586}"/>
                </a:ext>
              </a:extLst>
            </p:cNvPr>
            <p:cNvSpPr txBox="1"/>
            <p:nvPr/>
          </p:nvSpPr>
          <p:spPr>
            <a:xfrm>
              <a:off x="722280" y="232458"/>
              <a:ext cx="746030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 3 –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câu tả một đồ vật em cần dùng để tránh nắng hoặc tránh mưa.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E31CBD-00D6-4833-BEB0-5A559E6EB549}"/>
                </a:ext>
              </a:extLst>
            </p:cNvPr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3518854" y="2765826"/>
            <a:ext cx="7181604" cy="7445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Đồ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vật đó có gì nổi bật về hình dáng, màu sắc, ...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3647848" y="5140128"/>
            <a:ext cx="7048254" cy="68587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Tình cảm của em đối với đồ vật đó như thế nào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9" grpId="0" animBg="1"/>
      <p:bldP spid="14" grpId="0"/>
      <p:bldP spid="30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473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iCiel Crocante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87</cp:revision>
  <dcterms:created xsi:type="dcterms:W3CDTF">2021-04-06T13:29:12Z</dcterms:created>
  <dcterms:modified xsi:type="dcterms:W3CDTF">2022-01-21T01:51:25Z</dcterms:modified>
</cp:coreProperties>
</file>