
<file path=[Content_Types].xml><?xml version="1.0" encoding="utf-8"?>
<Types xmlns="http://schemas.openxmlformats.org/package/2006/content-types">
  <Default Extension="png" ContentType="image/png"/>
  <Default Extension="bin" ContentType="application/vnd.ms-office.activeX"/>
  <Default Extension="mp3" ContentType="audio/mpeg"/>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activeX/activeX1.xml" ContentType="application/vnd.ms-office.activeX+xml"/>
  <Override PartName="/ppt/activeX/activeX2.xml" ContentType="application/vnd.ms-office.activeX+xml"/>
  <Override PartName="/ppt/activeX/activeX3.xml" ContentType="application/vnd.ms-office.activeX+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Lst>
  <p:notesMasterIdLst>
    <p:notesMasterId r:id="rId16"/>
  </p:notesMasterIdLst>
  <p:sldIdLst>
    <p:sldId id="291" r:id="rId3"/>
    <p:sldId id="292" r:id="rId4"/>
    <p:sldId id="283" r:id="rId5"/>
    <p:sldId id="286" r:id="rId6"/>
    <p:sldId id="287" r:id="rId7"/>
    <p:sldId id="288" r:id="rId8"/>
    <p:sldId id="293" r:id="rId9"/>
    <p:sldId id="294" r:id="rId10"/>
    <p:sldId id="285" r:id="rId11"/>
    <p:sldId id="290" r:id="rId12"/>
    <p:sldId id="295" r:id="rId13"/>
    <p:sldId id="296" r:id="rId14"/>
    <p:sldId id="27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6600"/>
    <a:srgbClr val="0082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207" autoAdjust="0"/>
    <p:restoredTop sz="93950" autoAdjust="0"/>
  </p:normalViewPr>
  <p:slideViewPr>
    <p:cSldViewPr snapToGrid="0">
      <p:cViewPr varScale="1">
        <p:scale>
          <a:sx n="69" d="100"/>
          <a:sy n="69" d="100"/>
        </p:scale>
        <p:origin x="972" y="6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activeX1.xml><?xml version="1.0" encoding="utf-8"?>
<ax:ocx xmlns:ax="http://schemas.microsoft.com/office/2006/activeX" xmlns:r="http://schemas.openxmlformats.org/officeDocument/2006/relationships" ax:classid="{8BD21D10-EC42-11CE-9E0D-00AA006002F3}" ax:persistence="persistStorage" r:id="rId1"/>
</file>

<file path=ppt/activeX/activeX2.xml><?xml version="1.0" encoding="utf-8"?>
<ax:ocx xmlns:ax="http://schemas.microsoft.com/office/2006/activeX" xmlns:r="http://schemas.openxmlformats.org/officeDocument/2006/relationships" ax:classid="{8BD21D10-EC42-11CE-9E0D-00AA006002F3}" ax:persistence="persistStorage" r:id="rId1"/>
</file>

<file path=ppt/activeX/activeX3.xml><?xml version="1.0" encoding="utf-8"?>
<ax:ocx xmlns:ax="http://schemas.microsoft.com/office/2006/activeX" xmlns:r="http://schemas.openxmlformats.org/officeDocument/2006/relationships" ax:classid="{8BD21D10-EC42-11CE-9E0D-00AA006002F3}" ax:persistence="persistStorage" r:id="rId1"/>
</file>

<file path=ppt/drawings/_rels/vmlDrawing1.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1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9EAD26F-197A-4344-8006-41ADEB63EE52}" type="datetimeFigureOut">
              <a:rPr lang="en-US" smtClean="0"/>
              <a:t>12/8/2021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D410672-AB2C-4B15-8A81-455247B6250E}" type="slidenum">
              <a:rPr lang="en-US" smtClean="0"/>
              <a:t>‹#›</a:t>
            </a:fld>
            <a:endParaRPr lang="en-US"/>
          </a:p>
        </p:txBody>
      </p:sp>
    </p:spTree>
    <p:extLst>
      <p:ext uri="{BB962C8B-B14F-4D97-AF65-F5344CB8AC3E}">
        <p14:creationId xmlns:p14="http://schemas.microsoft.com/office/powerpoint/2010/main" val="16947862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DCC56-F5E1-4C44-AD86-F1B8EB7F87B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D507852-9A7E-4F06-86D7-DBE085B30F2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F5D0A2A-C2A4-4C64-BBC0-C18F193E2DCB}"/>
              </a:ext>
            </a:extLst>
          </p:cNvPr>
          <p:cNvSpPr>
            <a:spLocks noGrp="1"/>
          </p:cNvSpPr>
          <p:nvPr>
            <p:ph type="dt" sz="half" idx="10"/>
          </p:nvPr>
        </p:nvSpPr>
        <p:spPr/>
        <p:txBody>
          <a:bodyPr/>
          <a:lstStyle/>
          <a:p>
            <a:fld id="{389C5F93-887A-4481-A204-754FB144E4BE}" type="datetimeFigureOut">
              <a:rPr lang="en-US" smtClean="0"/>
              <a:t>12/8/2021</a:t>
            </a:fld>
            <a:endParaRPr lang="en-US"/>
          </a:p>
        </p:txBody>
      </p:sp>
      <p:sp>
        <p:nvSpPr>
          <p:cNvPr id="5" name="Footer Placeholder 4">
            <a:extLst>
              <a:ext uri="{FF2B5EF4-FFF2-40B4-BE49-F238E27FC236}">
                <a16:creationId xmlns:a16="http://schemas.microsoft.com/office/drawing/2014/main" id="{601549A9-ADD6-4C8C-936F-8BDB0273E5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9B67A7-BC8F-483B-BDBA-EC669FAF611B}"/>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26315774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F7EA7-A850-4B31-BFB1-05DC9C4AE1A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E12A992-B0AB-4724-97D7-DC5BFD05ED1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E3DB81-A2CE-4DE2-A81D-BE3D0803E325}"/>
              </a:ext>
            </a:extLst>
          </p:cNvPr>
          <p:cNvSpPr>
            <a:spLocks noGrp="1"/>
          </p:cNvSpPr>
          <p:nvPr>
            <p:ph type="dt" sz="half" idx="10"/>
          </p:nvPr>
        </p:nvSpPr>
        <p:spPr/>
        <p:txBody>
          <a:bodyPr/>
          <a:lstStyle/>
          <a:p>
            <a:fld id="{389C5F93-887A-4481-A204-754FB144E4BE}" type="datetimeFigureOut">
              <a:rPr lang="en-US" smtClean="0"/>
              <a:t>12/8/2021</a:t>
            </a:fld>
            <a:endParaRPr lang="en-US"/>
          </a:p>
        </p:txBody>
      </p:sp>
      <p:sp>
        <p:nvSpPr>
          <p:cNvPr id="5" name="Footer Placeholder 4">
            <a:extLst>
              <a:ext uri="{FF2B5EF4-FFF2-40B4-BE49-F238E27FC236}">
                <a16:creationId xmlns:a16="http://schemas.microsoft.com/office/drawing/2014/main" id="{9B7F8850-939A-42C1-BE67-B5974749F4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22DB53-C194-42C0-9EA0-8FF03CFF51E8}"/>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1161798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EA1348F-F778-4CB0-B111-7C97E7CBD8A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A5C8359-3C7A-4EFE-854C-E2DE54F092B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642ADB-39AF-4F4B-85BE-175AEF9F9FC9}"/>
              </a:ext>
            </a:extLst>
          </p:cNvPr>
          <p:cNvSpPr>
            <a:spLocks noGrp="1"/>
          </p:cNvSpPr>
          <p:nvPr>
            <p:ph type="dt" sz="half" idx="10"/>
          </p:nvPr>
        </p:nvSpPr>
        <p:spPr/>
        <p:txBody>
          <a:bodyPr/>
          <a:lstStyle/>
          <a:p>
            <a:fld id="{389C5F93-887A-4481-A204-754FB144E4BE}" type="datetimeFigureOut">
              <a:rPr lang="en-US" smtClean="0"/>
              <a:t>12/8/2021</a:t>
            </a:fld>
            <a:endParaRPr lang="en-US"/>
          </a:p>
        </p:txBody>
      </p:sp>
      <p:sp>
        <p:nvSpPr>
          <p:cNvPr id="5" name="Footer Placeholder 4">
            <a:extLst>
              <a:ext uri="{FF2B5EF4-FFF2-40B4-BE49-F238E27FC236}">
                <a16:creationId xmlns:a16="http://schemas.microsoft.com/office/drawing/2014/main" id="{64F9F293-897F-4929-9E42-96D4A6D15D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2CD7FF-3FFB-49B0-AA83-669D525ED01B}"/>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19891139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DCC56-F5E1-4C44-AD86-F1B8EB7F87B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D507852-9A7E-4F06-86D7-DBE085B30F2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F5D0A2A-C2A4-4C64-BBC0-C18F193E2DCB}"/>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12/8/2021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601549A9-ADD6-4C8C-936F-8BDB0273E576}"/>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B19B67A7-BC8F-483B-BDBA-EC669FAF611B}"/>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91824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7C249-3B70-4FA6-93F0-C231D5DB5CA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087E01-A3A5-4334-914B-F24DC27B16D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F0F003-333E-4D29-A09D-C78034639685}"/>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12/8/2021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943D16D9-B845-4551-9DDF-45C4E07B11DB}"/>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BA3BC130-9B5D-4315-9904-85626D9CD4B3}"/>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25681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5E6A4-0F6D-47B3-B1B0-C81BEF1D11C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6862201-2032-4EF5-B29F-61630F43269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8A8B075-1BD0-4D86-91C9-AFB9542B6C44}"/>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12/8/2021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B96A3AD1-44DC-4640-BD35-E86F637E87A6}"/>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2BB325A1-EB8B-45A0-9544-25DE745A92DB}"/>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333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F7812-5831-4B47-867E-6AACD3E4EE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58893B5-3A4A-48F8-A774-0DE8F58E86B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A23DB5A-3027-4D38-8798-A30633BCD61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3C59029-2351-43F4-BE15-A0B05CDDCCAF}"/>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12/8/2021</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D982C413-63C8-4708-B04B-22EA3CBE0CAD}"/>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4C35F2F7-954D-4718-AB34-12C970AEDF09}"/>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74479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F00AA-FC9B-4B22-909A-66E2B4E7911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2AE43A2-95F0-4FDA-A3A9-994D72DF7D2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AA94606-FDC0-44C6-B2F6-78A0EE4BDFD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E4136C7-42FF-44D1-9DDD-2AFC74A0E9A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A383972-0D86-400F-AFB9-057E6E4038E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8A12704-9F3B-4E5D-B37A-A65FB6639FB7}"/>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12/8/2021</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DED14B6A-D31E-4E4E-9999-2A037F28C0F9}"/>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323CE0C2-879A-464E-B0C6-8927F16B4815}"/>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15635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84C4B-E99A-4637-B2A5-62A92ADAB29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9C2A881-E3AF-49DA-A4B1-579A0F39FEBB}"/>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12/8/2021</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F35913B2-3613-49A3-8703-7439B1EE9C3E}"/>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9C282779-E726-41E8-A702-F4E40F136998}"/>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58847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2118B78-BCE9-4DA8-80F2-24A4C05240E0}"/>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12/8/2021</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005BF5D5-4750-4FE3-AE67-46C67F70BE13}"/>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646C7EBF-F997-4A98-BFCB-A2F2CFCE84B2}"/>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90678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0F86B-DE1B-47E5-AF1E-F1E43D126DB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3839149-F5C9-4A3E-B1F1-64AC32A8C4E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0B49737-FC39-46B3-AA8E-88ED0BBE3D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D70A5A9-3EC5-49B2-BB5D-3ADB82122DAF}"/>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12/8/2021</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EB834B9C-1E2F-4435-98A0-7D4AACDEAFAF}"/>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6D319B98-E521-4405-A564-3AB1026FDDA3}"/>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87475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7C249-3B70-4FA6-93F0-C231D5DB5CA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087E01-A3A5-4334-914B-F24DC27B16D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F0F003-333E-4D29-A09D-C78034639685}"/>
              </a:ext>
            </a:extLst>
          </p:cNvPr>
          <p:cNvSpPr>
            <a:spLocks noGrp="1"/>
          </p:cNvSpPr>
          <p:nvPr>
            <p:ph type="dt" sz="half" idx="10"/>
          </p:nvPr>
        </p:nvSpPr>
        <p:spPr/>
        <p:txBody>
          <a:bodyPr/>
          <a:lstStyle/>
          <a:p>
            <a:fld id="{389C5F93-887A-4481-A204-754FB144E4BE}" type="datetimeFigureOut">
              <a:rPr lang="en-US" smtClean="0"/>
              <a:t>12/8/2021</a:t>
            </a:fld>
            <a:endParaRPr lang="en-US"/>
          </a:p>
        </p:txBody>
      </p:sp>
      <p:sp>
        <p:nvSpPr>
          <p:cNvPr id="5" name="Footer Placeholder 4">
            <a:extLst>
              <a:ext uri="{FF2B5EF4-FFF2-40B4-BE49-F238E27FC236}">
                <a16:creationId xmlns:a16="http://schemas.microsoft.com/office/drawing/2014/main" id="{943D16D9-B845-4551-9DDF-45C4E07B11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3BC130-9B5D-4315-9904-85626D9CD4B3}"/>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30041590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9B37F-F0AD-4E46-B21B-5C2CD91743E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76602EB-C689-4796-BE01-E59E221EA91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86E3EE4-9555-4C63-94C7-F6ACA3E82D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6BCC5D-691D-47D3-874F-80E55C572CE6}"/>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12/8/2021</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7FFBD8AA-F3E0-4242-98F6-9558B68AF38A}"/>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D5ED071D-48D1-4743-B5AE-2DF61239820E}"/>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0274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F7EA7-A850-4B31-BFB1-05DC9C4AE1A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E12A992-B0AB-4724-97D7-DC5BFD05ED1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E3DB81-A2CE-4DE2-A81D-BE3D0803E325}"/>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12/8/2021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9B7F8850-939A-42C1-BE67-B5974749F418}"/>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9B22DB53-C194-42C0-9EA0-8FF03CFF51E8}"/>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81524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EA1348F-F778-4CB0-B111-7C97E7CBD8A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A5C8359-3C7A-4EFE-854C-E2DE54F092B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642ADB-39AF-4F4B-85BE-175AEF9F9FC9}"/>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12/8/2021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64F9F293-897F-4929-9E42-96D4A6D15D02}"/>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942CD7FF-3FFB-49B0-AA83-669D525ED01B}"/>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83268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5E6A4-0F6D-47B3-B1B0-C81BEF1D11C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6862201-2032-4EF5-B29F-61630F43269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8A8B075-1BD0-4D86-91C9-AFB9542B6C44}"/>
              </a:ext>
            </a:extLst>
          </p:cNvPr>
          <p:cNvSpPr>
            <a:spLocks noGrp="1"/>
          </p:cNvSpPr>
          <p:nvPr>
            <p:ph type="dt" sz="half" idx="10"/>
          </p:nvPr>
        </p:nvSpPr>
        <p:spPr/>
        <p:txBody>
          <a:bodyPr/>
          <a:lstStyle/>
          <a:p>
            <a:fld id="{389C5F93-887A-4481-A204-754FB144E4BE}" type="datetimeFigureOut">
              <a:rPr lang="en-US" smtClean="0"/>
              <a:t>12/8/2021</a:t>
            </a:fld>
            <a:endParaRPr lang="en-US"/>
          </a:p>
        </p:txBody>
      </p:sp>
      <p:sp>
        <p:nvSpPr>
          <p:cNvPr id="5" name="Footer Placeholder 4">
            <a:extLst>
              <a:ext uri="{FF2B5EF4-FFF2-40B4-BE49-F238E27FC236}">
                <a16:creationId xmlns:a16="http://schemas.microsoft.com/office/drawing/2014/main" id="{B96A3AD1-44DC-4640-BD35-E86F637E87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B325A1-EB8B-45A0-9544-25DE745A92DB}"/>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6311131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F7812-5831-4B47-867E-6AACD3E4EE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58893B5-3A4A-48F8-A774-0DE8F58E86B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A23DB5A-3027-4D38-8798-A30633BCD61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3C59029-2351-43F4-BE15-A0B05CDDCCAF}"/>
              </a:ext>
            </a:extLst>
          </p:cNvPr>
          <p:cNvSpPr>
            <a:spLocks noGrp="1"/>
          </p:cNvSpPr>
          <p:nvPr>
            <p:ph type="dt" sz="half" idx="10"/>
          </p:nvPr>
        </p:nvSpPr>
        <p:spPr/>
        <p:txBody>
          <a:bodyPr/>
          <a:lstStyle/>
          <a:p>
            <a:fld id="{389C5F93-887A-4481-A204-754FB144E4BE}" type="datetimeFigureOut">
              <a:rPr lang="en-US" smtClean="0"/>
              <a:t>12/8/2021</a:t>
            </a:fld>
            <a:endParaRPr lang="en-US"/>
          </a:p>
        </p:txBody>
      </p:sp>
      <p:sp>
        <p:nvSpPr>
          <p:cNvPr id="6" name="Footer Placeholder 5">
            <a:extLst>
              <a:ext uri="{FF2B5EF4-FFF2-40B4-BE49-F238E27FC236}">
                <a16:creationId xmlns:a16="http://schemas.microsoft.com/office/drawing/2014/main" id="{D982C413-63C8-4708-B04B-22EA3CBE0C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C35F2F7-954D-4718-AB34-12C970AEDF09}"/>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16669390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F00AA-FC9B-4B22-909A-66E2B4E7911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2AE43A2-95F0-4FDA-A3A9-994D72DF7D2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AA94606-FDC0-44C6-B2F6-78A0EE4BDFD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E4136C7-42FF-44D1-9DDD-2AFC74A0E9A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A383972-0D86-400F-AFB9-057E6E4038E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8A12704-9F3B-4E5D-B37A-A65FB6639FB7}"/>
              </a:ext>
            </a:extLst>
          </p:cNvPr>
          <p:cNvSpPr>
            <a:spLocks noGrp="1"/>
          </p:cNvSpPr>
          <p:nvPr>
            <p:ph type="dt" sz="half" idx="10"/>
          </p:nvPr>
        </p:nvSpPr>
        <p:spPr/>
        <p:txBody>
          <a:bodyPr/>
          <a:lstStyle/>
          <a:p>
            <a:fld id="{389C5F93-887A-4481-A204-754FB144E4BE}" type="datetimeFigureOut">
              <a:rPr lang="en-US" smtClean="0"/>
              <a:t>12/8/2021</a:t>
            </a:fld>
            <a:endParaRPr lang="en-US"/>
          </a:p>
        </p:txBody>
      </p:sp>
      <p:sp>
        <p:nvSpPr>
          <p:cNvPr id="8" name="Footer Placeholder 7">
            <a:extLst>
              <a:ext uri="{FF2B5EF4-FFF2-40B4-BE49-F238E27FC236}">
                <a16:creationId xmlns:a16="http://schemas.microsoft.com/office/drawing/2014/main" id="{DED14B6A-D31E-4E4E-9999-2A037F28C0F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23CE0C2-879A-464E-B0C6-8927F16B4815}"/>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24970450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84C4B-E99A-4637-B2A5-62A92ADAB29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9C2A881-E3AF-49DA-A4B1-579A0F39FEBB}"/>
              </a:ext>
            </a:extLst>
          </p:cNvPr>
          <p:cNvSpPr>
            <a:spLocks noGrp="1"/>
          </p:cNvSpPr>
          <p:nvPr>
            <p:ph type="dt" sz="half" idx="10"/>
          </p:nvPr>
        </p:nvSpPr>
        <p:spPr/>
        <p:txBody>
          <a:bodyPr/>
          <a:lstStyle/>
          <a:p>
            <a:fld id="{389C5F93-887A-4481-A204-754FB144E4BE}" type="datetimeFigureOut">
              <a:rPr lang="en-US" smtClean="0"/>
              <a:t>12/8/2021</a:t>
            </a:fld>
            <a:endParaRPr lang="en-US"/>
          </a:p>
        </p:txBody>
      </p:sp>
      <p:sp>
        <p:nvSpPr>
          <p:cNvPr id="4" name="Footer Placeholder 3">
            <a:extLst>
              <a:ext uri="{FF2B5EF4-FFF2-40B4-BE49-F238E27FC236}">
                <a16:creationId xmlns:a16="http://schemas.microsoft.com/office/drawing/2014/main" id="{F35913B2-3613-49A3-8703-7439B1EE9C3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C282779-E726-41E8-A702-F4E40F136998}"/>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26772866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2118B78-BCE9-4DA8-80F2-24A4C05240E0}"/>
              </a:ext>
            </a:extLst>
          </p:cNvPr>
          <p:cNvSpPr>
            <a:spLocks noGrp="1"/>
          </p:cNvSpPr>
          <p:nvPr>
            <p:ph type="dt" sz="half" idx="10"/>
          </p:nvPr>
        </p:nvSpPr>
        <p:spPr/>
        <p:txBody>
          <a:bodyPr/>
          <a:lstStyle/>
          <a:p>
            <a:fld id="{389C5F93-887A-4481-A204-754FB144E4BE}" type="datetimeFigureOut">
              <a:rPr lang="en-US" smtClean="0"/>
              <a:t>12/8/2021</a:t>
            </a:fld>
            <a:endParaRPr lang="en-US"/>
          </a:p>
        </p:txBody>
      </p:sp>
      <p:sp>
        <p:nvSpPr>
          <p:cNvPr id="3" name="Footer Placeholder 2">
            <a:extLst>
              <a:ext uri="{FF2B5EF4-FFF2-40B4-BE49-F238E27FC236}">
                <a16:creationId xmlns:a16="http://schemas.microsoft.com/office/drawing/2014/main" id="{005BF5D5-4750-4FE3-AE67-46C67F70BE1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46C7EBF-F997-4A98-BFCB-A2F2CFCE84B2}"/>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12627984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0F86B-DE1B-47E5-AF1E-F1E43D126DB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3839149-F5C9-4A3E-B1F1-64AC32A8C4E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0B49737-FC39-46B3-AA8E-88ED0BBE3D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D70A5A9-3EC5-49B2-BB5D-3ADB82122DAF}"/>
              </a:ext>
            </a:extLst>
          </p:cNvPr>
          <p:cNvSpPr>
            <a:spLocks noGrp="1"/>
          </p:cNvSpPr>
          <p:nvPr>
            <p:ph type="dt" sz="half" idx="10"/>
          </p:nvPr>
        </p:nvSpPr>
        <p:spPr/>
        <p:txBody>
          <a:bodyPr/>
          <a:lstStyle/>
          <a:p>
            <a:fld id="{389C5F93-887A-4481-A204-754FB144E4BE}" type="datetimeFigureOut">
              <a:rPr lang="en-US" smtClean="0"/>
              <a:t>12/8/2021</a:t>
            </a:fld>
            <a:endParaRPr lang="en-US"/>
          </a:p>
        </p:txBody>
      </p:sp>
      <p:sp>
        <p:nvSpPr>
          <p:cNvPr id="6" name="Footer Placeholder 5">
            <a:extLst>
              <a:ext uri="{FF2B5EF4-FFF2-40B4-BE49-F238E27FC236}">
                <a16:creationId xmlns:a16="http://schemas.microsoft.com/office/drawing/2014/main" id="{EB834B9C-1E2F-4435-98A0-7D4AACDEAF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D319B98-E521-4405-A564-3AB1026FDDA3}"/>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19447466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9B37F-F0AD-4E46-B21B-5C2CD91743E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76602EB-C689-4796-BE01-E59E221EA91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86E3EE4-9555-4C63-94C7-F6ACA3E82D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6BCC5D-691D-47D3-874F-80E55C572CE6}"/>
              </a:ext>
            </a:extLst>
          </p:cNvPr>
          <p:cNvSpPr>
            <a:spLocks noGrp="1"/>
          </p:cNvSpPr>
          <p:nvPr>
            <p:ph type="dt" sz="half" idx="10"/>
          </p:nvPr>
        </p:nvSpPr>
        <p:spPr/>
        <p:txBody>
          <a:bodyPr/>
          <a:lstStyle/>
          <a:p>
            <a:fld id="{389C5F93-887A-4481-A204-754FB144E4BE}" type="datetimeFigureOut">
              <a:rPr lang="en-US" smtClean="0"/>
              <a:t>12/8/2021</a:t>
            </a:fld>
            <a:endParaRPr lang="en-US"/>
          </a:p>
        </p:txBody>
      </p:sp>
      <p:sp>
        <p:nvSpPr>
          <p:cNvPr id="6" name="Footer Placeholder 5">
            <a:extLst>
              <a:ext uri="{FF2B5EF4-FFF2-40B4-BE49-F238E27FC236}">
                <a16:creationId xmlns:a16="http://schemas.microsoft.com/office/drawing/2014/main" id="{7FFBD8AA-F3E0-4242-98F6-9558B68AF38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5ED071D-48D1-4743-B5AE-2DF61239820E}"/>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37308488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6F7407B-4E2C-408B-B389-F57864F2DE9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DF7A4D6-DEAC-485D-B330-F569F9C4745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53AB30-B58C-41B9-BE13-88ED91F345A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9C5F93-887A-4481-A204-754FB144E4BE}" type="datetimeFigureOut">
              <a:rPr lang="en-US" smtClean="0"/>
              <a:t>12/8/2021</a:t>
            </a:fld>
            <a:endParaRPr lang="en-US"/>
          </a:p>
        </p:txBody>
      </p:sp>
      <p:sp>
        <p:nvSpPr>
          <p:cNvPr id="5" name="Footer Placeholder 4">
            <a:extLst>
              <a:ext uri="{FF2B5EF4-FFF2-40B4-BE49-F238E27FC236}">
                <a16:creationId xmlns:a16="http://schemas.microsoft.com/office/drawing/2014/main" id="{C353CEE2-EF76-4032-8D9E-DB3CC52D393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EB41C0C-DBC5-49B1-BED0-EED11950E29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4E047B-2186-4570-B73E-AAD78CC2AB62}" type="slidenum">
              <a:rPr lang="en-US" smtClean="0"/>
              <a:t>‹#›</a:t>
            </a:fld>
            <a:endParaRPr lang="en-US"/>
          </a:p>
        </p:txBody>
      </p:sp>
    </p:spTree>
    <p:extLst>
      <p:ext uri="{BB962C8B-B14F-4D97-AF65-F5344CB8AC3E}">
        <p14:creationId xmlns:p14="http://schemas.microsoft.com/office/powerpoint/2010/main" val="33076807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6F7407B-4E2C-408B-B389-F57864F2DE9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DF7A4D6-DEAC-485D-B330-F569F9C4745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53AB30-B58C-41B9-BE13-88ED91F345A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9C5F93-887A-4481-A204-754FB144E4BE}" type="datetimeFigureOut">
              <a:rPr lang="en-US" smtClean="0">
                <a:solidFill>
                  <a:prstClr val="black">
                    <a:tint val="75000"/>
                  </a:prstClr>
                </a:solidFill>
              </a:rPr>
              <a:pPr/>
              <a:t>12/8/2021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C353CEE2-EF76-4032-8D9E-DB3CC52D393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3EB41C0C-DBC5-49B1-BED0-EED11950E29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701827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12.xml"/><Relationship Id="rId7" Type="http://schemas.openxmlformats.org/officeDocument/2006/relationships/image" Target="../media/image6.png"/><Relationship Id="rId12" Type="http://schemas.openxmlformats.org/officeDocument/2006/relationships/image" Target="../media/image14.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ontrol" Target="../activeX/activeX2.xml"/><Relationship Id="rId7" Type="http://schemas.openxmlformats.org/officeDocument/2006/relationships/image" Target="../media/image12.wmf"/><Relationship Id="rId2" Type="http://schemas.openxmlformats.org/officeDocument/2006/relationships/control" Target="../activeX/activeX1.xml"/><Relationship Id="rId1" Type="http://schemas.openxmlformats.org/officeDocument/2006/relationships/vmlDrawing" Target="../drawings/vmlDrawing1.vml"/><Relationship Id="rId6" Type="http://schemas.openxmlformats.org/officeDocument/2006/relationships/image" Target="../media/image11.wmf"/><Relationship Id="rId5" Type="http://schemas.openxmlformats.org/officeDocument/2006/relationships/slideLayout" Target="../slideLayouts/slideLayout2.xml"/><Relationship Id="rId4" Type="http://schemas.openxmlformats.org/officeDocument/2006/relationships/control" Target="../activeX/activeX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30243"/>
          <a:stretch/>
        </p:blipFill>
        <p:spPr>
          <a:xfrm>
            <a:off x="2439997" y="2697182"/>
            <a:ext cx="7562614" cy="3921421"/>
          </a:xfrm>
          <a:prstGeom prst="rect">
            <a:avLst/>
          </a:prstGeom>
        </p:spPr>
      </p:pic>
      <p:sp>
        <p:nvSpPr>
          <p:cNvPr id="9" name="TextBox 8">
            <a:extLst>
              <a:ext uri="{FF2B5EF4-FFF2-40B4-BE49-F238E27FC236}">
                <a16:creationId xmlns:a16="http://schemas.microsoft.com/office/drawing/2014/main" id="{71BA69CD-87B6-434A-BBC6-4B07AB72125E}"/>
              </a:ext>
            </a:extLst>
          </p:cNvPr>
          <p:cNvSpPr txBox="1"/>
          <p:nvPr/>
        </p:nvSpPr>
        <p:spPr>
          <a:xfrm>
            <a:off x="1701555" y="388858"/>
            <a:ext cx="9039497" cy="2308324"/>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FF0000"/>
                </a:solidFill>
                <a:effectLst/>
                <a:uLnTx/>
                <a:uFillTx/>
                <a:latin typeface="Arial" pitchFamily="34" charset="0"/>
                <a:ea typeface="+mn-ea"/>
                <a:cs typeface="Arial" pitchFamily="34" charset="0"/>
              </a:rPr>
              <a:t> </a:t>
            </a:r>
            <a:r>
              <a:rPr kumimoji="0" lang="en-US" sz="4800" b="1" i="0" u="none" strike="noStrike" kern="1200" cap="none" spc="0" normalizeH="0" baseline="0" noProof="0" dirty="0" smtClean="0">
                <a:ln>
                  <a:noFill/>
                </a:ln>
                <a:solidFill>
                  <a:srgbClr val="FF0000"/>
                </a:solidFill>
                <a:effectLst/>
                <a:uLnTx/>
                <a:uFillTx/>
                <a:latin typeface="Arial" pitchFamily="34" charset="0"/>
                <a:ea typeface="+mn-ea"/>
                <a:cs typeface="Arial" pitchFamily="34" charset="0"/>
              </a:rPr>
              <a:t>Chào mừng các em </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4800" b="1" i="0" u="none" strike="noStrike" kern="1200" cap="none" spc="0" normalizeH="0" baseline="0" noProof="0" dirty="0" smtClean="0">
                <a:ln>
                  <a:noFill/>
                </a:ln>
                <a:solidFill>
                  <a:srgbClr val="FF0000"/>
                </a:solidFill>
                <a:effectLst/>
                <a:uLnTx/>
                <a:uFillTx/>
                <a:latin typeface="Arial" pitchFamily="34" charset="0"/>
                <a:ea typeface="+mn-ea"/>
                <a:cs typeface="Arial" pitchFamily="34" charset="0"/>
              </a:rPr>
              <a:t>đến với tiết học Tiếng Việt.</a:t>
            </a:r>
            <a:endParaRPr kumimoji="0" lang="vi-VN" sz="4400" b="1" i="0" u="none" strike="noStrike" kern="1200" cap="none" spc="0" normalizeH="0" baseline="0" noProof="0" dirty="0">
              <a:ln>
                <a:noFill/>
              </a:ln>
              <a:solidFill>
                <a:srgbClr val="FF0000"/>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15935591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4697" y="868289"/>
            <a:ext cx="11598442" cy="4524315"/>
          </a:xfrm>
          <a:prstGeom prst="rect">
            <a:avLst/>
          </a:prstGeom>
        </p:spPr>
        <p:txBody>
          <a:bodyPr wrap="square">
            <a:spAutoFit/>
          </a:bodyPr>
          <a:lstStyle/>
          <a:p>
            <a:pPr algn="ctr">
              <a:lnSpc>
                <a:spcPct val="150000"/>
              </a:lnSpc>
            </a:pPr>
            <a:r>
              <a:rPr lang="en-US" sz="3200" dirty="0" smtClean="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3200" b="1" dirty="0" smtClean="0">
                <a:latin typeface="Times New Roman" panose="02020603050405020304" pitchFamily="18" charset="0"/>
                <a:ea typeface="Arial-Rounded" pitchFamily="34" charset="0"/>
                <a:cs typeface="Times New Roman" panose="02020603050405020304" pitchFamily="18" charset="0"/>
              </a:rPr>
              <a:t>Bài làm </a:t>
            </a:r>
          </a:p>
          <a:p>
            <a:pPr>
              <a:lnSpc>
                <a:spcPct val="150000"/>
              </a:lnSpc>
            </a:pPr>
            <a:r>
              <a:rPr lang="en-US" sz="32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3200" b="1" dirty="0" smtClean="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3200" b="1" dirty="0" smtClean="0">
                <a:solidFill>
                  <a:srgbClr val="002060"/>
                </a:solidFill>
                <a:latin typeface="Times New Roman" panose="02020603050405020304" pitchFamily="18" charset="0"/>
                <a:ea typeface="Arial-Rounded" pitchFamily="34" charset="0"/>
                <a:cs typeface="Times New Roman" panose="02020603050405020304" pitchFamily="18" charset="0"/>
              </a:rPr>
              <a:t>Trong </a:t>
            </a:r>
            <a:r>
              <a:rPr lang="en-US" sz="3200" b="1" dirty="0" smtClean="0">
                <a:solidFill>
                  <a:srgbClr val="002060"/>
                </a:solidFill>
                <a:latin typeface="Times New Roman" panose="02020603050405020304" pitchFamily="18" charset="0"/>
                <a:ea typeface="Arial-Rounded" pitchFamily="34" charset="0"/>
                <a:cs typeface="Times New Roman" panose="02020603050405020304" pitchFamily="18" charset="0"/>
              </a:rPr>
              <a:t>gia đình, bà nội là người yêu em nhất. Ngày </a:t>
            </a:r>
            <a:r>
              <a:rPr lang="en-US" sz="3200" b="1" dirty="0" smtClean="0">
                <a:solidFill>
                  <a:srgbClr val="002060"/>
                </a:solidFill>
                <a:latin typeface="Times New Roman" panose="02020603050405020304" pitchFamily="18" charset="0"/>
                <a:ea typeface="Arial-Rounded" pitchFamily="34" charset="0"/>
                <a:cs typeface="Times New Roman" panose="02020603050405020304" pitchFamily="18" charset="0"/>
              </a:rPr>
              <a:t>nhỏ, </a:t>
            </a:r>
            <a:r>
              <a:rPr lang="en-US" sz="3200" b="1" dirty="0" smtClean="0">
                <a:solidFill>
                  <a:srgbClr val="002060"/>
                </a:solidFill>
                <a:latin typeface="Times New Roman" panose="02020603050405020304" pitchFamily="18" charset="0"/>
                <a:ea typeface="Arial-Rounded" pitchFamily="34" charset="0"/>
                <a:cs typeface="Times New Roman" panose="02020603050405020304" pitchFamily="18" charset="0"/>
              </a:rPr>
              <a:t>bố mẹ thường hay phải đi làm xa nên em ở với bà. Hằng ngày, bà chải tóc cho em. Bà kể cho em biết bao nhiêu câu chuyện bổ ích. Bà kể về thời bà còn trẻ và kể cả những câu chuyện từ xa xưa. Em rất yêu bà nội của em.</a:t>
            </a:r>
            <a:endParaRPr lang="en-US" sz="3200" b="1" dirty="0">
              <a:solidFill>
                <a:srgbClr val="002060"/>
              </a:solidFill>
              <a:latin typeface="Times New Roman" panose="02020603050405020304" pitchFamily="18" charset="0"/>
              <a:ea typeface="Arial-Rounded" pitchFamily="34" charset="0"/>
              <a:cs typeface="Times New Roman" panose="02020603050405020304" pitchFamily="18" charset="0"/>
            </a:endParaRPr>
          </a:p>
        </p:txBody>
      </p:sp>
    </p:spTree>
    <p:extLst>
      <p:ext uri="{BB962C8B-B14F-4D97-AF65-F5344CB8AC3E}">
        <p14:creationId xmlns:p14="http://schemas.microsoft.com/office/powerpoint/2010/main" val="1884712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1DD058A-C6FD-4EEF-A968-EC30BCC4B6E3}"/>
              </a:ext>
            </a:extLst>
          </p:cNvPr>
          <p:cNvSpPr txBox="1"/>
          <p:nvPr/>
        </p:nvSpPr>
        <p:spPr>
          <a:xfrm>
            <a:off x="2684226" y="87198"/>
            <a:ext cx="6823547"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sng" strike="noStrike" kern="1200" cap="none" spc="0" normalizeH="0" baseline="0" noProof="0">
                <a:ln>
                  <a:noFill/>
                </a:ln>
                <a:solidFill>
                  <a:srgbClr val="008200"/>
                </a:solidFill>
                <a:effectLst/>
                <a:uLnTx/>
                <a:uFillTx/>
                <a:latin typeface="Century Schoolbook" panose="02040604050505020304" pitchFamily="18" charset="0"/>
                <a:ea typeface="+mn-ea"/>
                <a:cs typeface="Arial" pitchFamily="34" charset="0"/>
              </a:rPr>
              <a:t>Viết bài: </a:t>
            </a:r>
            <a:endParaRPr kumimoji="0" lang="vi-VN" sz="5400" b="1" i="0" u="sng" strike="noStrike" kern="1200" cap="none" spc="0" normalizeH="0" baseline="0" noProof="0" dirty="0">
              <a:ln>
                <a:noFill/>
              </a:ln>
              <a:solidFill>
                <a:srgbClr val="008200"/>
              </a:solidFill>
              <a:effectLst/>
              <a:uLnTx/>
              <a:uFillTx/>
              <a:latin typeface="Arial" pitchFamily="34" charset="0"/>
              <a:ea typeface="+mn-ea"/>
              <a:cs typeface="Arial" pitchFamily="34" charset="0"/>
            </a:endParaRPr>
          </a:p>
        </p:txBody>
      </p:sp>
      <p:pic>
        <p:nvPicPr>
          <p:cNvPr id="6" name="Picture 5">
            <a:extLst>
              <a:ext uri="{FF2B5EF4-FFF2-40B4-BE49-F238E27FC236}">
                <a16:creationId xmlns:a16="http://schemas.microsoft.com/office/drawing/2014/main" id="{7727A89A-D85D-49D9-9FC8-5925D0DB02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1010528"/>
            <a:ext cx="9601200" cy="5033772"/>
          </a:xfrm>
          <a:prstGeom prst="rect">
            <a:avLst/>
          </a:prstGeom>
        </p:spPr>
      </p:pic>
    </p:spTree>
    <p:extLst>
      <p:ext uri="{BB962C8B-B14F-4D97-AF65-F5344CB8AC3E}">
        <p14:creationId xmlns:p14="http://schemas.microsoft.com/office/powerpoint/2010/main" val="29065583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22">
            <a:extLst>
              <a:ext uri="{FF2B5EF4-FFF2-40B4-BE49-F238E27FC236}">
                <a16:creationId xmlns:a16="http://schemas.microsoft.com/office/drawing/2014/main" id="{5F4B945E-7E3A-4D72-B2F8-9E0F1B60449D}"/>
              </a:ext>
            </a:extLst>
          </p:cNvPr>
          <p:cNvSpPr txBox="1"/>
          <p:nvPr/>
        </p:nvSpPr>
        <p:spPr>
          <a:xfrm>
            <a:off x="3136787" y="387976"/>
            <a:ext cx="6159613"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6000" b="1" i="0" u="none" strike="noStrike" kern="1200" cap="none" spc="0" normalizeH="0" baseline="0" noProof="0">
                <a:ln>
                  <a:noFill/>
                </a:ln>
                <a:solidFill>
                  <a:srgbClr val="70AD47">
                    <a:lumMod val="50000"/>
                  </a:srgbClr>
                </a:solidFill>
                <a:effectLst/>
                <a:uLnTx/>
                <a:uFillTx/>
                <a:latin typeface="Calisto MT" panose="02040603050505030304" pitchFamily="18" charset="0"/>
                <a:ea typeface="思源黑体 CN Bold" panose="020B0800000000000000" pitchFamily="34" charset="-122"/>
                <a:cs typeface="+mn-cs"/>
              </a:rPr>
              <a:t>Tiêu chí nhận xét</a:t>
            </a:r>
            <a:endParaRPr kumimoji="0" lang="zh-CN" altLang="en-US" sz="6000" b="1" i="0" u="none" strike="noStrike" kern="1200" cap="none" spc="0" normalizeH="0" baseline="0" noProof="0" dirty="0">
              <a:ln>
                <a:noFill/>
              </a:ln>
              <a:solidFill>
                <a:srgbClr val="70AD47">
                  <a:lumMod val="50000"/>
                </a:srgbClr>
              </a:solidFill>
              <a:effectLst/>
              <a:uLnTx/>
              <a:uFillTx/>
              <a:latin typeface="Calisto MT" panose="02040603050505030304" pitchFamily="18" charset="0"/>
              <a:ea typeface="思源黑体 CN Bold" panose="020B0800000000000000" pitchFamily="34" charset="-122"/>
              <a:cs typeface="+mn-cs"/>
            </a:endParaRPr>
          </a:p>
        </p:txBody>
      </p:sp>
      <p:sp>
        <p:nvSpPr>
          <p:cNvPr id="18" name="Oval 17">
            <a:extLst>
              <a:ext uri="{FF2B5EF4-FFF2-40B4-BE49-F238E27FC236}">
                <a16:creationId xmlns:a16="http://schemas.microsoft.com/office/drawing/2014/main" id="{353589FD-C775-4C0B-852E-3242EC3A0C55}"/>
              </a:ext>
            </a:extLst>
          </p:cNvPr>
          <p:cNvSpPr/>
          <p:nvPr/>
        </p:nvSpPr>
        <p:spPr>
          <a:xfrm>
            <a:off x="4645024" y="2149474"/>
            <a:ext cx="2901950" cy="290195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a:ln>
                  <a:noFill/>
                </a:ln>
                <a:solidFill>
                  <a:srgbClr val="70AD47">
                    <a:lumMod val="50000"/>
                  </a:srgbClr>
                </a:solidFill>
                <a:effectLst/>
                <a:uLnTx/>
                <a:uFillTx/>
                <a:latin typeface="Century Schoolbook" panose="02040604050505020304" pitchFamily="18" charset="0"/>
                <a:ea typeface="+mn-ea"/>
                <a:cs typeface="+mn-cs"/>
              </a:rPr>
              <a:t>YÊU CẦU </a:t>
            </a:r>
          </a:p>
        </p:txBody>
      </p:sp>
      <p:sp>
        <p:nvSpPr>
          <p:cNvPr id="21" name="Freeform: Shape 20">
            <a:extLst>
              <a:ext uri="{FF2B5EF4-FFF2-40B4-BE49-F238E27FC236}">
                <a16:creationId xmlns:a16="http://schemas.microsoft.com/office/drawing/2014/main" id="{99EE3E48-F6BA-4852-9562-EF6A644DB796}"/>
              </a:ext>
            </a:extLst>
          </p:cNvPr>
          <p:cNvSpPr/>
          <p:nvPr/>
        </p:nvSpPr>
        <p:spPr>
          <a:xfrm>
            <a:off x="3970337" y="1474787"/>
            <a:ext cx="4251325" cy="4251325"/>
          </a:xfrm>
          <a:custGeom>
            <a:avLst/>
            <a:gdLst>
              <a:gd name="connsiteX0" fmla="*/ 1619250 w 3238500"/>
              <a:gd name="connsiteY0" fmla="*/ 361950 h 3238500"/>
              <a:gd name="connsiteX1" fmla="*/ 361950 w 3238500"/>
              <a:gd name="connsiteY1" fmla="*/ 1619250 h 3238500"/>
              <a:gd name="connsiteX2" fmla="*/ 1619250 w 3238500"/>
              <a:gd name="connsiteY2" fmla="*/ 2876550 h 3238500"/>
              <a:gd name="connsiteX3" fmla="*/ 2876550 w 3238500"/>
              <a:gd name="connsiteY3" fmla="*/ 1619250 h 3238500"/>
              <a:gd name="connsiteX4" fmla="*/ 1619250 w 3238500"/>
              <a:gd name="connsiteY4" fmla="*/ 361950 h 3238500"/>
              <a:gd name="connsiteX5" fmla="*/ 1619250 w 3238500"/>
              <a:gd name="connsiteY5" fmla="*/ 0 h 3238500"/>
              <a:gd name="connsiteX6" fmla="*/ 3238500 w 3238500"/>
              <a:gd name="connsiteY6" fmla="*/ 1619250 h 3238500"/>
              <a:gd name="connsiteX7" fmla="*/ 1619250 w 3238500"/>
              <a:gd name="connsiteY7" fmla="*/ 3238500 h 3238500"/>
              <a:gd name="connsiteX8" fmla="*/ 0 w 3238500"/>
              <a:gd name="connsiteY8" fmla="*/ 1619250 h 3238500"/>
              <a:gd name="connsiteX9" fmla="*/ 1619250 w 3238500"/>
              <a:gd name="connsiteY9" fmla="*/ 0 h 3238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38500" h="3238500">
                <a:moveTo>
                  <a:pt x="1619250" y="361950"/>
                </a:moveTo>
                <a:cubicBezTo>
                  <a:pt x="924862" y="361950"/>
                  <a:pt x="361950" y="924862"/>
                  <a:pt x="361950" y="1619250"/>
                </a:cubicBezTo>
                <a:cubicBezTo>
                  <a:pt x="361950" y="2313638"/>
                  <a:pt x="924862" y="2876550"/>
                  <a:pt x="1619250" y="2876550"/>
                </a:cubicBezTo>
                <a:cubicBezTo>
                  <a:pt x="2313638" y="2876550"/>
                  <a:pt x="2876550" y="2313638"/>
                  <a:pt x="2876550" y="1619250"/>
                </a:cubicBezTo>
                <a:cubicBezTo>
                  <a:pt x="2876550" y="924862"/>
                  <a:pt x="2313638" y="361950"/>
                  <a:pt x="1619250" y="361950"/>
                </a:cubicBezTo>
                <a:close/>
                <a:moveTo>
                  <a:pt x="1619250" y="0"/>
                </a:moveTo>
                <a:cubicBezTo>
                  <a:pt x="2513537" y="0"/>
                  <a:pt x="3238500" y="724963"/>
                  <a:pt x="3238500" y="1619250"/>
                </a:cubicBezTo>
                <a:cubicBezTo>
                  <a:pt x="3238500" y="2513537"/>
                  <a:pt x="2513537" y="3238500"/>
                  <a:pt x="1619250" y="3238500"/>
                </a:cubicBezTo>
                <a:cubicBezTo>
                  <a:pt x="724963" y="3238500"/>
                  <a:pt x="0" y="2513537"/>
                  <a:pt x="0" y="1619250"/>
                </a:cubicBezTo>
                <a:cubicBezTo>
                  <a:pt x="0" y="724963"/>
                  <a:pt x="724963" y="0"/>
                  <a:pt x="1619250" y="0"/>
                </a:cubicBez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600" b="0" i="0" u="none" strike="noStrike" kern="1200" cap="none" spc="0" normalizeH="0" baseline="0" noProof="0">
              <a:ln>
                <a:noFill/>
              </a:ln>
              <a:solidFill>
                <a:srgbClr val="70AD47">
                  <a:lumMod val="50000"/>
                </a:srgbClr>
              </a:solidFill>
              <a:effectLst/>
              <a:uLnTx/>
              <a:uFillTx/>
              <a:latin typeface="Century Schoolbook" panose="02040604050505020304" pitchFamily="18" charset="0"/>
              <a:ea typeface="+mn-ea"/>
              <a:cs typeface="+mn-cs"/>
            </a:endParaRPr>
          </a:p>
        </p:txBody>
      </p:sp>
      <p:sp>
        <p:nvSpPr>
          <p:cNvPr id="25" name="Rectangle: Rounded Corners 24">
            <a:extLst>
              <a:ext uri="{FF2B5EF4-FFF2-40B4-BE49-F238E27FC236}">
                <a16:creationId xmlns:a16="http://schemas.microsoft.com/office/drawing/2014/main" id="{048B3AAF-7FEA-4632-A0CD-5F8092C5D056}"/>
              </a:ext>
            </a:extLst>
          </p:cNvPr>
          <p:cNvSpPr/>
          <p:nvPr/>
        </p:nvSpPr>
        <p:spPr>
          <a:xfrm>
            <a:off x="8896351" y="1616074"/>
            <a:ext cx="3136900" cy="1711326"/>
          </a:xfrm>
          <a:prstGeom prst="roundRect">
            <a:avLst/>
          </a:prstGeom>
          <a:solidFill>
            <a:srgbClr val="DAE3F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srgbClr val="70AD47">
                    <a:lumMod val="75000"/>
                  </a:srgbClr>
                </a:solidFill>
                <a:effectLst/>
                <a:uLnTx/>
                <a:uFillTx/>
                <a:latin typeface="Century Schoolbook" panose="02040604050505020304" pitchFamily="18" charset="0"/>
                <a:ea typeface="+mn-ea"/>
                <a:cs typeface="+mn-cs"/>
              </a:rPr>
              <a:t>Hình thức </a:t>
            </a:r>
          </a:p>
        </p:txBody>
      </p:sp>
      <p:sp>
        <p:nvSpPr>
          <p:cNvPr id="26" name="Rectangle: Rounded Corners 25">
            <a:extLst>
              <a:ext uri="{FF2B5EF4-FFF2-40B4-BE49-F238E27FC236}">
                <a16:creationId xmlns:a16="http://schemas.microsoft.com/office/drawing/2014/main" id="{75D59C22-4886-4665-82C5-78AFDB8436DA}"/>
              </a:ext>
            </a:extLst>
          </p:cNvPr>
          <p:cNvSpPr/>
          <p:nvPr/>
        </p:nvSpPr>
        <p:spPr>
          <a:xfrm>
            <a:off x="158749" y="1616074"/>
            <a:ext cx="3136900" cy="1711326"/>
          </a:xfrm>
          <a:prstGeom prst="roundRect">
            <a:avLst/>
          </a:prstGeom>
          <a:solidFill>
            <a:srgbClr val="DAE3F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srgbClr val="70AD47">
                    <a:lumMod val="75000"/>
                  </a:srgbClr>
                </a:solidFill>
                <a:effectLst/>
                <a:uLnTx/>
                <a:uFillTx/>
                <a:latin typeface="Century Schoolbook" panose="02040604050505020304" pitchFamily="18" charset="0"/>
                <a:ea typeface="+mn-ea"/>
                <a:cs typeface="+mn-cs"/>
              </a:rPr>
              <a:t>Nội dung </a:t>
            </a:r>
          </a:p>
        </p:txBody>
      </p:sp>
      <p:sp>
        <p:nvSpPr>
          <p:cNvPr id="27" name="文本框 22">
            <a:extLst>
              <a:ext uri="{FF2B5EF4-FFF2-40B4-BE49-F238E27FC236}">
                <a16:creationId xmlns:a16="http://schemas.microsoft.com/office/drawing/2014/main" id="{358E38F9-9D07-4A06-BBCD-0A797B1795BD}"/>
              </a:ext>
            </a:extLst>
          </p:cNvPr>
          <p:cNvSpPr txBox="1"/>
          <p:nvPr/>
        </p:nvSpPr>
        <p:spPr>
          <a:xfrm>
            <a:off x="296435" y="3596067"/>
            <a:ext cx="2861527"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smtClean="0">
                <a:ln>
                  <a:noFill/>
                </a:ln>
                <a:solidFill>
                  <a:srgbClr val="70AD47">
                    <a:lumMod val="50000"/>
                  </a:srgbClr>
                </a:solidFill>
                <a:effectLst/>
                <a:uLnTx/>
                <a:uFillTx/>
                <a:latin typeface="Calisto MT" panose="02040603050505030304" pitchFamily="18" charset="0"/>
                <a:ea typeface="思源黑体 CN Bold" panose="020B0800000000000000" pitchFamily="34" charset="-122"/>
                <a:cs typeface="+mn-cs"/>
              </a:rPr>
              <a:t>-Kể</a:t>
            </a:r>
            <a:r>
              <a:rPr kumimoji="0" lang="en-US" altLang="zh-CN" sz="3200" b="1" i="0" u="none" strike="noStrike" kern="1200" cap="none" spc="0" normalizeH="0" noProof="0" dirty="0" smtClean="0">
                <a:ln>
                  <a:noFill/>
                </a:ln>
                <a:solidFill>
                  <a:srgbClr val="70AD47">
                    <a:lumMod val="50000"/>
                  </a:srgbClr>
                </a:solidFill>
                <a:effectLst/>
                <a:uLnTx/>
                <a:uFillTx/>
                <a:latin typeface="Calisto MT" panose="02040603050505030304" pitchFamily="18" charset="0"/>
                <a:ea typeface="思源黑体 CN Bold" panose="020B0800000000000000" pitchFamily="34" charset="-122"/>
                <a:cs typeface="+mn-cs"/>
              </a:rPr>
              <a:t> về một việc người thân đã làm cho em.</a:t>
            </a:r>
            <a:endParaRPr kumimoji="0" lang="zh-CN" altLang="en-US" sz="3200" b="1" i="0" u="none" strike="noStrike" kern="1200" cap="none" spc="0" normalizeH="0" baseline="0" noProof="0" dirty="0">
              <a:ln>
                <a:noFill/>
              </a:ln>
              <a:solidFill>
                <a:srgbClr val="70AD47">
                  <a:lumMod val="50000"/>
                </a:srgbClr>
              </a:solidFill>
              <a:effectLst/>
              <a:uLnTx/>
              <a:uFillTx/>
              <a:latin typeface="Calisto MT" panose="02040603050505030304" pitchFamily="18" charset="0"/>
              <a:ea typeface="思源黑体 CN Bold" panose="020B0800000000000000" pitchFamily="34" charset="-122"/>
              <a:cs typeface="+mn-cs"/>
            </a:endParaRPr>
          </a:p>
        </p:txBody>
      </p:sp>
      <p:sp>
        <p:nvSpPr>
          <p:cNvPr id="28" name="文本框 22">
            <a:extLst>
              <a:ext uri="{FF2B5EF4-FFF2-40B4-BE49-F238E27FC236}">
                <a16:creationId xmlns:a16="http://schemas.microsoft.com/office/drawing/2014/main" id="{968C9315-1C0A-41A0-8B9E-1B88721060B8}"/>
              </a:ext>
            </a:extLst>
          </p:cNvPr>
          <p:cNvSpPr txBox="1"/>
          <p:nvPr/>
        </p:nvSpPr>
        <p:spPr>
          <a:xfrm>
            <a:off x="8205788" y="3429000"/>
            <a:ext cx="3986212" cy="2062103"/>
          </a:xfrm>
          <a:prstGeom prst="rect">
            <a:avLst/>
          </a:prstGeom>
          <a:noFill/>
        </p:spPr>
        <p:txBody>
          <a:bodyPr wrap="square" rtlCol="0">
            <a:spAutoFit/>
          </a:bodyPr>
          <a:lstStyle/>
          <a:p>
            <a:pPr marL="457200" marR="0" lvl="0" indent="-457200" algn="ctr" defTabSz="914400" rtl="0" eaLnBrk="1" fontAlgn="auto" latinLnBrk="0" hangingPunct="1">
              <a:lnSpc>
                <a:spcPct val="100000"/>
              </a:lnSpc>
              <a:spcBef>
                <a:spcPts val="0"/>
              </a:spcBef>
              <a:spcAft>
                <a:spcPts val="0"/>
              </a:spcAft>
              <a:buClrTx/>
              <a:buSzTx/>
              <a:buFontTx/>
              <a:buChar char="-"/>
              <a:tabLst/>
              <a:defRPr/>
            </a:pPr>
            <a:r>
              <a:rPr kumimoji="0" lang="en-US" altLang="zh-CN" sz="3200" b="1" i="0" u="none" strike="noStrike" kern="1200" cap="none" spc="0" normalizeH="0" baseline="0" noProof="0" dirty="0">
                <a:ln>
                  <a:noFill/>
                </a:ln>
                <a:solidFill>
                  <a:srgbClr val="70AD47">
                    <a:lumMod val="50000"/>
                  </a:srgbClr>
                </a:solidFill>
                <a:effectLst/>
                <a:uLnTx/>
                <a:uFillTx/>
                <a:latin typeface="Calisto MT" panose="02040603050505030304" pitchFamily="18" charset="0"/>
                <a:ea typeface="思源黑体 CN Bold" panose="020B0800000000000000" pitchFamily="34" charset="-122"/>
                <a:cs typeface="+mn-cs"/>
              </a:rPr>
              <a:t>Đầu </a:t>
            </a:r>
            <a:r>
              <a:rPr kumimoji="0" lang="en-US" altLang="zh-CN" sz="3200" b="1" i="0" u="none" strike="noStrike" kern="1200" cap="none" spc="0" normalizeH="0" baseline="0" noProof="0" dirty="0" smtClean="0">
                <a:ln>
                  <a:noFill/>
                </a:ln>
                <a:solidFill>
                  <a:srgbClr val="70AD47">
                    <a:lumMod val="50000"/>
                  </a:srgbClr>
                </a:solidFill>
                <a:effectLst/>
                <a:uLnTx/>
                <a:uFillTx/>
                <a:latin typeface="Calisto MT" panose="02040603050505030304" pitchFamily="18" charset="0"/>
                <a:ea typeface="思源黑体 CN Bold" panose="020B0800000000000000" pitchFamily="34" charset="-122"/>
                <a:cs typeface="+mn-cs"/>
              </a:rPr>
              <a:t>đoạn </a:t>
            </a:r>
            <a:r>
              <a:rPr kumimoji="0" lang="en-US" altLang="zh-CN" sz="3200" b="1" i="0" u="none" strike="noStrike" kern="1200" cap="none" spc="0" normalizeH="0" baseline="0" noProof="0" dirty="0">
                <a:ln>
                  <a:noFill/>
                </a:ln>
                <a:solidFill>
                  <a:srgbClr val="70AD47">
                    <a:lumMod val="50000"/>
                  </a:srgbClr>
                </a:solidFill>
                <a:effectLst/>
                <a:uLnTx/>
                <a:uFillTx/>
                <a:latin typeface="Calisto MT" panose="02040603050505030304" pitchFamily="18" charset="0"/>
                <a:ea typeface="思源黑体 CN Bold" panose="020B0800000000000000" pitchFamily="34" charset="-122"/>
                <a:cs typeface="+mn-cs"/>
              </a:rPr>
              <a:t>lùi 1 ô, viết hoa chữ cái đầu tiên</a:t>
            </a:r>
          </a:p>
          <a:p>
            <a:pPr marL="457200" marR="0" lvl="0" indent="-457200" algn="ctr" defTabSz="914400" rtl="0" eaLnBrk="1" fontAlgn="auto" latinLnBrk="0" hangingPunct="1">
              <a:lnSpc>
                <a:spcPct val="100000"/>
              </a:lnSpc>
              <a:spcBef>
                <a:spcPts val="0"/>
              </a:spcBef>
              <a:spcAft>
                <a:spcPts val="0"/>
              </a:spcAft>
              <a:buClrTx/>
              <a:buSzTx/>
              <a:buFontTx/>
              <a:buChar char="-"/>
              <a:tabLst/>
              <a:defRPr/>
            </a:pPr>
            <a:r>
              <a:rPr kumimoji="0" lang="en-US" altLang="zh-CN" sz="3200" b="1" i="0" u="none" strike="noStrike" kern="1200" cap="none" spc="0" normalizeH="0" baseline="0" noProof="0" dirty="0">
                <a:ln>
                  <a:noFill/>
                </a:ln>
                <a:solidFill>
                  <a:srgbClr val="70AD47">
                    <a:lumMod val="50000"/>
                  </a:srgbClr>
                </a:solidFill>
                <a:effectLst/>
                <a:uLnTx/>
                <a:uFillTx/>
                <a:latin typeface="Calisto MT" panose="02040603050505030304" pitchFamily="18" charset="0"/>
                <a:ea typeface="思源黑体 CN Bold" panose="020B0800000000000000" pitchFamily="34" charset="-122"/>
                <a:cs typeface="+mn-cs"/>
              </a:rPr>
              <a:t>Sắp xếp câu hợp lí </a:t>
            </a:r>
          </a:p>
        </p:txBody>
      </p:sp>
    </p:spTree>
    <p:extLst>
      <p:ext uri="{BB962C8B-B14F-4D97-AF65-F5344CB8AC3E}">
        <p14:creationId xmlns:p14="http://schemas.microsoft.com/office/powerpoint/2010/main" val="3485991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21" presetClass="entr" presetSubtype="1" fill="hold" grpId="0" nodeType="withEffect">
                                  <p:stCondLst>
                                    <p:cond delay="1100"/>
                                  </p:stCondLst>
                                  <p:childTnLst>
                                    <p:set>
                                      <p:cBhvr>
                                        <p:cTn id="11" dur="1" fill="hold">
                                          <p:stCondLst>
                                            <p:cond delay="0"/>
                                          </p:stCondLst>
                                        </p:cTn>
                                        <p:tgtEl>
                                          <p:spTgt spid="18"/>
                                        </p:tgtEl>
                                        <p:attrNameLst>
                                          <p:attrName>style.visibility</p:attrName>
                                        </p:attrNameLst>
                                      </p:cBhvr>
                                      <p:to>
                                        <p:strVal val="visible"/>
                                      </p:to>
                                    </p:set>
                                    <p:animEffect transition="in" filter="wheel(1)">
                                      <p:cBhvr>
                                        <p:cTn id="12" dur="2000"/>
                                        <p:tgtEl>
                                          <p:spTgt spid="18"/>
                                        </p:tgtEl>
                                      </p:cBhvr>
                                    </p:animEffect>
                                  </p:childTnLst>
                                </p:cTn>
                              </p:par>
                              <p:par>
                                <p:cTn id="13" presetID="21" presetClass="entr" presetSubtype="1" fill="hold" grpId="0" nodeType="withEffect">
                                  <p:stCondLst>
                                    <p:cond delay="1400"/>
                                  </p:stCondLst>
                                  <p:childTnLst>
                                    <p:set>
                                      <p:cBhvr>
                                        <p:cTn id="14" dur="1" fill="hold">
                                          <p:stCondLst>
                                            <p:cond delay="0"/>
                                          </p:stCondLst>
                                        </p:cTn>
                                        <p:tgtEl>
                                          <p:spTgt spid="21"/>
                                        </p:tgtEl>
                                        <p:attrNameLst>
                                          <p:attrName>style.visibility</p:attrName>
                                        </p:attrNameLst>
                                      </p:cBhvr>
                                      <p:to>
                                        <p:strVal val="visible"/>
                                      </p:to>
                                    </p:set>
                                    <p:animEffect transition="in" filter="wheel(1)">
                                      <p:cBhvr>
                                        <p:cTn id="15" dur="2000"/>
                                        <p:tgtEl>
                                          <p:spTgt spid="21"/>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fade">
                                      <p:cBhvr>
                                        <p:cTn id="20" dur="1000"/>
                                        <p:tgtEl>
                                          <p:spTgt spid="26"/>
                                        </p:tgtEl>
                                      </p:cBhvr>
                                    </p:animEffect>
                                    <p:anim calcmode="lin" valueType="num">
                                      <p:cBhvr>
                                        <p:cTn id="21" dur="1000" fill="hold"/>
                                        <p:tgtEl>
                                          <p:spTgt spid="26"/>
                                        </p:tgtEl>
                                        <p:attrNameLst>
                                          <p:attrName>ppt_x</p:attrName>
                                        </p:attrNameLst>
                                      </p:cBhvr>
                                      <p:tavLst>
                                        <p:tav tm="0">
                                          <p:val>
                                            <p:strVal val="#ppt_x"/>
                                          </p:val>
                                        </p:tav>
                                        <p:tav tm="100000">
                                          <p:val>
                                            <p:strVal val="#ppt_x"/>
                                          </p:val>
                                        </p:tav>
                                      </p:tavLst>
                                    </p:anim>
                                    <p:anim calcmode="lin" valueType="num">
                                      <p:cBhvr>
                                        <p:cTn id="22" dur="1000" fill="hold"/>
                                        <p:tgtEl>
                                          <p:spTgt spid="26"/>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1000"/>
                                        <p:tgtEl>
                                          <p:spTgt spid="25"/>
                                        </p:tgtEl>
                                      </p:cBhvr>
                                    </p:animEffect>
                                    <p:anim calcmode="lin" valueType="num">
                                      <p:cBhvr>
                                        <p:cTn id="26" dur="1000" fill="hold"/>
                                        <p:tgtEl>
                                          <p:spTgt spid="25"/>
                                        </p:tgtEl>
                                        <p:attrNameLst>
                                          <p:attrName>ppt_x</p:attrName>
                                        </p:attrNameLst>
                                      </p:cBhvr>
                                      <p:tavLst>
                                        <p:tav tm="0">
                                          <p:val>
                                            <p:strVal val="#ppt_x"/>
                                          </p:val>
                                        </p:tav>
                                        <p:tav tm="100000">
                                          <p:val>
                                            <p:strVal val="#ppt_x"/>
                                          </p:val>
                                        </p:tav>
                                      </p:tavLst>
                                    </p:anim>
                                    <p:anim calcmode="lin" valueType="num">
                                      <p:cBhvr>
                                        <p:cTn id="27" dur="1000" fill="hold"/>
                                        <p:tgtEl>
                                          <p:spTgt spid="25"/>
                                        </p:tgtEl>
                                        <p:attrNameLst>
                                          <p:attrName>ppt_y</p:attrName>
                                        </p:attrNameLst>
                                      </p:cBhvr>
                                      <p:tavLst>
                                        <p:tav tm="0">
                                          <p:val>
                                            <p:strVal val="#ppt_y+.1"/>
                                          </p:val>
                                        </p:tav>
                                        <p:tav tm="100000">
                                          <p:val>
                                            <p:strVal val="#ppt_y"/>
                                          </p:val>
                                        </p:tav>
                                      </p:tavLst>
                                    </p:anim>
                                  </p:childTnLst>
                                </p:cTn>
                              </p:par>
                              <p:par>
                                <p:cTn id="28" presetID="10" presetClass="entr" presetSubtype="0" fill="hold" grpId="0" nodeType="withEffect">
                                  <p:stCondLst>
                                    <p:cond delay="140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500"/>
                                        <p:tgtEl>
                                          <p:spTgt spid="27"/>
                                        </p:tgtEl>
                                      </p:cBhvr>
                                    </p:animEffect>
                                  </p:childTnLst>
                                </p:cTn>
                              </p:par>
                              <p:par>
                                <p:cTn id="31" presetID="10" presetClass="entr" presetSubtype="0" fill="hold" grpId="0" nodeType="withEffect">
                                  <p:stCondLst>
                                    <p:cond delay="140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8" grpId="0" animBg="1"/>
      <p:bldP spid="21" grpId="0" animBg="1"/>
      <p:bldP spid="25" grpId="0" animBg="1"/>
      <p:bldP spid="26" grpId="0" animBg="1"/>
      <p:bldP spid="27" grpId="0"/>
      <p:bldP spid="2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6" name="图片 4">
            <a:extLst>
              <a:ext uri="{FF2B5EF4-FFF2-40B4-BE49-F238E27FC236}">
                <a16:creationId xmlns:a16="http://schemas.microsoft.com/office/drawing/2014/main" id="{1D7BF903-E6F8-4C5D-84EC-8C9BF12F5F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57400" y="1072362"/>
            <a:ext cx="8077200" cy="4415460"/>
          </a:xfrm>
          <a:prstGeom prst="rect">
            <a:avLst/>
          </a:prstGeom>
        </p:spPr>
      </p:pic>
      <p:pic>
        <p:nvPicPr>
          <p:cNvPr id="33" name="图片 6">
            <a:extLst>
              <a:ext uri="{FF2B5EF4-FFF2-40B4-BE49-F238E27FC236}">
                <a16:creationId xmlns:a16="http://schemas.microsoft.com/office/drawing/2014/main" id="{5B0CAB89-445F-470E-840C-54C5DA35E9D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08844" y="368670"/>
            <a:ext cx="2008444" cy="2003016"/>
          </a:xfrm>
          <a:prstGeom prst="rect">
            <a:avLst/>
          </a:prstGeom>
        </p:spPr>
      </p:pic>
      <p:pic>
        <p:nvPicPr>
          <p:cNvPr id="34" name="图片 8">
            <a:extLst>
              <a:ext uri="{FF2B5EF4-FFF2-40B4-BE49-F238E27FC236}">
                <a16:creationId xmlns:a16="http://schemas.microsoft.com/office/drawing/2014/main" id="{94FBAD47-784A-4C0F-979F-57263443B87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32" y="0"/>
            <a:ext cx="3771793" cy="3789363"/>
          </a:xfrm>
          <a:prstGeom prst="rect">
            <a:avLst/>
          </a:prstGeom>
        </p:spPr>
      </p:pic>
      <p:pic>
        <p:nvPicPr>
          <p:cNvPr id="35" name="图片 15">
            <a:extLst>
              <a:ext uri="{FF2B5EF4-FFF2-40B4-BE49-F238E27FC236}">
                <a16:creationId xmlns:a16="http://schemas.microsoft.com/office/drawing/2014/main" id="{A765284F-11EF-436D-9C9D-7896B801D4D1}"/>
              </a:ext>
            </a:extLst>
          </p:cNvPr>
          <p:cNvPicPr>
            <a:picLocks noChangeAspect="1"/>
          </p:cNvPicPr>
          <p:nvPr/>
        </p:nvPicPr>
        <p:blipFill rotWithShape="1">
          <a:blip r:embed="rId7">
            <a:extLst>
              <a:ext uri="{28A0092B-C50C-407E-A947-70E740481C1C}">
                <a14:useLocalDpi xmlns:a14="http://schemas.microsoft.com/office/drawing/2010/main" val="0"/>
              </a:ext>
            </a:extLst>
          </a:blip>
          <a:srcRect b="15181"/>
          <a:stretch/>
        </p:blipFill>
        <p:spPr>
          <a:xfrm>
            <a:off x="2035193" y="4761371"/>
            <a:ext cx="885808" cy="640027"/>
          </a:xfrm>
          <a:prstGeom prst="rect">
            <a:avLst/>
          </a:prstGeom>
        </p:spPr>
      </p:pic>
      <p:pic>
        <p:nvPicPr>
          <p:cNvPr id="36" name="图片 17">
            <a:extLst>
              <a:ext uri="{FF2B5EF4-FFF2-40B4-BE49-F238E27FC236}">
                <a16:creationId xmlns:a16="http://schemas.microsoft.com/office/drawing/2014/main" id="{77D7C6D6-7AA4-4EF6-ABAF-743E23FC993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424909" y="4333985"/>
            <a:ext cx="2290244" cy="1064313"/>
          </a:xfrm>
          <a:prstGeom prst="rect">
            <a:avLst/>
          </a:prstGeom>
        </p:spPr>
      </p:pic>
      <p:grpSp>
        <p:nvGrpSpPr>
          <p:cNvPr id="37" name="组合 3">
            <a:extLst>
              <a:ext uri="{FF2B5EF4-FFF2-40B4-BE49-F238E27FC236}">
                <a16:creationId xmlns:a16="http://schemas.microsoft.com/office/drawing/2014/main" id="{BC54C152-1D09-4988-AA2C-D57010631322}"/>
              </a:ext>
            </a:extLst>
          </p:cNvPr>
          <p:cNvGrpSpPr/>
          <p:nvPr/>
        </p:nvGrpSpPr>
        <p:grpSpPr>
          <a:xfrm>
            <a:off x="0" y="3698571"/>
            <a:ext cx="12198968" cy="3159429"/>
            <a:chOff x="0" y="3698571"/>
            <a:chExt cx="12198968" cy="3159429"/>
          </a:xfrm>
        </p:grpSpPr>
        <p:pic>
          <p:nvPicPr>
            <p:cNvPr id="38" name="图片 19">
              <a:extLst>
                <a:ext uri="{FF2B5EF4-FFF2-40B4-BE49-F238E27FC236}">
                  <a16:creationId xmlns:a16="http://schemas.microsoft.com/office/drawing/2014/main" id="{6587BE9E-773D-452D-81E2-07211AEE6C1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70510" y="5338507"/>
              <a:ext cx="1703070" cy="1446783"/>
            </a:xfrm>
            <a:prstGeom prst="rect">
              <a:avLst/>
            </a:prstGeom>
          </p:spPr>
        </p:pic>
        <p:pic>
          <p:nvPicPr>
            <p:cNvPr id="39" name="图片 20">
              <a:extLst>
                <a:ext uri="{FF2B5EF4-FFF2-40B4-BE49-F238E27FC236}">
                  <a16:creationId xmlns:a16="http://schemas.microsoft.com/office/drawing/2014/main" id="{7F37D3A7-2A2E-4FC7-8760-996DF282EF3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279189" y="5776804"/>
              <a:ext cx="1066800" cy="906262"/>
            </a:xfrm>
            <a:prstGeom prst="rect">
              <a:avLst/>
            </a:prstGeom>
          </p:spPr>
        </p:pic>
        <p:pic>
          <p:nvPicPr>
            <p:cNvPr id="40" name="图片 21">
              <a:extLst>
                <a:ext uri="{FF2B5EF4-FFF2-40B4-BE49-F238E27FC236}">
                  <a16:creationId xmlns:a16="http://schemas.microsoft.com/office/drawing/2014/main" id="{AC575159-D9FC-41B4-AF27-E7BB990A446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flipH="1">
              <a:off x="4802218" y="5583980"/>
              <a:ext cx="1293782" cy="1099086"/>
            </a:xfrm>
            <a:prstGeom prst="rect">
              <a:avLst/>
            </a:prstGeom>
          </p:spPr>
        </p:pic>
        <p:pic>
          <p:nvPicPr>
            <p:cNvPr id="41" name="图片 22">
              <a:extLst>
                <a:ext uri="{FF2B5EF4-FFF2-40B4-BE49-F238E27FC236}">
                  <a16:creationId xmlns:a16="http://schemas.microsoft.com/office/drawing/2014/main" id="{6B369BAD-0E1E-4C47-9783-7172BAEC475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flipH="1">
              <a:off x="7774018" y="5685077"/>
              <a:ext cx="1056402" cy="897428"/>
            </a:xfrm>
            <a:prstGeom prst="rect">
              <a:avLst/>
            </a:prstGeom>
          </p:spPr>
        </p:pic>
        <p:pic>
          <p:nvPicPr>
            <p:cNvPr id="42" name="图片 13">
              <a:extLst>
                <a:ext uri="{FF2B5EF4-FFF2-40B4-BE49-F238E27FC236}">
                  <a16:creationId xmlns:a16="http://schemas.microsoft.com/office/drawing/2014/main" id="{9DC54091-DCC2-4AD2-8134-50ACEEAD3A0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971944" y="3698571"/>
              <a:ext cx="3227024" cy="3086719"/>
            </a:xfrm>
            <a:prstGeom prst="rect">
              <a:avLst/>
            </a:prstGeom>
          </p:spPr>
        </p:pic>
        <p:pic>
          <p:nvPicPr>
            <p:cNvPr id="43" name="图片 23">
              <a:extLst>
                <a:ext uri="{FF2B5EF4-FFF2-40B4-BE49-F238E27FC236}">
                  <a16:creationId xmlns:a16="http://schemas.microsoft.com/office/drawing/2014/main" id="{A3D72380-9D48-4756-AFB0-BB8489517F3D}"/>
                </a:ext>
              </a:extLst>
            </p:cNvPr>
            <p:cNvPicPr>
              <a:picLocks noChangeAspect="1"/>
            </p:cNvPicPr>
            <p:nvPr/>
          </p:nvPicPr>
          <p:blipFill rotWithShape="1">
            <a:blip r:embed="rId11">
              <a:extLst>
                <a:ext uri="{28A0092B-C50C-407E-A947-70E740481C1C}">
                  <a14:useLocalDpi xmlns:a14="http://schemas.microsoft.com/office/drawing/2010/main" val="0"/>
                </a:ext>
              </a:extLst>
            </a:blip>
            <a:srcRect t="82569" b="8666"/>
            <a:stretch/>
          </p:blipFill>
          <p:spPr>
            <a:xfrm>
              <a:off x="0" y="6308726"/>
              <a:ext cx="12192000" cy="549274"/>
            </a:xfrm>
            <a:prstGeom prst="rect">
              <a:avLst/>
            </a:prstGeom>
          </p:spPr>
        </p:pic>
      </p:grpSp>
      <p:pic>
        <p:nvPicPr>
          <p:cNvPr id="44" name="Rita Calypso - Paper Mache">
            <a:hlinkClick r:id="" action="ppaction://media"/>
            <a:extLst>
              <a:ext uri="{FF2B5EF4-FFF2-40B4-BE49-F238E27FC236}">
                <a16:creationId xmlns:a16="http://schemas.microsoft.com/office/drawing/2014/main" id="{F1C8417D-AB61-406B-B21F-44D866442EEE}"/>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1266145" y="-497689"/>
            <a:ext cx="609600" cy="609600"/>
          </a:xfrm>
          <a:prstGeom prst="rect">
            <a:avLst/>
          </a:prstGeom>
        </p:spPr>
      </p:pic>
      <p:sp>
        <p:nvSpPr>
          <p:cNvPr id="16" name="TextBox 15">
            <a:extLst>
              <a:ext uri="{FF2B5EF4-FFF2-40B4-BE49-F238E27FC236}">
                <a16:creationId xmlns:a16="http://schemas.microsoft.com/office/drawing/2014/main" id="{305C553B-76D6-40C2-9444-290FF0CAAE6A}"/>
              </a:ext>
            </a:extLst>
          </p:cNvPr>
          <p:cNvSpPr txBox="1"/>
          <p:nvPr/>
        </p:nvSpPr>
        <p:spPr>
          <a:xfrm>
            <a:off x="2279189" y="2495262"/>
            <a:ext cx="7633146" cy="1569660"/>
          </a:xfrm>
          <a:prstGeom prst="rect">
            <a:avLst/>
          </a:prstGeom>
          <a:noFill/>
        </p:spPr>
        <p:txBody>
          <a:bodyPr wrap="square" rtlCol="0">
            <a:spAutoFit/>
          </a:bodyPr>
          <a:lstStyle/>
          <a:p>
            <a:pPr algn="ctr">
              <a:lnSpc>
                <a:spcPct val="150000"/>
              </a:lnSpc>
            </a:pPr>
            <a:r>
              <a:rPr lang="en-US" sz="3200" dirty="0" err="1">
                <a:solidFill>
                  <a:srgbClr val="FF0000"/>
                </a:solidFill>
                <a:latin typeface="iCiel Crocante" panose="02000000000000000000" pitchFamily="2" charset="0"/>
              </a:rPr>
              <a:t>Tạm</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biệt</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và</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hẹn</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gặp</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lại</a:t>
            </a:r>
            <a:r>
              <a:rPr lang="en-US" sz="3200" dirty="0">
                <a:solidFill>
                  <a:srgbClr val="FF0000"/>
                </a:solidFill>
                <a:latin typeface="iCiel Crocante" panose="02000000000000000000" pitchFamily="2" charset="0"/>
              </a:rPr>
              <a:t> </a:t>
            </a:r>
          </a:p>
          <a:p>
            <a:pPr algn="ctr">
              <a:lnSpc>
                <a:spcPct val="150000"/>
              </a:lnSpc>
            </a:pPr>
            <a:r>
              <a:rPr lang="en-US" sz="3200" dirty="0" err="1">
                <a:solidFill>
                  <a:srgbClr val="FF0000"/>
                </a:solidFill>
                <a:latin typeface="iCiel Crocante" panose="02000000000000000000" pitchFamily="2" charset="0"/>
              </a:rPr>
              <a:t>các</a:t>
            </a:r>
            <a:r>
              <a:rPr lang="en-US" sz="3200" dirty="0">
                <a:solidFill>
                  <a:srgbClr val="FF0000"/>
                </a:solidFill>
                <a:latin typeface="iCiel Crocante" panose="02000000000000000000" pitchFamily="2" charset="0"/>
              </a:rPr>
              <a:t> con </a:t>
            </a:r>
            <a:r>
              <a:rPr lang="en-US" sz="3200" dirty="0" err="1">
                <a:solidFill>
                  <a:srgbClr val="FF0000"/>
                </a:solidFill>
                <a:latin typeface="iCiel Crocante" panose="02000000000000000000" pitchFamily="2" charset="0"/>
              </a:rPr>
              <a:t>vào</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những</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tiết</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học</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sau</a:t>
            </a:r>
            <a:r>
              <a:rPr lang="en-US" sz="3200" dirty="0">
                <a:solidFill>
                  <a:srgbClr val="FF0000"/>
                </a:solidFill>
                <a:latin typeface="iCiel Crocante" panose="02000000000000000000" pitchFamily="2" charset="0"/>
              </a:rPr>
              <a:t>!</a:t>
            </a:r>
          </a:p>
        </p:txBody>
      </p:sp>
    </p:spTree>
    <p:extLst>
      <p:ext uri="{BB962C8B-B14F-4D97-AF65-F5344CB8AC3E}">
        <p14:creationId xmlns:p14="http://schemas.microsoft.com/office/powerpoint/2010/main" val="228202697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44"/>
                                        </p:tgtEl>
                                      </p:cBhvr>
                                    </p:cmd>
                                  </p:childTnLst>
                                </p:cTn>
                              </p:par>
                            </p:childTnLst>
                          </p:cTn>
                        </p:par>
                        <p:par>
                          <p:cTn id="7" fill="hold">
                            <p:stCondLst>
                              <p:cond delay="0"/>
                            </p:stCondLst>
                            <p:childTnLst>
                              <p:par>
                                <p:cTn id="8" presetID="42" presetClass="entr" presetSubtype="0" fill="hold" nodeType="after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fade">
                                      <p:cBhvr>
                                        <p:cTn id="10" dur="1000"/>
                                        <p:tgtEl>
                                          <p:spTgt spid="37"/>
                                        </p:tgtEl>
                                      </p:cBhvr>
                                    </p:animEffect>
                                    <p:anim calcmode="lin" valueType="num">
                                      <p:cBhvr>
                                        <p:cTn id="11" dur="1000" fill="hold"/>
                                        <p:tgtEl>
                                          <p:spTgt spid="37"/>
                                        </p:tgtEl>
                                        <p:attrNameLst>
                                          <p:attrName>ppt_x</p:attrName>
                                        </p:attrNameLst>
                                      </p:cBhvr>
                                      <p:tavLst>
                                        <p:tav tm="0">
                                          <p:val>
                                            <p:strVal val="#ppt_x"/>
                                          </p:val>
                                        </p:tav>
                                        <p:tav tm="100000">
                                          <p:val>
                                            <p:strVal val="#ppt_x"/>
                                          </p:val>
                                        </p:tav>
                                      </p:tavLst>
                                    </p:anim>
                                    <p:anim calcmode="lin" valueType="num">
                                      <p:cBhvr>
                                        <p:cTn id="12" dur="1000" fill="hold"/>
                                        <p:tgtEl>
                                          <p:spTgt spid="37"/>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 presetClass="entr" presetSubtype="9" fill="hold" nodeType="after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additive="base">
                                        <p:cTn id="22" dur="500" fill="hold"/>
                                        <p:tgtEl>
                                          <p:spTgt spid="34"/>
                                        </p:tgtEl>
                                        <p:attrNameLst>
                                          <p:attrName>ppt_x</p:attrName>
                                        </p:attrNameLst>
                                      </p:cBhvr>
                                      <p:tavLst>
                                        <p:tav tm="0">
                                          <p:val>
                                            <p:strVal val="0-#ppt_w/2"/>
                                          </p:val>
                                        </p:tav>
                                        <p:tav tm="100000">
                                          <p:val>
                                            <p:strVal val="#ppt_x"/>
                                          </p:val>
                                        </p:tav>
                                      </p:tavLst>
                                    </p:anim>
                                    <p:anim calcmode="lin" valueType="num">
                                      <p:cBhvr additive="base">
                                        <p:cTn id="23" dur="500" fill="hold"/>
                                        <p:tgtEl>
                                          <p:spTgt spid="34"/>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33"/>
                                        </p:tgtEl>
                                        <p:attrNameLst>
                                          <p:attrName>style.visibility</p:attrName>
                                        </p:attrNameLst>
                                      </p:cBhvr>
                                      <p:to>
                                        <p:strVal val="visible"/>
                                      </p:to>
                                    </p:set>
                                    <p:anim calcmode="lin" valueType="num">
                                      <p:cBhvr>
                                        <p:cTn id="27" dur="500" fill="hold"/>
                                        <p:tgtEl>
                                          <p:spTgt spid="33"/>
                                        </p:tgtEl>
                                        <p:attrNameLst>
                                          <p:attrName>ppt_w</p:attrName>
                                        </p:attrNameLst>
                                      </p:cBhvr>
                                      <p:tavLst>
                                        <p:tav tm="0">
                                          <p:val>
                                            <p:fltVal val="0"/>
                                          </p:val>
                                        </p:tav>
                                        <p:tav tm="100000">
                                          <p:val>
                                            <p:strVal val="#ppt_w"/>
                                          </p:val>
                                        </p:tav>
                                      </p:tavLst>
                                    </p:anim>
                                    <p:anim calcmode="lin" valueType="num">
                                      <p:cBhvr>
                                        <p:cTn id="28" dur="500" fill="hold"/>
                                        <p:tgtEl>
                                          <p:spTgt spid="33"/>
                                        </p:tgtEl>
                                        <p:attrNameLst>
                                          <p:attrName>ppt_h</p:attrName>
                                        </p:attrNameLst>
                                      </p:cBhvr>
                                      <p:tavLst>
                                        <p:tav tm="0">
                                          <p:val>
                                            <p:fltVal val="0"/>
                                          </p:val>
                                        </p:tav>
                                        <p:tav tm="100000">
                                          <p:val>
                                            <p:strVal val="#ppt_h"/>
                                          </p:val>
                                        </p:tav>
                                      </p:tavLst>
                                    </p:anim>
                                    <p:animEffect transition="in" filter="fade">
                                      <p:cBhvr>
                                        <p:cTn id="29" dur="500"/>
                                        <p:tgtEl>
                                          <p:spTgt spid="33"/>
                                        </p:tgtEl>
                                      </p:cBhvr>
                                    </p:animEffect>
                                  </p:childTnLst>
                                </p:cTn>
                              </p:par>
                            </p:childTnLst>
                          </p:cTn>
                        </p:par>
                        <p:par>
                          <p:cTn id="30" fill="hold">
                            <p:stCondLst>
                              <p:cond delay="2500"/>
                            </p:stCondLst>
                            <p:childTnLst>
                              <p:par>
                                <p:cTn id="31" presetID="10" presetClass="entr" presetSubtype="0"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fade">
                                      <p:cBhvr>
                                        <p:cTn id="33" dur="500"/>
                                        <p:tgtEl>
                                          <p:spTgt spid="36"/>
                                        </p:tgtEl>
                                      </p:cBhvr>
                                    </p:animEffect>
                                  </p:childTnLst>
                                </p:cTn>
                              </p:par>
                              <p:par>
                                <p:cTn id="34" presetID="10" presetClass="entr" presetSubtype="0" fill="hold" nodeType="withEffect">
                                  <p:stCondLst>
                                    <p:cond delay="0"/>
                                  </p:stCondLst>
                                  <p:childTnLst>
                                    <p:set>
                                      <p:cBhvr>
                                        <p:cTn id="35" dur="1" fill="hold">
                                          <p:stCondLst>
                                            <p:cond delay="0"/>
                                          </p:stCondLst>
                                        </p:cTn>
                                        <p:tgtEl>
                                          <p:spTgt spid="35"/>
                                        </p:tgtEl>
                                        <p:attrNameLst>
                                          <p:attrName>style.visibility</p:attrName>
                                        </p:attrNameLst>
                                      </p:cBhvr>
                                      <p:to>
                                        <p:strVal val="visible"/>
                                      </p:to>
                                    </p:set>
                                    <p:animEffect transition="in" filter="fade">
                                      <p:cBhvr>
                                        <p:cTn id="36" dur="500"/>
                                        <p:tgtEl>
                                          <p:spTgt spid="35"/>
                                        </p:tgtEl>
                                      </p:cBhvr>
                                    </p:animEffect>
                                  </p:childTnLst>
                                </p:cTn>
                              </p:par>
                            </p:childTnLst>
                          </p:cTn>
                        </p:par>
                        <p:par>
                          <p:cTn id="37" fill="hold">
                            <p:stCondLst>
                              <p:cond delay="3000"/>
                            </p:stCondLst>
                            <p:childTnLst>
                              <p:par>
                                <p:cTn id="38" presetID="6" presetClass="entr" presetSubtype="16" fill="hold" grpId="0" nodeType="after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circle(in)">
                                      <p:cBhvr>
                                        <p:cTn id="40"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41" repeatCount="indefinite" fill="hold" display="0">
                  <p:stCondLst>
                    <p:cond delay="indefinite"/>
                  </p:stCondLst>
                  <p:endCondLst>
                    <p:cond evt="onStopAudio" delay="0">
                      <p:tgtEl>
                        <p:sldTgt/>
                      </p:tgtEl>
                    </p:cond>
                  </p:endCondLst>
                </p:cTn>
                <p:tgtEl>
                  <p:spTgt spid="44"/>
                </p:tgtEl>
              </p:cMediaNode>
            </p:audio>
          </p:childTnLst>
        </p:cTn>
      </p:par>
    </p:tnLst>
    <p:bldLst>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6" name="图片 4">
            <a:extLst>
              <a:ext uri="{FF2B5EF4-FFF2-40B4-BE49-F238E27FC236}">
                <a16:creationId xmlns:a16="http://schemas.microsoft.com/office/drawing/2014/main" id="{1D7BF903-E6F8-4C5D-84EC-8C9BF12F5F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7400" y="1072362"/>
            <a:ext cx="8077200" cy="4415460"/>
          </a:xfrm>
          <a:prstGeom prst="rect">
            <a:avLst/>
          </a:prstGeom>
        </p:spPr>
      </p:pic>
      <p:pic>
        <p:nvPicPr>
          <p:cNvPr id="33" name="图片 6">
            <a:extLst>
              <a:ext uri="{FF2B5EF4-FFF2-40B4-BE49-F238E27FC236}">
                <a16:creationId xmlns:a16="http://schemas.microsoft.com/office/drawing/2014/main" id="{5B0CAB89-445F-470E-840C-54C5DA35E9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08844" y="368670"/>
            <a:ext cx="2008444" cy="2003016"/>
          </a:xfrm>
          <a:prstGeom prst="rect">
            <a:avLst/>
          </a:prstGeom>
        </p:spPr>
      </p:pic>
      <p:pic>
        <p:nvPicPr>
          <p:cNvPr id="34" name="图片 8">
            <a:extLst>
              <a:ext uri="{FF2B5EF4-FFF2-40B4-BE49-F238E27FC236}">
                <a16:creationId xmlns:a16="http://schemas.microsoft.com/office/drawing/2014/main" id="{94FBAD47-784A-4C0F-979F-57263443B87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32" y="0"/>
            <a:ext cx="2665805" cy="2678223"/>
          </a:xfrm>
          <a:prstGeom prst="rect">
            <a:avLst/>
          </a:prstGeom>
        </p:spPr>
      </p:pic>
      <p:pic>
        <p:nvPicPr>
          <p:cNvPr id="35" name="图片 15">
            <a:extLst>
              <a:ext uri="{FF2B5EF4-FFF2-40B4-BE49-F238E27FC236}">
                <a16:creationId xmlns:a16="http://schemas.microsoft.com/office/drawing/2014/main" id="{A765284F-11EF-436D-9C9D-7896B801D4D1}"/>
              </a:ext>
            </a:extLst>
          </p:cNvPr>
          <p:cNvPicPr>
            <a:picLocks noChangeAspect="1"/>
          </p:cNvPicPr>
          <p:nvPr/>
        </p:nvPicPr>
        <p:blipFill rotWithShape="1">
          <a:blip r:embed="rId5">
            <a:extLst>
              <a:ext uri="{28A0092B-C50C-407E-A947-70E740481C1C}">
                <a14:useLocalDpi xmlns:a14="http://schemas.microsoft.com/office/drawing/2010/main" val="0"/>
              </a:ext>
            </a:extLst>
          </a:blip>
          <a:srcRect b="15181"/>
          <a:stretch/>
        </p:blipFill>
        <p:spPr>
          <a:xfrm>
            <a:off x="2035193" y="4761371"/>
            <a:ext cx="885808" cy="640027"/>
          </a:xfrm>
          <a:prstGeom prst="rect">
            <a:avLst/>
          </a:prstGeom>
        </p:spPr>
      </p:pic>
      <p:pic>
        <p:nvPicPr>
          <p:cNvPr id="36" name="图片 17">
            <a:extLst>
              <a:ext uri="{FF2B5EF4-FFF2-40B4-BE49-F238E27FC236}">
                <a16:creationId xmlns:a16="http://schemas.microsoft.com/office/drawing/2014/main" id="{77D7C6D6-7AA4-4EF6-ABAF-743E23FC993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24909" y="4333985"/>
            <a:ext cx="2290244" cy="1064313"/>
          </a:xfrm>
          <a:prstGeom prst="rect">
            <a:avLst/>
          </a:prstGeom>
        </p:spPr>
      </p:pic>
      <p:grpSp>
        <p:nvGrpSpPr>
          <p:cNvPr id="37" name="组合 3">
            <a:extLst>
              <a:ext uri="{FF2B5EF4-FFF2-40B4-BE49-F238E27FC236}">
                <a16:creationId xmlns:a16="http://schemas.microsoft.com/office/drawing/2014/main" id="{BC54C152-1D09-4988-AA2C-D57010631322}"/>
              </a:ext>
            </a:extLst>
          </p:cNvPr>
          <p:cNvGrpSpPr/>
          <p:nvPr/>
        </p:nvGrpSpPr>
        <p:grpSpPr>
          <a:xfrm>
            <a:off x="0" y="3698571"/>
            <a:ext cx="12198968" cy="3159429"/>
            <a:chOff x="0" y="3698571"/>
            <a:chExt cx="12198968" cy="3159429"/>
          </a:xfrm>
        </p:grpSpPr>
        <p:pic>
          <p:nvPicPr>
            <p:cNvPr id="38" name="图片 19">
              <a:extLst>
                <a:ext uri="{FF2B5EF4-FFF2-40B4-BE49-F238E27FC236}">
                  <a16:creationId xmlns:a16="http://schemas.microsoft.com/office/drawing/2014/main" id="{6587BE9E-773D-452D-81E2-07211AEE6C1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0510" y="5338507"/>
              <a:ext cx="1703070" cy="1446783"/>
            </a:xfrm>
            <a:prstGeom prst="rect">
              <a:avLst/>
            </a:prstGeom>
          </p:spPr>
        </p:pic>
        <p:pic>
          <p:nvPicPr>
            <p:cNvPr id="39" name="图片 20">
              <a:extLst>
                <a:ext uri="{FF2B5EF4-FFF2-40B4-BE49-F238E27FC236}">
                  <a16:creationId xmlns:a16="http://schemas.microsoft.com/office/drawing/2014/main" id="{7F37D3A7-2A2E-4FC7-8760-996DF282EF3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79189" y="5776804"/>
              <a:ext cx="1066800" cy="906262"/>
            </a:xfrm>
            <a:prstGeom prst="rect">
              <a:avLst/>
            </a:prstGeom>
          </p:spPr>
        </p:pic>
        <p:pic>
          <p:nvPicPr>
            <p:cNvPr id="40" name="图片 21">
              <a:extLst>
                <a:ext uri="{FF2B5EF4-FFF2-40B4-BE49-F238E27FC236}">
                  <a16:creationId xmlns:a16="http://schemas.microsoft.com/office/drawing/2014/main" id="{AC575159-D9FC-41B4-AF27-E7BB990A446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4802218" y="5583980"/>
              <a:ext cx="1293782" cy="1099086"/>
            </a:xfrm>
            <a:prstGeom prst="rect">
              <a:avLst/>
            </a:prstGeom>
          </p:spPr>
        </p:pic>
        <p:pic>
          <p:nvPicPr>
            <p:cNvPr id="41" name="图片 22">
              <a:extLst>
                <a:ext uri="{FF2B5EF4-FFF2-40B4-BE49-F238E27FC236}">
                  <a16:creationId xmlns:a16="http://schemas.microsoft.com/office/drawing/2014/main" id="{6B369BAD-0E1E-4C47-9783-7172BAEC475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7774018" y="5685077"/>
              <a:ext cx="1056402" cy="897428"/>
            </a:xfrm>
            <a:prstGeom prst="rect">
              <a:avLst/>
            </a:prstGeom>
          </p:spPr>
        </p:pic>
        <p:pic>
          <p:nvPicPr>
            <p:cNvPr id="42" name="图片 13">
              <a:extLst>
                <a:ext uri="{FF2B5EF4-FFF2-40B4-BE49-F238E27FC236}">
                  <a16:creationId xmlns:a16="http://schemas.microsoft.com/office/drawing/2014/main" id="{9DC54091-DCC2-4AD2-8134-50ACEEAD3A0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971944" y="3698571"/>
              <a:ext cx="3227024" cy="3086719"/>
            </a:xfrm>
            <a:prstGeom prst="rect">
              <a:avLst/>
            </a:prstGeom>
          </p:spPr>
        </p:pic>
        <p:pic>
          <p:nvPicPr>
            <p:cNvPr id="43" name="图片 23">
              <a:extLst>
                <a:ext uri="{FF2B5EF4-FFF2-40B4-BE49-F238E27FC236}">
                  <a16:creationId xmlns:a16="http://schemas.microsoft.com/office/drawing/2014/main" id="{A3D72380-9D48-4756-AFB0-BB8489517F3D}"/>
                </a:ext>
              </a:extLst>
            </p:cNvPr>
            <p:cNvPicPr>
              <a:picLocks noChangeAspect="1"/>
            </p:cNvPicPr>
            <p:nvPr/>
          </p:nvPicPr>
          <p:blipFill rotWithShape="1">
            <a:blip r:embed="rId9">
              <a:extLst>
                <a:ext uri="{28A0092B-C50C-407E-A947-70E740481C1C}">
                  <a14:useLocalDpi xmlns:a14="http://schemas.microsoft.com/office/drawing/2010/main" val="0"/>
                </a:ext>
              </a:extLst>
            </a:blip>
            <a:srcRect t="82569" b="8666"/>
            <a:stretch/>
          </p:blipFill>
          <p:spPr>
            <a:xfrm>
              <a:off x="0" y="6308726"/>
              <a:ext cx="12192000" cy="549274"/>
            </a:xfrm>
            <a:prstGeom prst="rect">
              <a:avLst/>
            </a:prstGeom>
          </p:spPr>
        </p:pic>
      </p:grpSp>
      <p:sp>
        <p:nvSpPr>
          <p:cNvPr id="17" name="文本框 22">
            <a:extLst>
              <a:ext uri="{FF2B5EF4-FFF2-40B4-BE49-F238E27FC236}">
                <a16:creationId xmlns:a16="http://schemas.microsoft.com/office/drawing/2014/main" id="{8E852256-A333-49D6-ADCD-2215C66790B1}"/>
              </a:ext>
            </a:extLst>
          </p:cNvPr>
          <p:cNvSpPr txBox="1"/>
          <p:nvPr/>
        </p:nvSpPr>
        <p:spPr>
          <a:xfrm>
            <a:off x="4056497" y="237855"/>
            <a:ext cx="4693017"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6600" b="0" i="0" u="none" strike="noStrike" kern="1200" cap="none" spc="0" normalizeH="0" baseline="0" noProof="0" dirty="0" smtClean="0">
                <a:ln>
                  <a:noFill/>
                </a:ln>
                <a:solidFill>
                  <a:srgbClr val="FF0000"/>
                </a:solidFill>
                <a:effectLst/>
                <a:uLnTx/>
                <a:uFillTx/>
                <a:latin typeface="Times New Roman" panose="02020603050405020304" pitchFamily="18" charset="0"/>
                <a:ea typeface="思源黑体 CN Bold" panose="020B0800000000000000" pitchFamily="34" charset="-122"/>
                <a:cs typeface="Times New Roman" panose="02020603050405020304" pitchFamily="18" charset="0"/>
              </a:rPr>
              <a:t>Luyện tập</a:t>
            </a:r>
          </a:p>
        </p:txBody>
      </p:sp>
      <p:sp>
        <p:nvSpPr>
          <p:cNvPr id="24" name="TextBox 23">
            <a:extLst>
              <a:ext uri="{FF2B5EF4-FFF2-40B4-BE49-F238E27FC236}">
                <a16:creationId xmlns:a16="http://schemas.microsoft.com/office/drawing/2014/main" id="{14B26D2C-1BC9-4238-BC4C-795267AEDD6F}"/>
              </a:ext>
            </a:extLst>
          </p:cNvPr>
          <p:cNvSpPr txBox="1"/>
          <p:nvPr/>
        </p:nvSpPr>
        <p:spPr>
          <a:xfrm>
            <a:off x="1731923" y="2022616"/>
            <a:ext cx="8682735" cy="2171428"/>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4800" b="1" i="0" u="none" strike="noStrike" kern="1200" cap="none" spc="0" normalizeH="0" baseline="0" noProof="0" dirty="0" smtClean="0">
                <a:ln>
                  <a:noFill/>
                </a:ln>
                <a:solidFill>
                  <a:srgbClr val="002060"/>
                </a:solidFill>
                <a:effectLst/>
                <a:uLnTx/>
                <a:uFillTx/>
                <a:latin typeface="Arial-Rounded" pitchFamily="34" charset="0"/>
                <a:ea typeface="Arial-Rounded" pitchFamily="34" charset="0"/>
                <a:cs typeface="Arial-Rounded" pitchFamily="34" charset="0"/>
              </a:rPr>
              <a:t>Viết đoạn văn kể</a:t>
            </a:r>
            <a:r>
              <a:rPr kumimoji="0" lang="en-US" sz="4800" b="1" i="0" u="none" strike="noStrike" kern="1200" cap="none" spc="0" normalizeH="0" noProof="0" dirty="0" smtClean="0">
                <a:ln>
                  <a:noFill/>
                </a:ln>
                <a:solidFill>
                  <a:srgbClr val="002060"/>
                </a:solidFill>
                <a:effectLst/>
                <a:uLnTx/>
                <a:uFillTx/>
                <a:latin typeface="Arial-Rounded" pitchFamily="34" charset="0"/>
                <a:ea typeface="Arial-Rounded" pitchFamily="34" charset="0"/>
                <a:cs typeface="Arial-Rounded" pitchFamily="34" charset="0"/>
              </a:rPr>
              <a:t> một việc người thân đã làm cho em</a:t>
            </a:r>
            <a:endParaRPr kumimoji="0" lang="en-US" sz="4800" b="1" i="0" u="none" strike="noStrike" kern="1200" cap="none" spc="0" normalizeH="0" baseline="0" noProof="0" dirty="0" smtClean="0">
              <a:ln>
                <a:noFill/>
              </a:ln>
              <a:solidFill>
                <a:srgbClr val="002060"/>
              </a:solidFill>
              <a:effectLst/>
              <a:uLnTx/>
              <a:uFillTx/>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416086438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p:cTn id="13" dur="500" fill="hold"/>
                                        <p:tgtEl>
                                          <p:spTgt spid="26"/>
                                        </p:tgtEl>
                                        <p:attrNameLst>
                                          <p:attrName>ppt_w</p:attrName>
                                        </p:attrNameLst>
                                      </p:cBhvr>
                                      <p:tavLst>
                                        <p:tav tm="0">
                                          <p:val>
                                            <p:fltVal val="0"/>
                                          </p:val>
                                        </p:tav>
                                        <p:tav tm="100000">
                                          <p:val>
                                            <p:strVal val="#ppt_w"/>
                                          </p:val>
                                        </p:tav>
                                      </p:tavLst>
                                    </p:anim>
                                    <p:anim calcmode="lin" valueType="num">
                                      <p:cBhvr>
                                        <p:cTn id="14" dur="500" fill="hold"/>
                                        <p:tgtEl>
                                          <p:spTgt spid="26"/>
                                        </p:tgtEl>
                                        <p:attrNameLst>
                                          <p:attrName>ppt_h</p:attrName>
                                        </p:attrNameLst>
                                      </p:cBhvr>
                                      <p:tavLst>
                                        <p:tav tm="0">
                                          <p:val>
                                            <p:fltVal val="0"/>
                                          </p:val>
                                        </p:tav>
                                        <p:tav tm="100000">
                                          <p:val>
                                            <p:strVal val="#ppt_h"/>
                                          </p:val>
                                        </p:tav>
                                      </p:tavLst>
                                    </p:anim>
                                    <p:animEffect transition="in" filter="fade">
                                      <p:cBhvr>
                                        <p:cTn id="15" dur="500"/>
                                        <p:tgtEl>
                                          <p:spTgt spid="26"/>
                                        </p:tgtEl>
                                      </p:cBhvr>
                                    </p:animEffect>
                                  </p:childTnLst>
                                </p:cTn>
                              </p:par>
                            </p:childTnLst>
                          </p:cTn>
                        </p:par>
                        <p:par>
                          <p:cTn id="16" fill="hold">
                            <p:stCondLst>
                              <p:cond delay="1500"/>
                            </p:stCondLst>
                            <p:childTnLst>
                              <p:par>
                                <p:cTn id="17" presetID="2" presetClass="entr" presetSubtype="9" fill="hold"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additive="base">
                                        <p:cTn id="19" dur="500" fill="hold"/>
                                        <p:tgtEl>
                                          <p:spTgt spid="34"/>
                                        </p:tgtEl>
                                        <p:attrNameLst>
                                          <p:attrName>ppt_x</p:attrName>
                                        </p:attrNameLst>
                                      </p:cBhvr>
                                      <p:tavLst>
                                        <p:tav tm="0">
                                          <p:val>
                                            <p:strVal val="0-#ppt_w/2"/>
                                          </p:val>
                                        </p:tav>
                                        <p:tav tm="100000">
                                          <p:val>
                                            <p:strVal val="#ppt_x"/>
                                          </p:val>
                                        </p:tav>
                                      </p:tavLst>
                                    </p:anim>
                                    <p:anim calcmode="lin" valueType="num">
                                      <p:cBhvr additive="base">
                                        <p:cTn id="20" dur="500" fill="hold"/>
                                        <p:tgtEl>
                                          <p:spTgt spid="34"/>
                                        </p:tgtEl>
                                        <p:attrNameLst>
                                          <p:attrName>ppt_y</p:attrName>
                                        </p:attrNameLst>
                                      </p:cBhvr>
                                      <p:tavLst>
                                        <p:tav tm="0">
                                          <p:val>
                                            <p:strVal val="0-#ppt_h/2"/>
                                          </p:val>
                                        </p:tav>
                                        <p:tav tm="100000">
                                          <p:val>
                                            <p:strVal val="#ppt_y"/>
                                          </p:val>
                                        </p:tav>
                                      </p:tavLst>
                                    </p:anim>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33"/>
                                        </p:tgtEl>
                                        <p:attrNameLst>
                                          <p:attrName>style.visibility</p:attrName>
                                        </p:attrNameLst>
                                      </p:cBhvr>
                                      <p:to>
                                        <p:strVal val="visible"/>
                                      </p:to>
                                    </p:set>
                                    <p:anim calcmode="lin" valueType="num">
                                      <p:cBhvr>
                                        <p:cTn id="24" dur="500" fill="hold"/>
                                        <p:tgtEl>
                                          <p:spTgt spid="33"/>
                                        </p:tgtEl>
                                        <p:attrNameLst>
                                          <p:attrName>ppt_w</p:attrName>
                                        </p:attrNameLst>
                                      </p:cBhvr>
                                      <p:tavLst>
                                        <p:tav tm="0">
                                          <p:val>
                                            <p:fltVal val="0"/>
                                          </p:val>
                                        </p:tav>
                                        <p:tav tm="100000">
                                          <p:val>
                                            <p:strVal val="#ppt_w"/>
                                          </p:val>
                                        </p:tav>
                                      </p:tavLst>
                                    </p:anim>
                                    <p:anim calcmode="lin" valueType="num">
                                      <p:cBhvr>
                                        <p:cTn id="25" dur="500" fill="hold"/>
                                        <p:tgtEl>
                                          <p:spTgt spid="33"/>
                                        </p:tgtEl>
                                        <p:attrNameLst>
                                          <p:attrName>ppt_h</p:attrName>
                                        </p:attrNameLst>
                                      </p:cBhvr>
                                      <p:tavLst>
                                        <p:tav tm="0">
                                          <p:val>
                                            <p:fltVal val="0"/>
                                          </p:val>
                                        </p:tav>
                                        <p:tav tm="100000">
                                          <p:val>
                                            <p:strVal val="#ppt_h"/>
                                          </p:val>
                                        </p:tav>
                                      </p:tavLst>
                                    </p:anim>
                                    <p:animEffect transition="in" filter="fade">
                                      <p:cBhvr>
                                        <p:cTn id="26" dur="500"/>
                                        <p:tgtEl>
                                          <p:spTgt spid="33"/>
                                        </p:tgtEl>
                                      </p:cBhvr>
                                    </p:animEffect>
                                  </p:childTnLst>
                                </p:cTn>
                              </p:par>
                            </p:childTnLst>
                          </p:cTn>
                        </p:par>
                        <p:par>
                          <p:cTn id="27" fill="hold">
                            <p:stCondLst>
                              <p:cond delay="2500"/>
                            </p:stCondLst>
                            <p:childTnLst>
                              <p:par>
                                <p:cTn id="28" presetID="10" presetClass="entr" presetSubtype="0" fill="hold"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500"/>
                                        <p:tgtEl>
                                          <p:spTgt spid="36"/>
                                        </p:tgtEl>
                                      </p:cBhvr>
                                    </p:animEffect>
                                  </p:childTnLst>
                                </p:cTn>
                              </p:par>
                              <p:par>
                                <p:cTn id="31" presetID="10" presetClass="entr" presetSubtype="0" fill="hold" nodeType="with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fade">
                                      <p:cBhvr>
                                        <p:cTn id="33" dur="500"/>
                                        <p:tgtEl>
                                          <p:spTgt spid="3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p:cTn id="36" dur="500" fill="hold"/>
                                        <p:tgtEl>
                                          <p:spTgt spid="17"/>
                                        </p:tgtEl>
                                        <p:attrNameLst>
                                          <p:attrName>ppt_w</p:attrName>
                                        </p:attrNameLst>
                                      </p:cBhvr>
                                      <p:tavLst>
                                        <p:tav tm="0">
                                          <p:val>
                                            <p:fltVal val="0"/>
                                          </p:val>
                                        </p:tav>
                                        <p:tav tm="100000">
                                          <p:val>
                                            <p:strVal val="#ppt_w"/>
                                          </p:val>
                                        </p:tav>
                                      </p:tavLst>
                                    </p:anim>
                                    <p:anim calcmode="lin" valueType="num">
                                      <p:cBhvr>
                                        <p:cTn id="37" dur="500" fill="hold"/>
                                        <p:tgtEl>
                                          <p:spTgt spid="17"/>
                                        </p:tgtEl>
                                        <p:attrNameLst>
                                          <p:attrName>ppt_h</p:attrName>
                                        </p:attrNameLst>
                                      </p:cBhvr>
                                      <p:tavLst>
                                        <p:tav tm="0">
                                          <p:val>
                                            <p:fltVal val="0"/>
                                          </p:val>
                                        </p:tav>
                                        <p:tav tm="100000">
                                          <p:val>
                                            <p:strVal val="#ppt_h"/>
                                          </p:val>
                                        </p:tav>
                                      </p:tavLst>
                                    </p:anim>
                                    <p:animEffect transition="in" filter="fade">
                                      <p:cBhvr>
                                        <p:cTn id="3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1183074" y="192466"/>
            <a:ext cx="10777433" cy="646331"/>
            <a:chOff x="238537" y="232458"/>
            <a:chExt cx="10777433" cy="646331"/>
          </a:xfrm>
        </p:grpSpPr>
        <p:sp>
          <p:nvSpPr>
            <p:cNvPr id="13" name="TextBox 12"/>
            <p:cNvSpPr txBox="1"/>
            <p:nvPr/>
          </p:nvSpPr>
          <p:spPr>
            <a:xfrm>
              <a:off x="722280" y="232458"/>
              <a:ext cx="10293690" cy="646331"/>
            </a:xfrm>
            <a:prstGeom prst="rect">
              <a:avLst/>
            </a:prstGeom>
            <a:noFill/>
          </p:spPr>
          <p:txBody>
            <a:bodyPr wrap="square" rtlCol="0">
              <a:spAutoFit/>
            </a:bodyPr>
            <a:lstStyle/>
            <a:p>
              <a:r>
                <a:rPr lang="en-US" sz="3600" b="1" dirty="0">
                  <a:solidFill>
                    <a:srgbClr val="008200"/>
                  </a:solidFill>
                  <a:latin typeface="Arial" pitchFamily="34" charset="0"/>
                  <a:cs typeface="Arial" pitchFamily="34" charset="0"/>
                </a:rPr>
                <a:t> </a:t>
              </a:r>
              <a:r>
                <a:rPr lang="en-US" sz="3200" b="1" dirty="0" smtClean="0">
                  <a:solidFill>
                    <a:srgbClr val="008200"/>
                  </a:solidFill>
                  <a:latin typeface="Arial" pitchFamily="34" charset="0"/>
                  <a:cs typeface="Arial" pitchFamily="34" charset="0"/>
                </a:rPr>
                <a:t>Đọc đoạn văn sau và trả lời câu </a:t>
              </a:r>
              <a:r>
                <a:rPr lang="en-US" sz="3200" b="1" dirty="0" smtClean="0">
                  <a:solidFill>
                    <a:srgbClr val="008200"/>
                  </a:solidFill>
                  <a:latin typeface="Arial" pitchFamily="34" charset="0"/>
                  <a:cs typeface="Arial" pitchFamily="34" charset="0"/>
                </a:rPr>
                <a:t>hỏi.</a:t>
              </a:r>
              <a:endParaRPr lang="vi-VN" sz="3200" b="1" dirty="0">
                <a:solidFill>
                  <a:srgbClr val="008200"/>
                </a:solidFill>
                <a:latin typeface="Arial" pitchFamily="34" charset="0"/>
                <a:cs typeface="Arial" pitchFamily="34" charset="0"/>
              </a:endParaRPr>
            </a:p>
          </p:txBody>
        </p:sp>
        <p:sp>
          <p:nvSpPr>
            <p:cNvPr id="14" name="Oval 13"/>
            <p:cNvSpPr/>
            <p:nvPr/>
          </p:nvSpPr>
          <p:spPr>
            <a:xfrm>
              <a:off x="238537" y="232458"/>
              <a:ext cx="548640" cy="54864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latin typeface="Arial" pitchFamily="34" charset="0"/>
                  <a:cs typeface="Arial" pitchFamily="34" charset="0"/>
                </a:rPr>
                <a:t>1</a:t>
              </a:r>
              <a:endParaRPr lang="en-US" sz="3600" b="1" dirty="0">
                <a:latin typeface="Arial" pitchFamily="34" charset="0"/>
                <a:cs typeface="Arial" pitchFamily="34" charset="0"/>
              </a:endParaRPr>
            </a:p>
          </p:txBody>
        </p:sp>
      </p:grpSp>
      <p:sp>
        <p:nvSpPr>
          <p:cNvPr id="8" name="Rectangle 7"/>
          <p:cNvSpPr/>
          <p:nvPr/>
        </p:nvSpPr>
        <p:spPr>
          <a:xfrm>
            <a:off x="589516" y="4119297"/>
            <a:ext cx="10928716" cy="523220"/>
          </a:xfrm>
          <a:prstGeom prst="rect">
            <a:avLst/>
          </a:prstGeom>
        </p:spPr>
        <p:txBody>
          <a:bodyPr wrap="square">
            <a:spAutoFit/>
          </a:bodyPr>
          <a:lstStyle/>
          <a:p>
            <a:r>
              <a:rPr lang="en-US" sz="2800" b="1" dirty="0" smtClean="0">
                <a:solidFill>
                  <a:srgbClr val="002060"/>
                </a:solidFill>
                <a:latin typeface="Arial-Rounded" pitchFamily="34" charset="0"/>
                <a:ea typeface="Arial-Rounded" pitchFamily="34" charset="0"/>
                <a:cs typeface="Arial-Rounded" pitchFamily="34" charset="0"/>
              </a:rPr>
              <a:t>a. Trong đoạn văn trên, bạn nhỏ kể về ai?</a:t>
            </a:r>
            <a:endParaRPr lang="vi-VN" sz="2800" b="1" dirty="0">
              <a:solidFill>
                <a:srgbClr val="002060"/>
              </a:solidFill>
              <a:latin typeface="Arial-Rounded" pitchFamily="34" charset="0"/>
              <a:ea typeface="Arial-Rounded" pitchFamily="34" charset="0"/>
              <a:cs typeface="Arial-Rounded" pitchFamily="34" charset="0"/>
            </a:endParaRPr>
          </a:p>
        </p:txBody>
      </p:sp>
      <p:sp>
        <p:nvSpPr>
          <p:cNvPr id="9" name="Rectangle 8"/>
          <p:cNvSpPr/>
          <p:nvPr/>
        </p:nvSpPr>
        <p:spPr>
          <a:xfrm>
            <a:off x="589516" y="4735176"/>
            <a:ext cx="10928716" cy="523220"/>
          </a:xfrm>
          <a:prstGeom prst="rect">
            <a:avLst/>
          </a:prstGeom>
        </p:spPr>
        <p:txBody>
          <a:bodyPr wrap="square">
            <a:spAutoFit/>
          </a:bodyPr>
          <a:lstStyle/>
          <a:p>
            <a:r>
              <a:rPr lang="en-US" sz="2800" b="1" dirty="0" smtClean="0">
                <a:solidFill>
                  <a:srgbClr val="002060"/>
                </a:solidFill>
                <a:latin typeface="Arial-Rounded" pitchFamily="34" charset="0"/>
                <a:ea typeface="Arial-Rounded" pitchFamily="34" charset="0"/>
                <a:cs typeface="Arial-Rounded" pitchFamily="34" charset="0"/>
              </a:rPr>
              <a:t>b. Người đó đã làm </a:t>
            </a:r>
            <a:r>
              <a:rPr lang="en-US" sz="2800" b="1" dirty="0" smtClean="0">
                <a:solidFill>
                  <a:srgbClr val="002060"/>
                </a:solidFill>
                <a:latin typeface="Arial-Rounded" pitchFamily="34" charset="0"/>
                <a:ea typeface="Arial-Rounded" pitchFamily="34" charset="0"/>
                <a:cs typeface="Arial-Rounded" pitchFamily="34" charset="0"/>
              </a:rPr>
              <a:t>những </a:t>
            </a:r>
            <a:r>
              <a:rPr lang="en-US" sz="2800" b="1" dirty="0" smtClean="0">
                <a:solidFill>
                  <a:srgbClr val="002060"/>
                </a:solidFill>
                <a:latin typeface="Arial-Rounded" pitchFamily="34" charset="0"/>
                <a:ea typeface="Arial-Rounded" pitchFamily="34" charset="0"/>
                <a:cs typeface="Arial-Rounded" pitchFamily="34" charset="0"/>
              </a:rPr>
              <a:t>gì cho bạn nhỏ?</a:t>
            </a:r>
            <a:endParaRPr lang="vi-VN" sz="2800" b="1" dirty="0">
              <a:solidFill>
                <a:srgbClr val="002060"/>
              </a:solidFill>
              <a:latin typeface="Arial-Rounded" pitchFamily="34" charset="0"/>
              <a:ea typeface="Arial-Rounded" pitchFamily="34" charset="0"/>
              <a:cs typeface="Arial-Rounded" pitchFamily="34" charset="0"/>
            </a:endParaRPr>
          </a:p>
        </p:txBody>
      </p:sp>
      <p:sp>
        <p:nvSpPr>
          <p:cNvPr id="10" name="Rectangle 9"/>
          <p:cNvSpPr/>
          <p:nvPr/>
        </p:nvSpPr>
        <p:spPr>
          <a:xfrm>
            <a:off x="589516" y="5321986"/>
            <a:ext cx="11602484" cy="954107"/>
          </a:xfrm>
          <a:prstGeom prst="rect">
            <a:avLst/>
          </a:prstGeom>
        </p:spPr>
        <p:txBody>
          <a:bodyPr wrap="square">
            <a:spAutoFit/>
          </a:bodyPr>
          <a:lstStyle/>
          <a:p>
            <a:r>
              <a:rPr lang="en-US" sz="2800" b="1" dirty="0" smtClean="0">
                <a:solidFill>
                  <a:srgbClr val="002060"/>
                </a:solidFill>
                <a:latin typeface="Arial-Rounded" pitchFamily="34" charset="0"/>
                <a:ea typeface="Arial-Rounded" pitchFamily="34" charset="0"/>
                <a:cs typeface="Arial-Rounded" pitchFamily="34" charset="0"/>
              </a:rPr>
              <a:t>c. Câu nào thể hiện rõ nhất tình cảm của bạn nhỏ đối với người đó?</a:t>
            </a:r>
            <a:endParaRPr lang="vi-VN" sz="2800" b="1" dirty="0">
              <a:solidFill>
                <a:srgbClr val="002060"/>
              </a:solidFill>
              <a:latin typeface="Arial-Rounded" pitchFamily="34" charset="0"/>
              <a:ea typeface="Arial-Rounded" pitchFamily="34" charset="0"/>
              <a:cs typeface="Arial-Rounded" pitchFamily="34" charset="0"/>
            </a:endParaRPr>
          </a:p>
        </p:txBody>
      </p:sp>
      <p:pic>
        <p:nvPicPr>
          <p:cNvPr id="15" name="图片 4">
            <a:extLst>
              <a:ext uri="{FF2B5EF4-FFF2-40B4-BE49-F238E27FC236}">
                <a16:creationId xmlns:a16="http://schemas.microsoft.com/office/drawing/2014/main" id="{1D7BF903-E6F8-4C5D-84EC-8C9BF12F5F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0632" y="1043820"/>
            <a:ext cx="11719875" cy="3075477"/>
          </a:xfrm>
          <a:prstGeom prst="rect">
            <a:avLst/>
          </a:prstGeom>
        </p:spPr>
      </p:pic>
      <p:sp>
        <p:nvSpPr>
          <p:cNvPr id="16" name="Rectangle 15"/>
          <p:cNvSpPr/>
          <p:nvPr/>
        </p:nvSpPr>
        <p:spPr>
          <a:xfrm>
            <a:off x="299327" y="1227341"/>
            <a:ext cx="11602484" cy="2554545"/>
          </a:xfrm>
          <a:prstGeom prst="rect">
            <a:avLst/>
          </a:prstGeom>
        </p:spPr>
        <p:txBody>
          <a:bodyPr wrap="square">
            <a:spAutoFit/>
          </a:bodyPr>
          <a:lstStyle/>
          <a:p>
            <a:pPr algn="just"/>
            <a:r>
              <a:rPr lang="en-US" sz="3200" b="1" dirty="0" smtClean="0">
                <a:solidFill>
                  <a:srgbClr val="CC6600"/>
                </a:solidFill>
                <a:latin typeface="Times New Roman" panose="02020603050405020304" pitchFamily="18" charset="0"/>
                <a:ea typeface="Arial-Rounded" pitchFamily="34" charset="0"/>
                <a:cs typeface="Times New Roman" panose="02020603050405020304" pitchFamily="18" charset="0"/>
              </a:rPr>
              <a:t>          Khi tôi còn bé tí, tôi ở nhà với ông ngoại cả ngày để bố mẹ đi làm. Ông </a:t>
            </a:r>
            <a:r>
              <a:rPr lang="en-US" sz="3200" b="1" dirty="0" smtClean="0">
                <a:solidFill>
                  <a:srgbClr val="CC6600"/>
                </a:solidFill>
                <a:latin typeface="Times New Roman" panose="02020603050405020304" pitchFamily="18" charset="0"/>
                <a:ea typeface="Arial-Rounded" pitchFamily="34" charset="0"/>
                <a:cs typeface="Times New Roman" panose="02020603050405020304" pitchFamily="18" charset="0"/>
              </a:rPr>
              <a:t>thường kể </a:t>
            </a:r>
            <a:r>
              <a:rPr lang="en-US" sz="3200" b="1" dirty="0" smtClean="0">
                <a:solidFill>
                  <a:srgbClr val="CC6600"/>
                </a:solidFill>
                <a:latin typeface="Times New Roman" panose="02020603050405020304" pitchFamily="18" charset="0"/>
                <a:ea typeface="Arial-Rounded" pitchFamily="34" charset="0"/>
                <a:cs typeface="Times New Roman" panose="02020603050405020304" pitchFamily="18" charset="0"/>
              </a:rPr>
              <a:t>cho tôi nghe rất nhiều </a:t>
            </a:r>
            <a:r>
              <a:rPr lang="en-US" sz="3200" b="1" dirty="0" smtClean="0">
                <a:solidFill>
                  <a:srgbClr val="CC6600"/>
                </a:solidFill>
                <a:latin typeface="Times New Roman" panose="02020603050405020304" pitchFamily="18" charset="0"/>
                <a:ea typeface="Arial-Rounded" pitchFamily="34" charset="0"/>
                <a:cs typeface="Times New Roman" panose="02020603050405020304" pitchFamily="18" charset="0"/>
              </a:rPr>
              <a:t>tr</a:t>
            </a:r>
            <a:r>
              <a:rPr lang="en-US" sz="3200" b="1" dirty="0" smtClean="0">
                <a:solidFill>
                  <a:srgbClr val="CC6600"/>
                </a:solidFill>
                <a:latin typeface="Times New Roman" panose="02020603050405020304" pitchFamily="18" charset="0"/>
                <a:ea typeface="Arial-Rounded" pitchFamily="34" charset="0"/>
                <a:cs typeface="Times New Roman" panose="02020603050405020304" pitchFamily="18" charset="0"/>
              </a:rPr>
              <a:t>uyện </a:t>
            </a:r>
            <a:r>
              <a:rPr lang="en-US" sz="3200" b="1" dirty="0" smtClean="0">
                <a:solidFill>
                  <a:srgbClr val="CC6600"/>
                </a:solidFill>
                <a:latin typeface="Times New Roman" panose="02020603050405020304" pitchFamily="18" charset="0"/>
                <a:ea typeface="Arial-Rounded" pitchFamily="34" charset="0"/>
                <a:cs typeface="Times New Roman" panose="02020603050405020304" pitchFamily="18" charset="0"/>
              </a:rPr>
              <a:t>cổ tích. Ông dạy tôi vẽ rất nhiều con vật: voi, hổ, hươu, nai, sóc,... Ông còn dạy tôi vẽ cả ông mặt trời, dòng sông, con thuyền,... Mỗi khi ông có việc đi </a:t>
            </a:r>
            <a:r>
              <a:rPr lang="en-US" sz="3200" b="1" dirty="0" smtClean="0">
                <a:solidFill>
                  <a:srgbClr val="CC6600"/>
                </a:solidFill>
                <a:latin typeface="Times New Roman" panose="02020603050405020304" pitchFamily="18" charset="0"/>
                <a:ea typeface="Arial-Rounded" pitchFamily="34" charset="0"/>
                <a:cs typeface="Times New Roman" panose="02020603050405020304" pitchFamily="18" charset="0"/>
              </a:rPr>
              <a:t>đâu, </a:t>
            </a:r>
            <a:r>
              <a:rPr lang="en-US" sz="3200" b="1" dirty="0" smtClean="0">
                <a:solidFill>
                  <a:srgbClr val="CC6600"/>
                </a:solidFill>
                <a:latin typeface="Times New Roman" panose="02020603050405020304" pitchFamily="18" charset="0"/>
                <a:ea typeface="Arial-Rounded" pitchFamily="34" charset="0"/>
                <a:cs typeface="Times New Roman" panose="02020603050405020304" pitchFamily="18" charset="0"/>
              </a:rPr>
              <a:t>tôi rất nhớ ông và mong ông sớm về với tôi.</a:t>
            </a:r>
            <a:endParaRPr lang="vi-VN" sz="3200" b="1" dirty="0">
              <a:solidFill>
                <a:srgbClr val="CC6600"/>
              </a:solidFill>
              <a:latin typeface="Times New Roman" panose="02020603050405020304" pitchFamily="18" charset="0"/>
              <a:ea typeface="Arial-Rounded" pitchFamily="34" charset="0"/>
              <a:cs typeface="Times New Roman" panose="02020603050405020304" pitchFamily="18" charset="0"/>
            </a:endParaRPr>
          </a:p>
        </p:txBody>
      </p:sp>
    </p:spTree>
    <p:extLst>
      <p:ext uri="{BB962C8B-B14F-4D97-AF65-F5344CB8AC3E}">
        <p14:creationId xmlns:p14="http://schemas.microsoft.com/office/powerpoint/2010/main" val="1612817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p:cTn id="14" dur="500" fill="hold"/>
                                        <p:tgtEl>
                                          <p:spTgt spid="15"/>
                                        </p:tgtEl>
                                        <p:attrNameLst>
                                          <p:attrName>ppt_w</p:attrName>
                                        </p:attrNameLst>
                                      </p:cBhvr>
                                      <p:tavLst>
                                        <p:tav tm="0">
                                          <p:val>
                                            <p:fltVal val="0"/>
                                          </p:val>
                                        </p:tav>
                                        <p:tav tm="100000">
                                          <p:val>
                                            <p:strVal val="#ppt_w"/>
                                          </p:val>
                                        </p:tav>
                                      </p:tavLst>
                                    </p:anim>
                                    <p:anim calcmode="lin" valueType="num">
                                      <p:cBhvr>
                                        <p:cTn id="15" dur="500" fill="hold"/>
                                        <p:tgtEl>
                                          <p:spTgt spid="15"/>
                                        </p:tgtEl>
                                        <p:attrNameLst>
                                          <p:attrName>ppt_h</p:attrName>
                                        </p:attrNameLst>
                                      </p:cBhvr>
                                      <p:tavLst>
                                        <p:tav tm="0">
                                          <p:val>
                                            <p:fltVal val="0"/>
                                          </p:val>
                                        </p:tav>
                                        <p:tav tm="100000">
                                          <p:val>
                                            <p:strVal val="#ppt_h"/>
                                          </p:val>
                                        </p:tav>
                                      </p:tavLst>
                                    </p:anim>
                                    <p:animEffect transition="in" filter="fade">
                                      <p:cBhvr>
                                        <p:cTn id="16" dur="500"/>
                                        <p:tgtEl>
                                          <p:spTgt spid="15"/>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1000"/>
                                        <p:tgtEl>
                                          <p:spTgt spid="8"/>
                                        </p:tgtEl>
                                      </p:cBhvr>
                                    </p:animEffect>
                                    <p:anim calcmode="lin" valueType="num">
                                      <p:cBhvr>
                                        <p:cTn id="27" dur="1000" fill="hold"/>
                                        <p:tgtEl>
                                          <p:spTgt spid="8"/>
                                        </p:tgtEl>
                                        <p:attrNameLst>
                                          <p:attrName>ppt_x</p:attrName>
                                        </p:attrNameLst>
                                      </p:cBhvr>
                                      <p:tavLst>
                                        <p:tav tm="0">
                                          <p:val>
                                            <p:strVal val="#ppt_x"/>
                                          </p:val>
                                        </p:tav>
                                        <p:tav tm="100000">
                                          <p:val>
                                            <p:strVal val="#ppt_x"/>
                                          </p:val>
                                        </p:tav>
                                      </p:tavLst>
                                    </p:anim>
                                    <p:anim calcmode="lin" valueType="num">
                                      <p:cBhvr>
                                        <p:cTn id="28" dur="1000" fill="hold"/>
                                        <p:tgtEl>
                                          <p:spTgt spid="8"/>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70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160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1000"/>
                                        <p:tgtEl>
                                          <p:spTgt spid="10"/>
                                        </p:tgtEl>
                                      </p:cBhvr>
                                    </p:animEffect>
                                    <p:anim calcmode="lin" valueType="num">
                                      <p:cBhvr>
                                        <p:cTn id="37" dur="1000" fill="hold"/>
                                        <p:tgtEl>
                                          <p:spTgt spid="10"/>
                                        </p:tgtEl>
                                        <p:attrNameLst>
                                          <p:attrName>ppt_x</p:attrName>
                                        </p:attrNameLst>
                                      </p:cBhvr>
                                      <p:tavLst>
                                        <p:tav tm="0">
                                          <p:val>
                                            <p:strVal val="#ppt_x"/>
                                          </p:val>
                                        </p:tav>
                                        <p:tav tm="100000">
                                          <p:val>
                                            <p:strVal val="#ppt_x"/>
                                          </p:val>
                                        </p:tav>
                                      </p:tavLst>
                                    </p:anim>
                                    <p:anim calcmode="lin" valueType="num">
                                      <p:cBhvr>
                                        <p:cTn id="3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89516" y="4256521"/>
            <a:ext cx="11089866" cy="584775"/>
          </a:xfrm>
          <a:prstGeom prst="rect">
            <a:avLst/>
          </a:prstGeom>
        </p:spPr>
        <p:txBody>
          <a:bodyPr wrap="square">
            <a:spAutoFit/>
          </a:bodyPr>
          <a:lstStyle/>
          <a:p>
            <a:r>
              <a:rPr lang="en-US" sz="3200" b="1" dirty="0" smtClean="0">
                <a:solidFill>
                  <a:srgbClr val="002060"/>
                </a:solidFill>
                <a:latin typeface="Times New Roman" panose="02020603050405020304" pitchFamily="18" charset="0"/>
                <a:ea typeface="Arial-Rounded" pitchFamily="34" charset="0"/>
                <a:cs typeface="Times New Roman" panose="02020603050405020304" pitchFamily="18" charset="0"/>
              </a:rPr>
              <a:t>a. Trong đoạn văn trên, bạn nhỏ kể về ai?</a:t>
            </a:r>
            <a:endParaRPr lang="vi-VN" sz="3200" b="1" dirty="0">
              <a:solidFill>
                <a:srgbClr val="002060"/>
              </a:solidFill>
              <a:latin typeface="Times New Roman" panose="02020603050405020304" pitchFamily="18" charset="0"/>
              <a:ea typeface="Arial-Rounded" pitchFamily="34" charset="0"/>
              <a:cs typeface="Times New Roman" panose="02020603050405020304" pitchFamily="18" charset="0"/>
            </a:endParaRPr>
          </a:p>
        </p:txBody>
      </p:sp>
      <p:sp>
        <p:nvSpPr>
          <p:cNvPr id="15" name="Rectangle 14"/>
          <p:cNvSpPr/>
          <p:nvPr/>
        </p:nvSpPr>
        <p:spPr>
          <a:xfrm>
            <a:off x="1006611" y="5026541"/>
            <a:ext cx="8306216" cy="584775"/>
          </a:xfrm>
          <a:prstGeom prst="rect">
            <a:avLst/>
          </a:prstGeom>
        </p:spPr>
        <p:txBody>
          <a:bodyPr wrap="square">
            <a:spAutoFit/>
          </a:bodyPr>
          <a:lstStyle/>
          <a:p>
            <a:r>
              <a:rPr lang="en-US" sz="3200" b="1" dirty="0" smtClean="0">
                <a:solidFill>
                  <a:srgbClr val="002060"/>
                </a:solidFill>
                <a:latin typeface="Times New Roman" panose="02020603050405020304" pitchFamily="18" charset="0"/>
                <a:ea typeface="Arial-Rounded" pitchFamily="34" charset="0"/>
                <a:cs typeface="Times New Roman" panose="02020603050405020304" pitchFamily="18" charset="0"/>
              </a:rPr>
              <a:t>Trong đoạn văn trên, bạn nhỏ kể về </a:t>
            </a:r>
            <a:r>
              <a:rPr lang="en-US" sz="3200" b="1" dirty="0" smtClean="0">
                <a:solidFill>
                  <a:srgbClr val="FF0000"/>
                </a:solidFill>
                <a:latin typeface="Times New Roman" panose="02020603050405020304" pitchFamily="18" charset="0"/>
                <a:ea typeface="Arial-Rounded" pitchFamily="34" charset="0"/>
                <a:cs typeface="Times New Roman" panose="02020603050405020304" pitchFamily="18" charset="0"/>
              </a:rPr>
              <a:t>ông ngoại.                   </a:t>
            </a:r>
            <a:endParaRPr lang="vi-VN" sz="3200" b="1" dirty="0">
              <a:solidFill>
                <a:srgbClr val="FF0000"/>
              </a:solidFill>
              <a:latin typeface="Times New Roman" panose="02020603050405020304" pitchFamily="18" charset="0"/>
              <a:ea typeface="Arial-Rounded" pitchFamily="34" charset="0"/>
              <a:cs typeface="Times New Roman" panose="02020603050405020304" pitchFamily="18" charset="0"/>
            </a:endParaRPr>
          </a:p>
        </p:txBody>
      </p:sp>
      <p:pic>
        <p:nvPicPr>
          <p:cNvPr id="7" name="图片 4">
            <a:extLst>
              <a:ext uri="{FF2B5EF4-FFF2-40B4-BE49-F238E27FC236}">
                <a16:creationId xmlns:a16="http://schemas.microsoft.com/office/drawing/2014/main" id="{1D7BF903-E6F8-4C5D-84EC-8C9BF12F5F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0632" y="1043820"/>
            <a:ext cx="11719875" cy="3075477"/>
          </a:xfrm>
          <a:prstGeom prst="rect">
            <a:avLst/>
          </a:prstGeom>
        </p:spPr>
      </p:pic>
      <p:sp>
        <p:nvSpPr>
          <p:cNvPr id="10" name="Rectangle 9"/>
          <p:cNvSpPr/>
          <p:nvPr/>
        </p:nvSpPr>
        <p:spPr>
          <a:xfrm>
            <a:off x="299327" y="1227341"/>
            <a:ext cx="11602484" cy="2554545"/>
          </a:xfrm>
          <a:prstGeom prst="rect">
            <a:avLst/>
          </a:prstGeom>
        </p:spPr>
        <p:txBody>
          <a:bodyPr wrap="square">
            <a:spAutoFit/>
          </a:bodyPr>
          <a:lstStyle/>
          <a:p>
            <a:pPr algn="just"/>
            <a:r>
              <a:rPr lang="en-US" sz="3200" b="1" dirty="0" smtClean="0">
                <a:solidFill>
                  <a:srgbClr val="CC6600"/>
                </a:solidFill>
                <a:latin typeface="Times New Roman" panose="02020603050405020304" pitchFamily="18" charset="0"/>
                <a:ea typeface="Arial-Rounded" pitchFamily="34" charset="0"/>
                <a:cs typeface="Times New Roman" panose="02020603050405020304" pitchFamily="18" charset="0"/>
              </a:rPr>
              <a:t>          Khi tôi còn bé tí, tôi ở nhà với ông ngoại cả ngày để bố mẹ đi làm. Ông </a:t>
            </a:r>
            <a:r>
              <a:rPr lang="en-US" sz="3200" b="1" dirty="0" smtClean="0">
                <a:solidFill>
                  <a:srgbClr val="CC6600"/>
                </a:solidFill>
                <a:latin typeface="Times New Roman" panose="02020603050405020304" pitchFamily="18" charset="0"/>
                <a:ea typeface="Arial-Rounded" pitchFamily="34" charset="0"/>
                <a:cs typeface="Times New Roman" panose="02020603050405020304" pitchFamily="18" charset="0"/>
              </a:rPr>
              <a:t>thường kể </a:t>
            </a:r>
            <a:r>
              <a:rPr lang="en-US" sz="3200" b="1" dirty="0" smtClean="0">
                <a:solidFill>
                  <a:srgbClr val="CC6600"/>
                </a:solidFill>
                <a:latin typeface="Times New Roman" panose="02020603050405020304" pitchFamily="18" charset="0"/>
                <a:ea typeface="Arial-Rounded" pitchFamily="34" charset="0"/>
                <a:cs typeface="Times New Roman" panose="02020603050405020304" pitchFamily="18" charset="0"/>
              </a:rPr>
              <a:t>cho tôi nghe rất nhiều </a:t>
            </a:r>
            <a:r>
              <a:rPr lang="en-US" sz="3200" b="1" dirty="0" smtClean="0">
                <a:solidFill>
                  <a:srgbClr val="CC6600"/>
                </a:solidFill>
                <a:latin typeface="Times New Roman" panose="02020603050405020304" pitchFamily="18" charset="0"/>
                <a:ea typeface="Arial-Rounded" pitchFamily="34" charset="0"/>
                <a:cs typeface="Times New Roman" panose="02020603050405020304" pitchFamily="18" charset="0"/>
              </a:rPr>
              <a:t>tr</a:t>
            </a:r>
            <a:r>
              <a:rPr lang="en-US" sz="3200" b="1" dirty="0" smtClean="0">
                <a:solidFill>
                  <a:srgbClr val="CC6600"/>
                </a:solidFill>
                <a:latin typeface="Times New Roman" panose="02020603050405020304" pitchFamily="18" charset="0"/>
                <a:ea typeface="Arial-Rounded" pitchFamily="34" charset="0"/>
                <a:cs typeface="Times New Roman" panose="02020603050405020304" pitchFamily="18" charset="0"/>
              </a:rPr>
              <a:t>uyện </a:t>
            </a:r>
            <a:r>
              <a:rPr lang="en-US" sz="3200" b="1" dirty="0" smtClean="0">
                <a:solidFill>
                  <a:srgbClr val="CC6600"/>
                </a:solidFill>
                <a:latin typeface="Times New Roman" panose="02020603050405020304" pitchFamily="18" charset="0"/>
                <a:ea typeface="Arial-Rounded" pitchFamily="34" charset="0"/>
                <a:cs typeface="Times New Roman" panose="02020603050405020304" pitchFamily="18" charset="0"/>
              </a:rPr>
              <a:t>cổ tích. Ông dạy tôi vẽ rất nhiều con vật: voi, hổ, hươu, nai, sóc,... Ông còn dạy tôi vẽ cả ông mặt trời, dòng sông, con thuyền,... Mỗi khi ông có việc đi </a:t>
            </a:r>
            <a:r>
              <a:rPr lang="en-US" sz="3200" b="1" dirty="0" smtClean="0">
                <a:solidFill>
                  <a:srgbClr val="CC6600"/>
                </a:solidFill>
                <a:latin typeface="Times New Roman" panose="02020603050405020304" pitchFamily="18" charset="0"/>
                <a:ea typeface="Arial-Rounded" pitchFamily="34" charset="0"/>
                <a:cs typeface="Times New Roman" panose="02020603050405020304" pitchFamily="18" charset="0"/>
              </a:rPr>
              <a:t>đâu, </a:t>
            </a:r>
            <a:r>
              <a:rPr lang="en-US" sz="3200" b="1" dirty="0" smtClean="0">
                <a:solidFill>
                  <a:srgbClr val="CC6600"/>
                </a:solidFill>
                <a:latin typeface="Times New Roman" panose="02020603050405020304" pitchFamily="18" charset="0"/>
                <a:ea typeface="Arial-Rounded" pitchFamily="34" charset="0"/>
                <a:cs typeface="Times New Roman" panose="02020603050405020304" pitchFamily="18" charset="0"/>
              </a:rPr>
              <a:t>tôi rất nhớ ông và mong ông sớm về với tôi.</a:t>
            </a:r>
            <a:endParaRPr lang="vi-VN" sz="3200" b="1" dirty="0">
              <a:solidFill>
                <a:srgbClr val="CC6600"/>
              </a:solidFill>
              <a:latin typeface="Times New Roman" panose="02020603050405020304" pitchFamily="18" charset="0"/>
              <a:ea typeface="Arial-Rounded" pitchFamily="34" charset="0"/>
              <a:cs typeface="Times New Roman" panose="02020603050405020304" pitchFamily="18" charset="0"/>
            </a:endParaRPr>
          </a:p>
        </p:txBody>
      </p:sp>
      <p:grpSp>
        <p:nvGrpSpPr>
          <p:cNvPr id="12" name="Group 11"/>
          <p:cNvGrpSpPr/>
          <p:nvPr/>
        </p:nvGrpSpPr>
        <p:grpSpPr>
          <a:xfrm>
            <a:off x="1183074" y="192466"/>
            <a:ext cx="10777433" cy="646331"/>
            <a:chOff x="238537" y="232458"/>
            <a:chExt cx="10777433" cy="646331"/>
          </a:xfrm>
        </p:grpSpPr>
        <p:sp>
          <p:nvSpPr>
            <p:cNvPr id="13" name="TextBox 12"/>
            <p:cNvSpPr txBox="1"/>
            <p:nvPr/>
          </p:nvSpPr>
          <p:spPr>
            <a:xfrm>
              <a:off x="722280" y="232458"/>
              <a:ext cx="10293690" cy="646331"/>
            </a:xfrm>
            <a:prstGeom prst="rect">
              <a:avLst/>
            </a:prstGeom>
            <a:noFill/>
          </p:spPr>
          <p:txBody>
            <a:bodyPr wrap="square" rtlCol="0">
              <a:spAutoFit/>
            </a:bodyPr>
            <a:lstStyle/>
            <a:p>
              <a:r>
                <a:rPr lang="en-US" sz="3600" b="1" dirty="0">
                  <a:solidFill>
                    <a:srgbClr val="008200"/>
                  </a:solidFill>
                  <a:latin typeface="Arial" pitchFamily="34" charset="0"/>
                  <a:cs typeface="Arial" pitchFamily="34" charset="0"/>
                </a:rPr>
                <a:t> </a:t>
              </a:r>
              <a:r>
                <a:rPr lang="en-US" sz="3200" b="1" dirty="0" smtClean="0">
                  <a:solidFill>
                    <a:srgbClr val="008200"/>
                  </a:solidFill>
                  <a:latin typeface="Arial" pitchFamily="34" charset="0"/>
                  <a:cs typeface="Arial" pitchFamily="34" charset="0"/>
                </a:rPr>
                <a:t>Đọc đoạn văn sau và trả lời câu </a:t>
              </a:r>
              <a:r>
                <a:rPr lang="en-US" sz="3200" b="1" dirty="0" smtClean="0">
                  <a:solidFill>
                    <a:srgbClr val="008200"/>
                  </a:solidFill>
                  <a:latin typeface="Arial" pitchFamily="34" charset="0"/>
                  <a:cs typeface="Arial" pitchFamily="34" charset="0"/>
                </a:rPr>
                <a:t>hỏi.</a:t>
              </a:r>
              <a:endParaRPr lang="vi-VN" sz="3200" b="1" dirty="0">
                <a:solidFill>
                  <a:srgbClr val="008200"/>
                </a:solidFill>
                <a:latin typeface="Arial" pitchFamily="34" charset="0"/>
                <a:cs typeface="Arial" pitchFamily="34" charset="0"/>
              </a:endParaRPr>
            </a:p>
          </p:txBody>
        </p:sp>
        <p:sp>
          <p:nvSpPr>
            <p:cNvPr id="14" name="Oval 13"/>
            <p:cNvSpPr/>
            <p:nvPr/>
          </p:nvSpPr>
          <p:spPr>
            <a:xfrm>
              <a:off x="238537" y="232458"/>
              <a:ext cx="548640" cy="54864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latin typeface="Arial" pitchFamily="34" charset="0"/>
                  <a:cs typeface="Arial" pitchFamily="34" charset="0"/>
                </a:rPr>
                <a:t>1</a:t>
              </a:r>
              <a:endParaRPr lang="en-US" sz="3600" b="1" dirty="0">
                <a:latin typeface="Arial" pitchFamily="34" charset="0"/>
                <a:cs typeface="Arial" pitchFamily="34" charset="0"/>
              </a:endParaRPr>
            </a:p>
          </p:txBody>
        </p:sp>
      </p:grpSp>
    </p:spTree>
    <p:extLst>
      <p:ext uri="{BB962C8B-B14F-4D97-AF65-F5344CB8AC3E}">
        <p14:creationId xmlns:p14="http://schemas.microsoft.com/office/powerpoint/2010/main" val="367650097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958484" y="4905133"/>
            <a:ext cx="10848505" cy="1077218"/>
          </a:xfrm>
          <a:prstGeom prst="rect">
            <a:avLst/>
          </a:prstGeom>
        </p:spPr>
        <p:txBody>
          <a:bodyPr wrap="square">
            <a:spAutoFit/>
          </a:bodyPr>
          <a:lstStyle/>
          <a:p>
            <a:r>
              <a:rPr lang="en-US" sz="3200" b="1" dirty="0" smtClean="0">
                <a:solidFill>
                  <a:srgbClr val="002060"/>
                </a:solidFill>
                <a:latin typeface="Times New Roman" panose="02020603050405020304" pitchFamily="18" charset="0"/>
                <a:ea typeface="Arial-Rounded" pitchFamily="34" charset="0"/>
                <a:cs typeface="Times New Roman" panose="02020603050405020304" pitchFamily="18" charset="0"/>
              </a:rPr>
              <a:t>Ông ngoại đã </a:t>
            </a:r>
            <a:r>
              <a:rPr lang="en-US" sz="3200" b="1" dirty="0" smtClean="0">
                <a:solidFill>
                  <a:srgbClr val="FF0000"/>
                </a:solidFill>
                <a:latin typeface="Times New Roman" panose="02020603050405020304" pitchFamily="18" charset="0"/>
                <a:ea typeface="Arial-Rounded" pitchFamily="34" charset="0"/>
                <a:cs typeface="Times New Roman" panose="02020603050405020304" pitchFamily="18" charset="0"/>
              </a:rPr>
              <a:t>kể cho bạn nhỏ nghe rất nhiều </a:t>
            </a:r>
            <a:r>
              <a:rPr lang="en-US" sz="3200" b="1" dirty="0" smtClean="0">
                <a:solidFill>
                  <a:srgbClr val="FF0000"/>
                </a:solidFill>
                <a:latin typeface="Times New Roman" panose="02020603050405020304" pitchFamily="18" charset="0"/>
                <a:ea typeface="Arial-Rounded" pitchFamily="34" charset="0"/>
                <a:cs typeface="Times New Roman" panose="02020603050405020304" pitchFamily="18" charset="0"/>
              </a:rPr>
              <a:t>tr</a:t>
            </a:r>
            <a:r>
              <a:rPr lang="en-US" sz="3200" b="1" dirty="0" smtClean="0">
                <a:solidFill>
                  <a:srgbClr val="FF0000"/>
                </a:solidFill>
                <a:latin typeface="Times New Roman" panose="02020603050405020304" pitchFamily="18" charset="0"/>
                <a:ea typeface="Arial-Rounded" pitchFamily="34" charset="0"/>
                <a:cs typeface="Times New Roman" panose="02020603050405020304" pitchFamily="18" charset="0"/>
              </a:rPr>
              <a:t>uyện </a:t>
            </a:r>
            <a:r>
              <a:rPr lang="en-US" sz="3200" b="1" dirty="0" smtClean="0">
                <a:solidFill>
                  <a:srgbClr val="FF0000"/>
                </a:solidFill>
                <a:latin typeface="Times New Roman" panose="02020603050405020304" pitchFamily="18" charset="0"/>
                <a:ea typeface="Arial-Rounded" pitchFamily="34" charset="0"/>
                <a:cs typeface="Times New Roman" panose="02020603050405020304" pitchFamily="18" charset="0"/>
              </a:rPr>
              <a:t>cổ tích, dạy vẽ rất nhiều con vật và sự vật.</a:t>
            </a:r>
            <a:endParaRPr lang="vi-VN" sz="3200" b="1" dirty="0">
              <a:solidFill>
                <a:srgbClr val="FF0000"/>
              </a:solidFill>
              <a:latin typeface="Times New Roman" panose="02020603050405020304" pitchFamily="18" charset="0"/>
              <a:ea typeface="Arial-Rounded" pitchFamily="34" charset="0"/>
              <a:cs typeface="Times New Roman" panose="02020603050405020304" pitchFamily="18" charset="0"/>
            </a:endParaRPr>
          </a:p>
        </p:txBody>
      </p:sp>
      <p:sp>
        <p:nvSpPr>
          <p:cNvPr id="7" name="Rectangle 6"/>
          <p:cNvSpPr/>
          <p:nvPr/>
        </p:nvSpPr>
        <p:spPr>
          <a:xfrm>
            <a:off x="589516" y="4268480"/>
            <a:ext cx="10928716" cy="584775"/>
          </a:xfrm>
          <a:prstGeom prst="rect">
            <a:avLst/>
          </a:prstGeom>
        </p:spPr>
        <p:txBody>
          <a:bodyPr wrap="square">
            <a:spAutoFit/>
          </a:bodyPr>
          <a:lstStyle/>
          <a:p>
            <a:r>
              <a:rPr lang="en-US" sz="3200" b="1" dirty="0" smtClean="0">
                <a:solidFill>
                  <a:srgbClr val="002060"/>
                </a:solidFill>
                <a:latin typeface="Times New Roman" panose="02020603050405020304" pitchFamily="18" charset="0"/>
                <a:ea typeface="Arial-Rounded" pitchFamily="34" charset="0"/>
                <a:cs typeface="Times New Roman" panose="02020603050405020304" pitchFamily="18" charset="0"/>
              </a:rPr>
              <a:t>b. Người đó đã làm </a:t>
            </a:r>
            <a:r>
              <a:rPr lang="en-US" sz="3200" b="1" dirty="0" smtClean="0">
                <a:solidFill>
                  <a:srgbClr val="002060"/>
                </a:solidFill>
                <a:latin typeface="Times New Roman" panose="02020603050405020304" pitchFamily="18" charset="0"/>
                <a:ea typeface="Arial-Rounded" pitchFamily="34" charset="0"/>
                <a:cs typeface="Times New Roman" panose="02020603050405020304" pitchFamily="18" charset="0"/>
              </a:rPr>
              <a:t>những </a:t>
            </a:r>
            <a:r>
              <a:rPr lang="en-US" sz="3200" b="1" dirty="0" smtClean="0">
                <a:solidFill>
                  <a:srgbClr val="002060"/>
                </a:solidFill>
                <a:latin typeface="Times New Roman" panose="02020603050405020304" pitchFamily="18" charset="0"/>
                <a:ea typeface="Arial-Rounded" pitchFamily="34" charset="0"/>
                <a:cs typeface="Times New Roman" panose="02020603050405020304" pitchFamily="18" charset="0"/>
              </a:rPr>
              <a:t>gì cho bạn nhỏ?</a:t>
            </a:r>
            <a:endParaRPr lang="vi-VN" sz="3200" b="1" dirty="0">
              <a:solidFill>
                <a:srgbClr val="002060"/>
              </a:solidFill>
              <a:latin typeface="Times New Roman" panose="02020603050405020304" pitchFamily="18" charset="0"/>
              <a:ea typeface="Arial-Rounded" pitchFamily="34" charset="0"/>
              <a:cs typeface="Times New Roman" panose="02020603050405020304" pitchFamily="18" charset="0"/>
            </a:endParaRPr>
          </a:p>
        </p:txBody>
      </p:sp>
      <p:pic>
        <p:nvPicPr>
          <p:cNvPr id="8" name="图片 4">
            <a:extLst>
              <a:ext uri="{FF2B5EF4-FFF2-40B4-BE49-F238E27FC236}">
                <a16:creationId xmlns:a16="http://schemas.microsoft.com/office/drawing/2014/main" id="{1D7BF903-E6F8-4C5D-84EC-8C9BF12F5F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0632" y="1043820"/>
            <a:ext cx="11719875" cy="3075477"/>
          </a:xfrm>
          <a:prstGeom prst="rect">
            <a:avLst/>
          </a:prstGeom>
        </p:spPr>
      </p:pic>
      <p:sp>
        <p:nvSpPr>
          <p:cNvPr id="10" name="Rectangle 9"/>
          <p:cNvSpPr/>
          <p:nvPr/>
        </p:nvSpPr>
        <p:spPr>
          <a:xfrm>
            <a:off x="299327" y="1227341"/>
            <a:ext cx="11602484" cy="2554545"/>
          </a:xfrm>
          <a:prstGeom prst="rect">
            <a:avLst/>
          </a:prstGeom>
        </p:spPr>
        <p:txBody>
          <a:bodyPr wrap="square">
            <a:spAutoFit/>
          </a:bodyPr>
          <a:lstStyle/>
          <a:p>
            <a:pPr algn="just"/>
            <a:r>
              <a:rPr lang="en-US" sz="3200" b="1" dirty="0" smtClean="0">
                <a:solidFill>
                  <a:srgbClr val="CC6600"/>
                </a:solidFill>
                <a:latin typeface="Times New Roman" panose="02020603050405020304" pitchFamily="18" charset="0"/>
                <a:ea typeface="Arial-Rounded" pitchFamily="34" charset="0"/>
                <a:cs typeface="Times New Roman" panose="02020603050405020304" pitchFamily="18" charset="0"/>
              </a:rPr>
              <a:t>          Khi tôi còn bé tí, tôi ở nhà với ông ngoại cả ngày để bố mẹ đi làm. Ông </a:t>
            </a:r>
            <a:r>
              <a:rPr lang="en-US" sz="3200" b="1" dirty="0" smtClean="0">
                <a:solidFill>
                  <a:srgbClr val="CC6600"/>
                </a:solidFill>
                <a:latin typeface="Times New Roman" panose="02020603050405020304" pitchFamily="18" charset="0"/>
                <a:ea typeface="Arial-Rounded" pitchFamily="34" charset="0"/>
                <a:cs typeface="Times New Roman" panose="02020603050405020304" pitchFamily="18" charset="0"/>
              </a:rPr>
              <a:t>thường kể </a:t>
            </a:r>
            <a:r>
              <a:rPr lang="en-US" sz="3200" b="1" dirty="0" smtClean="0">
                <a:solidFill>
                  <a:srgbClr val="CC6600"/>
                </a:solidFill>
                <a:latin typeface="Times New Roman" panose="02020603050405020304" pitchFamily="18" charset="0"/>
                <a:ea typeface="Arial-Rounded" pitchFamily="34" charset="0"/>
                <a:cs typeface="Times New Roman" panose="02020603050405020304" pitchFamily="18" charset="0"/>
              </a:rPr>
              <a:t>cho tôi nghe rất nhiều </a:t>
            </a:r>
            <a:r>
              <a:rPr lang="en-US" sz="3200" b="1" dirty="0" smtClean="0">
                <a:solidFill>
                  <a:srgbClr val="CC6600"/>
                </a:solidFill>
                <a:latin typeface="Times New Roman" panose="02020603050405020304" pitchFamily="18" charset="0"/>
                <a:ea typeface="Arial-Rounded" pitchFamily="34" charset="0"/>
                <a:cs typeface="Times New Roman" panose="02020603050405020304" pitchFamily="18" charset="0"/>
              </a:rPr>
              <a:t>tr</a:t>
            </a:r>
            <a:r>
              <a:rPr lang="en-US" sz="3200" b="1" dirty="0" smtClean="0">
                <a:solidFill>
                  <a:srgbClr val="CC6600"/>
                </a:solidFill>
                <a:latin typeface="Times New Roman" panose="02020603050405020304" pitchFamily="18" charset="0"/>
                <a:ea typeface="Arial-Rounded" pitchFamily="34" charset="0"/>
                <a:cs typeface="Times New Roman" panose="02020603050405020304" pitchFamily="18" charset="0"/>
              </a:rPr>
              <a:t>uyện </a:t>
            </a:r>
            <a:r>
              <a:rPr lang="en-US" sz="3200" b="1" dirty="0" smtClean="0">
                <a:solidFill>
                  <a:srgbClr val="CC6600"/>
                </a:solidFill>
                <a:latin typeface="Times New Roman" panose="02020603050405020304" pitchFamily="18" charset="0"/>
                <a:ea typeface="Arial-Rounded" pitchFamily="34" charset="0"/>
                <a:cs typeface="Times New Roman" panose="02020603050405020304" pitchFamily="18" charset="0"/>
              </a:rPr>
              <a:t>cổ tích. Ông dạy tôi vẽ rất nhiều con vật: voi, hổ, hươu, nai, sóc,... Ông còn dạy tôi vẽ cả ông mặt trời, dòng sông, con thuyền,... Mỗi khi ông có việc đi </a:t>
            </a:r>
            <a:r>
              <a:rPr lang="en-US" sz="3200" b="1" dirty="0" smtClean="0">
                <a:solidFill>
                  <a:srgbClr val="CC6600"/>
                </a:solidFill>
                <a:latin typeface="Times New Roman" panose="02020603050405020304" pitchFamily="18" charset="0"/>
                <a:ea typeface="Arial-Rounded" pitchFamily="34" charset="0"/>
                <a:cs typeface="Times New Roman" panose="02020603050405020304" pitchFamily="18" charset="0"/>
              </a:rPr>
              <a:t>đâu, </a:t>
            </a:r>
            <a:r>
              <a:rPr lang="en-US" sz="3200" b="1" dirty="0" smtClean="0">
                <a:solidFill>
                  <a:srgbClr val="CC6600"/>
                </a:solidFill>
                <a:latin typeface="Times New Roman" panose="02020603050405020304" pitchFamily="18" charset="0"/>
                <a:ea typeface="Arial-Rounded" pitchFamily="34" charset="0"/>
                <a:cs typeface="Times New Roman" panose="02020603050405020304" pitchFamily="18" charset="0"/>
              </a:rPr>
              <a:t>tôi rất nhớ ông và mong ông sớm về với tôi.</a:t>
            </a:r>
            <a:endParaRPr lang="vi-VN" sz="3200" b="1" dirty="0">
              <a:solidFill>
                <a:srgbClr val="CC6600"/>
              </a:solidFill>
              <a:latin typeface="Times New Roman" panose="02020603050405020304" pitchFamily="18" charset="0"/>
              <a:ea typeface="Arial-Rounded" pitchFamily="34" charset="0"/>
              <a:cs typeface="Times New Roman" panose="02020603050405020304" pitchFamily="18" charset="0"/>
            </a:endParaRPr>
          </a:p>
        </p:txBody>
      </p:sp>
      <p:grpSp>
        <p:nvGrpSpPr>
          <p:cNvPr id="12" name="Group 11"/>
          <p:cNvGrpSpPr/>
          <p:nvPr/>
        </p:nvGrpSpPr>
        <p:grpSpPr>
          <a:xfrm>
            <a:off x="1183074" y="192466"/>
            <a:ext cx="10777433" cy="646331"/>
            <a:chOff x="238537" y="232458"/>
            <a:chExt cx="10777433" cy="646331"/>
          </a:xfrm>
        </p:grpSpPr>
        <p:sp>
          <p:nvSpPr>
            <p:cNvPr id="13" name="TextBox 12"/>
            <p:cNvSpPr txBox="1"/>
            <p:nvPr/>
          </p:nvSpPr>
          <p:spPr>
            <a:xfrm>
              <a:off x="722280" y="232458"/>
              <a:ext cx="10293690" cy="646331"/>
            </a:xfrm>
            <a:prstGeom prst="rect">
              <a:avLst/>
            </a:prstGeom>
            <a:noFill/>
          </p:spPr>
          <p:txBody>
            <a:bodyPr wrap="square" rtlCol="0">
              <a:spAutoFit/>
            </a:bodyPr>
            <a:lstStyle/>
            <a:p>
              <a:r>
                <a:rPr lang="en-US" sz="3600" b="1" dirty="0">
                  <a:solidFill>
                    <a:srgbClr val="008200"/>
                  </a:solidFill>
                  <a:latin typeface="Arial" pitchFamily="34" charset="0"/>
                  <a:cs typeface="Arial" pitchFamily="34" charset="0"/>
                </a:rPr>
                <a:t> </a:t>
              </a:r>
              <a:r>
                <a:rPr lang="en-US" sz="3200" b="1" dirty="0" smtClean="0">
                  <a:solidFill>
                    <a:srgbClr val="008200"/>
                  </a:solidFill>
                  <a:latin typeface="Arial" pitchFamily="34" charset="0"/>
                  <a:cs typeface="Arial" pitchFamily="34" charset="0"/>
                </a:rPr>
                <a:t>Đọc đoạn văn sau và trả lời câu </a:t>
              </a:r>
              <a:r>
                <a:rPr lang="en-US" sz="3200" b="1" dirty="0" smtClean="0">
                  <a:solidFill>
                    <a:srgbClr val="008200"/>
                  </a:solidFill>
                  <a:latin typeface="Arial" pitchFamily="34" charset="0"/>
                  <a:cs typeface="Arial" pitchFamily="34" charset="0"/>
                </a:rPr>
                <a:t>hỏi.</a:t>
              </a:r>
              <a:endParaRPr lang="vi-VN" sz="3200" b="1" dirty="0">
                <a:solidFill>
                  <a:srgbClr val="008200"/>
                </a:solidFill>
                <a:latin typeface="Arial" pitchFamily="34" charset="0"/>
                <a:cs typeface="Arial" pitchFamily="34" charset="0"/>
              </a:endParaRPr>
            </a:p>
          </p:txBody>
        </p:sp>
        <p:sp>
          <p:nvSpPr>
            <p:cNvPr id="14" name="Oval 13"/>
            <p:cNvSpPr/>
            <p:nvPr/>
          </p:nvSpPr>
          <p:spPr>
            <a:xfrm>
              <a:off x="238537" y="232458"/>
              <a:ext cx="548640" cy="54864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latin typeface="Arial" pitchFamily="34" charset="0"/>
                  <a:cs typeface="Arial" pitchFamily="34" charset="0"/>
                </a:rPr>
                <a:t>1</a:t>
              </a:r>
              <a:endParaRPr lang="en-US" sz="3600" b="1" dirty="0">
                <a:latin typeface="Arial" pitchFamily="34" charset="0"/>
                <a:cs typeface="Arial" pitchFamily="34" charset="0"/>
              </a:endParaRPr>
            </a:p>
          </p:txBody>
        </p:sp>
      </p:grpSp>
    </p:spTree>
    <p:extLst>
      <p:ext uri="{BB962C8B-B14F-4D97-AF65-F5344CB8AC3E}">
        <p14:creationId xmlns:p14="http://schemas.microsoft.com/office/powerpoint/2010/main" val="1256267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52632" y="4119297"/>
            <a:ext cx="11939368" cy="584775"/>
          </a:xfrm>
          <a:prstGeom prst="rect">
            <a:avLst/>
          </a:prstGeom>
        </p:spPr>
        <p:txBody>
          <a:bodyPr wrap="square">
            <a:spAutoFit/>
          </a:bodyPr>
          <a:lstStyle/>
          <a:p>
            <a:r>
              <a:rPr lang="en-US" sz="3200" b="1" dirty="0">
                <a:solidFill>
                  <a:srgbClr val="002060"/>
                </a:solidFill>
                <a:latin typeface="Times New Roman" panose="02020603050405020304" pitchFamily="18" charset="0"/>
                <a:ea typeface="Arial-Rounded" pitchFamily="34" charset="0"/>
                <a:cs typeface="Times New Roman" panose="02020603050405020304" pitchFamily="18" charset="0"/>
              </a:rPr>
              <a:t>c. Câu nào thể hiện rõ nhất tình cảm của bạn nhỏ đối với người đó?</a:t>
            </a:r>
            <a:endParaRPr lang="vi-VN" sz="3200" b="1" dirty="0">
              <a:solidFill>
                <a:srgbClr val="002060"/>
              </a:solidFill>
              <a:latin typeface="Times New Roman" panose="02020603050405020304" pitchFamily="18" charset="0"/>
              <a:ea typeface="Arial-Rounded" pitchFamily="34" charset="0"/>
              <a:cs typeface="Times New Roman" panose="02020603050405020304" pitchFamily="18" charset="0"/>
            </a:endParaRPr>
          </a:p>
        </p:txBody>
      </p:sp>
      <p:sp>
        <p:nvSpPr>
          <p:cNvPr id="15" name="Rectangle 14"/>
          <p:cNvSpPr/>
          <p:nvPr/>
        </p:nvSpPr>
        <p:spPr>
          <a:xfrm>
            <a:off x="429095" y="4704072"/>
            <a:ext cx="11586442" cy="1631216"/>
          </a:xfrm>
          <a:prstGeom prst="rect">
            <a:avLst/>
          </a:prstGeom>
        </p:spPr>
        <p:txBody>
          <a:bodyPr wrap="square">
            <a:spAutoFit/>
          </a:bodyPr>
          <a:lstStyle/>
          <a:p>
            <a:r>
              <a:rPr lang="en-US" sz="3200" b="1" dirty="0" smtClean="0">
                <a:solidFill>
                  <a:srgbClr val="002060"/>
                </a:solidFill>
                <a:latin typeface="Times New Roman" panose="02020603050405020304" pitchFamily="18" charset="0"/>
                <a:ea typeface="Arial-Rounded" pitchFamily="34" charset="0"/>
                <a:cs typeface="Times New Roman" panose="02020603050405020304" pitchFamily="18" charset="0"/>
              </a:rPr>
              <a:t>Câu nói: “</a:t>
            </a:r>
            <a:r>
              <a:rPr lang="en-US" sz="3200" b="1" dirty="0">
                <a:solidFill>
                  <a:srgbClr val="FF0000"/>
                </a:solidFill>
                <a:latin typeface="Times New Roman" panose="02020603050405020304" pitchFamily="18" charset="0"/>
                <a:ea typeface="Arial-Rounded" pitchFamily="34" charset="0"/>
                <a:cs typeface="Times New Roman" panose="02020603050405020304" pitchFamily="18" charset="0"/>
              </a:rPr>
              <a:t>Mỗi khi ông có việc đi </a:t>
            </a:r>
            <a:r>
              <a:rPr lang="en-US" sz="3200" b="1" dirty="0" smtClean="0">
                <a:solidFill>
                  <a:srgbClr val="FF0000"/>
                </a:solidFill>
                <a:latin typeface="Times New Roman" panose="02020603050405020304" pitchFamily="18" charset="0"/>
                <a:ea typeface="Arial-Rounded" pitchFamily="34" charset="0"/>
                <a:cs typeface="Times New Roman" panose="02020603050405020304" pitchFamily="18" charset="0"/>
              </a:rPr>
              <a:t>đâu, tôi </a:t>
            </a:r>
            <a:r>
              <a:rPr lang="en-US" sz="3200" b="1" dirty="0">
                <a:solidFill>
                  <a:srgbClr val="FF0000"/>
                </a:solidFill>
                <a:latin typeface="Times New Roman" panose="02020603050405020304" pitchFamily="18" charset="0"/>
                <a:ea typeface="Arial-Rounded" pitchFamily="34" charset="0"/>
                <a:cs typeface="Times New Roman" panose="02020603050405020304" pitchFamily="18" charset="0"/>
              </a:rPr>
              <a:t>rất nhớ ông và mong ông sớm về với tôi</a:t>
            </a:r>
            <a:r>
              <a:rPr lang="en-US" sz="3200" b="1" dirty="0" smtClean="0">
                <a:solidFill>
                  <a:srgbClr val="FF0000"/>
                </a:solidFill>
                <a:latin typeface="Times New Roman" panose="02020603050405020304" pitchFamily="18" charset="0"/>
                <a:ea typeface="Arial-Rounded" pitchFamily="34" charset="0"/>
                <a:cs typeface="Times New Roman" panose="02020603050405020304" pitchFamily="18" charset="0"/>
              </a:rPr>
              <a:t>.” </a:t>
            </a:r>
            <a:r>
              <a:rPr lang="en-US" sz="3200" b="1" dirty="0" smtClean="0">
                <a:solidFill>
                  <a:srgbClr val="002060"/>
                </a:solidFill>
                <a:latin typeface="Times New Roman" panose="02020603050405020304" pitchFamily="18" charset="0"/>
                <a:ea typeface="Arial-Rounded" pitchFamily="34" charset="0"/>
                <a:cs typeface="Times New Roman" panose="02020603050405020304" pitchFamily="18" charset="0"/>
              </a:rPr>
              <a:t>thể hiện tình cảm của bạn nhỏ với ông ngoại.</a:t>
            </a:r>
            <a:endParaRPr lang="vi-VN" sz="3200" b="1" dirty="0">
              <a:solidFill>
                <a:srgbClr val="002060"/>
              </a:solidFill>
              <a:latin typeface="Times New Roman" panose="02020603050405020304" pitchFamily="18" charset="0"/>
              <a:ea typeface="Arial-Rounded" pitchFamily="34" charset="0"/>
              <a:cs typeface="Times New Roman" panose="02020603050405020304" pitchFamily="18" charset="0"/>
            </a:endParaRPr>
          </a:p>
          <a:p>
            <a:endParaRPr lang="vi-VN" sz="3200" b="1" dirty="0">
              <a:solidFill>
                <a:srgbClr val="FF0000"/>
              </a:solidFill>
              <a:latin typeface="Times New Roman" panose="02020603050405020304" pitchFamily="18" charset="0"/>
              <a:ea typeface="Arial-Rounded" pitchFamily="34" charset="0"/>
              <a:cs typeface="Times New Roman" panose="02020603050405020304" pitchFamily="18" charset="0"/>
            </a:endParaRPr>
          </a:p>
        </p:txBody>
      </p:sp>
      <p:pic>
        <p:nvPicPr>
          <p:cNvPr id="7" name="图片 4">
            <a:extLst>
              <a:ext uri="{FF2B5EF4-FFF2-40B4-BE49-F238E27FC236}">
                <a16:creationId xmlns:a16="http://schemas.microsoft.com/office/drawing/2014/main" id="{1D7BF903-E6F8-4C5D-84EC-8C9BF12F5F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0632" y="1043820"/>
            <a:ext cx="11719875" cy="3075477"/>
          </a:xfrm>
          <a:prstGeom prst="rect">
            <a:avLst/>
          </a:prstGeom>
        </p:spPr>
      </p:pic>
      <p:sp>
        <p:nvSpPr>
          <p:cNvPr id="10" name="Rectangle 9"/>
          <p:cNvSpPr/>
          <p:nvPr/>
        </p:nvSpPr>
        <p:spPr>
          <a:xfrm>
            <a:off x="299327" y="1227341"/>
            <a:ext cx="11602484" cy="2554545"/>
          </a:xfrm>
          <a:prstGeom prst="rect">
            <a:avLst/>
          </a:prstGeom>
        </p:spPr>
        <p:txBody>
          <a:bodyPr wrap="square">
            <a:spAutoFit/>
          </a:bodyPr>
          <a:lstStyle/>
          <a:p>
            <a:pPr algn="just"/>
            <a:r>
              <a:rPr lang="en-US" sz="3200" b="1" dirty="0" smtClean="0">
                <a:solidFill>
                  <a:srgbClr val="CC6600"/>
                </a:solidFill>
                <a:latin typeface="Times New Roman" panose="02020603050405020304" pitchFamily="18" charset="0"/>
                <a:ea typeface="Arial-Rounded" pitchFamily="34" charset="0"/>
                <a:cs typeface="Times New Roman" panose="02020603050405020304" pitchFamily="18" charset="0"/>
              </a:rPr>
              <a:t>          Khi tôi còn bé tí, tôi ở nhà với ông ngoại cả ngày để bố mẹ đi làm. Ông </a:t>
            </a:r>
            <a:r>
              <a:rPr lang="en-US" sz="3200" b="1" dirty="0" smtClean="0">
                <a:solidFill>
                  <a:srgbClr val="CC6600"/>
                </a:solidFill>
                <a:latin typeface="Times New Roman" panose="02020603050405020304" pitchFamily="18" charset="0"/>
                <a:ea typeface="Arial-Rounded" pitchFamily="34" charset="0"/>
                <a:cs typeface="Times New Roman" panose="02020603050405020304" pitchFamily="18" charset="0"/>
              </a:rPr>
              <a:t>thường kể </a:t>
            </a:r>
            <a:r>
              <a:rPr lang="en-US" sz="3200" b="1" dirty="0" smtClean="0">
                <a:solidFill>
                  <a:srgbClr val="CC6600"/>
                </a:solidFill>
                <a:latin typeface="Times New Roman" panose="02020603050405020304" pitchFamily="18" charset="0"/>
                <a:ea typeface="Arial-Rounded" pitchFamily="34" charset="0"/>
                <a:cs typeface="Times New Roman" panose="02020603050405020304" pitchFamily="18" charset="0"/>
              </a:rPr>
              <a:t>cho tôi nghe rất nhiều </a:t>
            </a:r>
            <a:r>
              <a:rPr lang="en-US" sz="3200" b="1" dirty="0" smtClean="0">
                <a:solidFill>
                  <a:srgbClr val="CC6600"/>
                </a:solidFill>
                <a:latin typeface="Times New Roman" panose="02020603050405020304" pitchFamily="18" charset="0"/>
                <a:ea typeface="Arial-Rounded" pitchFamily="34" charset="0"/>
                <a:cs typeface="Times New Roman" panose="02020603050405020304" pitchFamily="18" charset="0"/>
              </a:rPr>
              <a:t>tr</a:t>
            </a:r>
            <a:r>
              <a:rPr lang="en-US" sz="3200" b="1" dirty="0" smtClean="0">
                <a:solidFill>
                  <a:srgbClr val="CC6600"/>
                </a:solidFill>
                <a:latin typeface="Times New Roman" panose="02020603050405020304" pitchFamily="18" charset="0"/>
                <a:ea typeface="Arial-Rounded" pitchFamily="34" charset="0"/>
                <a:cs typeface="Times New Roman" panose="02020603050405020304" pitchFamily="18" charset="0"/>
              </a:rPr>
              <a:t>uyện </a:t>
            </a:r>
            <a:r>
              <a:rPr lang="en-US" sz="3200" b="1" dirty="0" smtClean="0">
                <a:solidFill>
                  <a:srgbClr val="CC6600"/>
                </a:solidFill>
                <a:latin typeface="Times New Roman" panose="02020603050405020304" pitchFamily="18" charset="0"/>
                <a:ea typeface="Arial-Rounded" pitchFamily="34" charset="0"/>
                <a:cs typeface="Times New Roman" panose="02020603050405020304" pitchFamily="18" charset="0"/>
              </a:rPr>
              <a:t>cổ tích. Ông dạy tôi vẽ rất nhiều con vật: voi, hổ, hươu, nai, sóc,... Ông còn dạy tôi vẽ cả ông mặt trời, dòng sông, con thuyền,... Mỗi khi ông có việc đi </a:t>
            </a:r>
            <a:r>
              <a:rPr lang="en-US" sz="3200" b="1" dirty="0" smtClean="0">
                <a:solidFill>
                  <a:srgbClr val="CC6600"/>
                </a:solidFill>
                <a:latin typeface="Times New Roman" panose="02020603050405020304" pitchFamily="18" charset="0"/>
                <a:ea typeface="Arial-Rounded" pitchFamily="34" charset="0"/>
                <a:cs typeface="Times New Roman" panose="02020603050405020304" pitchFamily="18" charset="0"/>
              </a:rPr>
              <a:t>đâu, </a:t>
            </a:r>
            <a:r>
              <a:rPr lang="en-US" sz="3200" b="1" dirty="0" smtClean="0">
                <a:solidFill>
                  <a:srgbClr val="CC6600"/>
                </a:solidFill>
                <a:latin typeface="Times New Roman" panose="02020603050405020304" pitchFamily="18" charset="0"/>
                <a:ea typeface="Arial-Rounded" pitchFamily="34" charset="0"/>
                <a:cs typeface="Times New Roman" panose="02020603050405020304" pitchFamily="18" charset="0"/>
              </a:rPr>
              <a:t>tôi rất nhớ ông và mong ông sớm về với tôi.</a:t>
            </a:r>
            <a:endParaRPr lang="vi-VN" sz="3200" b="1" dirty="0">
              <a:solidFill>
                <a:srgbClr val="CC6600"/>
              </a:solidFill>
              <a:latin typeface="Times New Roman" panose="02020603050405020304" pitchFamily="18" charset="0"/>
              <a:ea typeface="Arial-Rounded" pitchFamily="34" charset="0"/>
              <a:cs typeface="Times New Roman" panose="02020603050405020304" pitchFamily="18" charset="0"/>
            </a:endParaRPr>
          </a:p>
        </p:txBody>
      </p:sp>
      <p:grpSp>
        <p:nvGrpSpPr>
          <p:cNvPr id="12" name="Group 11"/>
          <p:cNvGrpSpPr/>
          <p:nvPr/>
        </p:nvGrpSpPr>
        <p:grpSpPr>
          <a:xfrm>
            <a:off x="1183074" y="192466"/>
            <a:ext cx="10777433" cy="646331"/>
            <a:chOff x="238537" y="232458"/>
            <a:chExt cx="10777433" cy="646331"/>
          </a:xfrm>
        </p:grpSpPr>
        <p:sp>
          <p:nvSpPr>
            <p:cNvPr id="13" name="TextBox 12"/>
            <p:cNvSpPr txBox="1"/>
            <p:nvPr/>
          </p:nvSpPr>
          <p:spPr>
            <a:xfrm>
              <a:off x="722280" y="232458"/>
              <a:ext cx="10293690" cy="646331"/>
            </a:xfrm>
            <a:prstGeom prst="rect">
              <a:avLst/>
            </a:prstGeom>
            <a:noFill/>
          </p:spPr>
          <p:txBody>
            <a:bodyPr wrap="square" rtlCol="0">
              <a:spAutoFit/>
            </a:bodyPr>
            <a:lstStyle/>
            <a:p>
              <a:r>
                <a:rPr lang="en-US" sz="3600" b="1" dirty="0">
                  <a:solidFill>
                    <a:srgbClr val="008200"/>
                  </a:solidFill>
                  <a:latin typeface="Arial" pitchFamily="34" charset="0"/>
                  <a:cs typeface="Arial" pitchFamily="34" charset="0"/>
                </a:rPr>
                <a:t> </a:t>
              </a:r>
              <a:r>
                <a:rPr lang="en-US" sz="3200" b="1" dirty="0" smtClean="0">
                  <a:solidFill>
                    <a:srgbClr val="008200"/>
                  </a:solidFill>
                  <a:latin typeface="Arial" pitchFamily="34" charset="0"/>
                  <a:cs typeface="Arial" pitchFamily="34" charset="0"/>
                </a:rPr>
                <a:t>Đọc đoạn văn sau và trả lời câu </a:t>
              </a:r>
              <a:r>
                <a:rPr lang="en-US" sz="3200" b="1" dirty="0" smtClean="0">
                  <a:solidFill>
                    <a:srgbClr val="008200"/>
                  </a:solidFill>
                  <a:latin typeface="Arial" pitchFamily="34" charset="0"/>
                  <a:cs typeface="Arial" pitchFamily="34" charset="0"/>
                </a:rPr>
                <a:t>hỏi.</a:t>
              </a:r>
              <a:endParaRPr lang="vi-VN" sz="3200" b="1" dirty="0">
                <a:solidFill>
                  <a:srgbClr val="008200"/>
                </a:solidFill>
                <a:latin typeface="Arial" pitchFamily="34" charset="0"/>
                <a:cs typeface="Arial" pitchFamily="34" charset="0"/>
              </a:endParaRPr>
            </a:p>
          </p:txBody>
        </p:sp>
        <p:sp>
          <p:nvSpPr>
            <p:cNvPr id="14" name="Oval 13"/>
            <p:cNvSpPr/>
            <p:nvPr/>
          </p:nvSpPr>
          <p:spPr>
            <a:xfrm>
              <a:off x="238537" y="232458"/>
              <a:ext cx="548640" cy="54864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latin typeface="Arial" pitchFamily="34" charset="0"/>
                  <a:cs typeface="Arial" pitchFamily="34" charset="0"/>
                </a:rPr>
                <a:t>1</a:t>
              </a:r>
              <a:endParaRPr lang="en-US" sz="3600" b="1" dirty="0">
                <a:latin typeface="Arial" pitchFamily="34" charset="0"/>
                <a:cs typeface="Arial" pitchFamily="34" charset="0"/>
              </a:endParaRPr>
            </a:p>
          </p:txBody>
        </p:sp>
      </p:grpSp>
    </p:spTree>
    <p:extLst>
      <p:ext uri="{BB962C8B-B14F-4D97-AF65-F5344CB8AC3E}">
        <p14:creationId xmlns:p14="http://schemas.microsoft.com/office/powerpoint/2010/main" val="2233612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9C8D5BC4-4F62-4D76-8C89-C93B3C45E9BC}"/>
              </a:ext>
            </a:extLst>
          </p:cNvPr>
          <p:cNvSpPr/>
          <p:nvPr/>
        </p:nvSpPr>
        <p:spPr>
          <a:xfrm rot="10800000">
            <a:off x="-57925" y="1000124"/>
            <a:ext cx="3134500" cy="4864235"/>
          </a:xfrm>
          <a:custGeom>
            <a:avLst/>
            <a:gdLst>
              <a:gd name="connsiteX0" fmla="*/ 1752600 w 1752600"/>
              <a:gd name="connsiteY0" fmla="*/ 3565494 h 3565494"/>
              <a:gd name="connsiteX1" fmla="*/ 1601911 w 1752600"/>
              <a:gd name="connsiteY1" fmla="*/ 3557885 h 3565494"/>
              <a:gd name="connsiteX2" fmla="*/ 0 w 1752600"/>
              <a:gd name="connsiteY2" fmla="*/ 1782747 h 3565494"/>
              <a:gd name="connsiteX3" fmla="*/ 1601911 w 1752600"/>
              <a:gd name="connsiteY3" fmla="*/ 7610 h 3565494"/>
              <a:gd name="connsiteX4" fmla="*/ 1752600 w 1752600"/>
              <a:gd name="connsiteY4" fmla="*/ 0 h 3565494"/>
              <a:gd name="connsiteX5" fmla="*/ 1752600 w 1752600"/>
              <a:gd name="connsiteY5" fmla="*/ 170650 h 3565494"/>
              <a:gd name="connsiteX6" fmla="*/ 1620476 w 1752600"/>
              <a:gd name="connsiteY6" fmla="*/ 177532 h 3565494"/>
              <a:gd name="connsiteX7" fmla="*/ 215901 w 1752600"/>
              <a:gd name="connsiteY7" fmla="*/ 1782749 h 3565494"/>
              <a:gd name="connsiteX8" fmla="*/ 1620476 w 1752600"/>
              <a:gd name="connsiteY8" fmla="*/ 3387966 h 3565494"/>
              <a:gd name="connsiteX9" fmla="*/ 1752600 w 1752600"/>
              <a:gd name="connsiteY9" fmla="*/ 3394847 h 3565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52600" h="3565494">
                <a:moveTo>
                  <a:pt x="1752600" y="3565494"/>
                </a:moveTo>
                <a:lnTo>
                  <a:pt x="1601911" y="3557885"/>
                </a:lnTo>
                <a:cubicBezTo>
                  <a:pt x="702142" y="3466508"/>
                  <a:pt x="0" y="2706624"/>
                  <a:pt x="0" y="1782747"/>
                </a:cubicBezTo>
                <a:cubicBezTo>
                  <a:pt x="0" y="858870"/>
                  <a:pt x="702142" y="98986"/>
                  <a:pt x="1601911" y="7610"/>
                </a:cubicBezTo>
                <a:lnTo>
                  <a:pt x="1752600" y="0"/>
                </a:lnTo>
                <a:lnTo>
                  <a:pt x="1752600" y="170650"/>
                </a:lnTo>
                <a:lnTo>
                  <a:pt x="1620476" y="177532"/>
                </a:lnTo>
                <a:cubicBezTo>
                  <a:pt x="831548" y="260161"/>
                  <a:pt x="215901" y="947307"/>
                  <a:pt x="215901" y="1782749"/>
                </a:cubicBezTo>
                <a:cubicBezTo>
                  <a:pt x="215901" y="2618190"/>
                  <a:pt x="831547" y="3305336"/>
                  <a:pt x="1620476" y="3387966"/>
                </a:cubicBezTo>
                <a:lnTo>
                  <a:pt x="1752600" y="3394847"/>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6" name="Rectangle: Rounded Corners 15">
            <a:extLst>
              <a:ext uri="{FF2B5EF4-FFF2-40B4-BE49-F238E27FC236}">
                <a16:creationId xmlns:a16="http://schemas.microsoft.com/office/drawing/2014/main" id="{4A75406F-AEA1-4414-B6E0-8600B9868EAE}"/>
              </a:ext>
            </a:extLst>
          </p:cNvPr>
          <p:cNvSpPr/>
          <p:nvPr/>
        </p:nvSpPr>
        <p:spPr>
          <a:xfrm>
            <a:off x="3688673" y="1855445"/>
            <a:ext cx="7181604" cy="744500"/>
          </a:xfrm>
          <a:prstGeom prst="roundRect">
            <a:avLst>
              <a:gd name="adj" fmla="val 50000"/>
            </a:avLst>
          </a:prstGeom>
          <a:solidFill>
            <a:srgbClr val="00B0F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a:ea typeface="+mn-ea"/>
                <a:cs typeface="+mn-cs"/>
              </a:rPr>
              <a:t>(1</a:t>
            </a:r>
            <a:r>
              <a:rPr kumimoji="0" lang="en-US" sz="2400" b="0" i="0" u="none" strike="noStrike" kern="1200" cap="none" spc="0" normalizeH="0" baseline="0" noProof="0" dirty="0" smtClean="0">
                <a:ln>
                  <a:noFill/>
                </a:ln>
                <a:solidFill>
                  <a:prstClr val="white"/>
                </a:solidFill>
                <a:effectLst/>
                <a:uLnTx/>
                <a:uFillTx/>
                <a:latin typeface="Calibri"/>
                <a:ea typeface="+mn-ea"/>
                <a:cs typeface="+mn-cs"/>
              </a:rPr>
              <a:t>) Người</a:t>
            </a:r>
            <a:r>
              <a:rPr kumimoji="0" lang="en-US" sz="2400" b="0" i="0" u="none" strike="noStrike" kern="1200" cap="none" spc="0" normalizeH="0" noProof="0" dirty="0" smtClean="0">
                <a:ln>
                  <a:noFill/>
                </a:ln>
                <a:solidFill>
                  <a:prstClr val="white"/>
                </a:solidFill>
                <a:effectLst/>
                <a:uLnTx/>
                <a:uFillTx/>
                <a:latin typeface="Calibri"/>
                <a:ea typeface="+mn-ea"/>
                <a:cs typeface="+mn-cs"/>
              </a:rPr>
              <a:t> thân mà em muốn kể là ai</a:t>
            </a:r>
            <a:r>
              <a:rPr kumimoji="0" lang="en-US" sz="2400" b="0" i="0" u="none" strike="noStrike" kern="1200" cap="none" spc="0" normalizeH="0" baseline="0" noProof="0" dirty="0" smtClean="0">
                <a:ln>
                  <a:noFill/>
                </a:ln>
                <a:solidFill>
                  <a:prstClr val="white"/>
                </a:solidFill>
                <a:effectLst/>
                <a:uLnTx/>
                <a:uFillTx/>
                <a:latin typeface="Calibri"/>
                <a:ea typeface="+mn-ea"/>
                <a:cs typeface="+mn-cs"/>
              </a:rPr>
              <a:t>?</a:t>
            </a: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Freeform: Shape 8">
            <a:extLst>
              <a:ext uri="{FF2B5EF4-FFF2-40B4-BE49-F238E27FC236}">
                <a16:creationId xmlns:a16="http://schemas.microsoft.com/office/drawing/2014/main" id="{F8EA4A77-EFC3-4B56-85B5-04134773F803}"/>
              </a:ext>
            </a:extLst>
          </p:cNvPr>
          <p:cNvSpPr/>
          <p:nvPr/>
        </p:nvSpPr>
        <p:spPr>
          <a:xfrm rot="10800000">
            <a:off x="9099" y="1572796"/>
            <a:ext cx="2571750" cy="3814012"/>
          </a:xfrm>
          <a:custGeom>
            <a:avLst/>
            <a:gdLst>
              <a:gd name="connsiteX0" fmla="*/ 1752600 w 1752600"/>
              <a:gd name="connsiteY0" fmla="*/ 0 h 3565494"/>
              <a:gd name="connsiteX1" fmla="*/ 1752600 w 1752600"/>
              <a:gd name="connsiteY1" fmla="*/ 3565494 h 3565494"/>
              <a:gd name="connsiteX2" fmla="*/ 1601911 w 1752600"/>
              <a:gd name="connsiteY2" fmla="*/ 3557885 h 3565494"/>
              <a:gd name="connsiteX3" fmla="*/ 0 w 1752600"/>
              <a:gd name="connsiteY3" fmla="*/ 1782747 h 3565494"/>
              <a:gd name="connsiteX4" fmla="*/ 1601911 w 1752600"/>
              <a:gd name="connsiteY4" fmla="*/ 7610 h 35654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600" h="3565494">
                <a:moveTo>
                  <a:pt x="1752600" y="0"/>
                </a:moveTo>
                <a:lnTo>
                  <a:pt x="1752600" y="3565494"/>
                </a:lnTo>
                <a:lnTo>
                  <a:pt x="1601911" y="3557885"/>
                </a:lnTo>
                <a:cubicBezTo>
                  <a:pt x="702142" y="3466508"/>
                  <a:pt x="0" y="2706624"/>
                  <a:pt x="0" y="1782747"/>
                </a:cubicBezTo>
                <a:cubicBezTo>
                  <a:pt x="0" y="858870"/>
                  <a:pt x="702142" y="98986"/>
                  <a:pt x="1601911" y="7610"/>
                </a:cubicBezTo>
                <a:close/>
              </a:path>
            </a:pathLst>
          </a:custGeom>
        </p:spPr>
        <p:style>
          <a:lnRef idx="2">
            <a:schemeClr val="accent6">
              <a:shade val="50000"/>
            </a:schemeClr>
          </a:lnRef>
          <a:fillRef idx="1">
            <a:schemeClr val="accent6"/>
          </a:fillRef>
          <a:effectRef idx="0">
            <a:schemeClr val="accent6"/>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TextBox 13">
            <a:extLst>
              <a:ext uri="{FF2B5EF4-FFF2-40B4-BE49-F238E27FC236}">
                <a16:creationId xmlns:a16="http://schemas.microsoft.com/office/drawing/2014/main" id="{CBAF9EA7-A66E-4F8D-8BF9-805E77C596E5}"/>
              </a:ext>
            </a:extLst>
          </p:cNvPr>
          <p:cNvSpPr txBox="1"/>
          <p:nvPr/>
        </p:nvSpPr>
        <p:spPr>
          <a:xfrm>
            <a:off x="122104" y="1855445"/>
            <a:ext cx="1989246" cy="34163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Kể</a:t>
            </a:r>
            <a:r>
              <a:rPr kumimoji="0" lang="en-US" sz="3600" b="1" i="0" u="none" strike="noStrike" kern="1200" cap="none" spc="0" normalizeH="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 về một việc người thân đã làm cho em</a:t>
            </a:r>
            <a:endParaRPr kumimoji="0" lang="en-US" sz="36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30" name="Rectangle: Rounded Corners 29">
            <a:extLst>
              <a:ext uri="{FF2B5EF4-FFF2-40B4-BE49-F238E27FC236}">
                <a16:creationId xmlns:a16="http://schemas.microsoft.com/office/drawing/2014/main" id="{4CAF0233-DAE6-482C-AF95-E54EFEECA052}"/>
              </a:ext>
            </a:extLst>
          </p:cNvPr>
          <p:cNvSpPr/>
          <p:nvPr/>
        </p:nvSpPr>
        <p:spPr>
          <a:xfrm>
            <a:off x="3822023" y="4661156"/>
            <a:ext cx="7048254" cy="685876"/>
          </a:xfrm>
          <a:prstGeom prst="roundRect">
            <a:avLst>
              <a:gd name="adj" fmla="val 50000"/>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solidFill>
                <a:effectLst/>
                <a:uLnTx/>
                <a:uFillTx/>
                <a:latin typeface="Calibri"/>
                <a:ea typeface="+mn-ea"/>
                <a:cs typeface="+mn-cs"/>
              </a:rPr>
              <a:t>(3) Em có</a:t>
            </a:r>
            <a:r>
              <a:rPr kumimoji="0" lang="en-US" sz="2400" b="0" i="0" u="none" strike="noStrike" kern="1200" cap="none" spc="0" normalizeH="0" noProof="0" dirty="0" smtClean="0">
                <a:ln>
                  <a:noFill/>
                </a:ln>
                <a:solidFill>
                  <a:prstClr val="white"/>
                </a:solidFill>
                <a:effectLst/>
                <a:uLnTx/>
                <a:uFillTx/>
                <a:latin typeface="Calibri"/>
                <a:ea typeface="+mn-ea"/>
                <a:cs typeface="+mn-cs"/>
              </a:rPr>
              <a:t> suy nghĩ gì về việc người thân đã làm</a:t>
            </a:r>
            <a:r>
              <a:rPr kumimoji="0" lang="en-US" sz="2400" b="0" i="0" u="none" strike="noStrike" kern="1200" cap="none" spc="0" normalizeH="0" baseline="0" noProof="0" dirty="0" smtClean="0">
                <a:ln>
                  <a:noFill/>
                </a:ln>
                <a:solidFill>
                  <a:prstClr val="white"/>
                </a:solidFill>
                <a:effectLst/>
                <a:uLnTx/>
                <a:uFillTx/>
                <a:latin typeface="Calibri"/>
                <a:ea typeface="+mn-ea"/>
                <a:cs typeface="+mn-cs"/>
              </a:rPr>
              <a:t>? </a:t>
            </a: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10" name="Group 9">
            <a:extLst>
              <a:ext uri="{FF2B5EF4-FFF2-40B4-BE49-F238E27FC236}">
                <a16:creationId xmlns:a16="http://schemas.microsoft.com/office/drawing/2014/main" id="{DED6415E-E7C0-498D-9980-87E49E2E3548}"/>
              </a:ext>
            </a:extLst>
          </p:cNvPr>
          <p:cNvGrpSpPr/>
          <p:nvPr/>
        </p:nvGrpSpPr>
        <p:grpSpPr>
          <a:xfrm>
            <a:off x="962457" y="397953"/>
            <a:ext cx="10425979" cy="646331"/>
            <a:chOff x="238537" y="232458"/>
            <a:chExt cx="10878626" cy="646331"/>
          </a:xfrm>
        </p:grpSpPr>
        <p:sp>
          <p:nvSpPr>
            <p:cNvPr id="11" name="TextBox 10">
              <a:extLst>
                <a:ext uri="{FF2B5EF4-FFF2-40B4-BE49-F238E27FC236}">
                  <a16:creationId xmlns:a16="http://schemas.microsoft.com/office/drawing/2014/main" id="{2B5880CF-0648-424A-B80E-187FFC92B586}"/>
                </a:ext>
              </a:extLst>
            </p:cNvPr>
            <p:cNvSpPr txBox="1"/>
            <p:nvPr/>
          </p:nvSpPr>
          <p:spPr>
            <a:xfrm>
              <a:off x="722280" y="232458"/>
              <a:ext cx="1039488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820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a:ln>
                    <a:noFill/>
                  </a:ln>
                  <a:solidFill>
                    <a:srgbClr val="008200"/>
                  </a:solidFill>
                  <a:effectLst/>
                  <a:uLnTx/>
                  <a:uFillTx/>
                  <a:latin typeface="Times New Roman" panose="02020603050405020304" pitchFamily="18" charset="0"/>
                  <a:ea typeface="+mn-ea"/>
                  <a:cs typeface="Times New Roman" panose="02020603050405020304" pitchFamily="18" charset="0"/>
                </a:rPr>
                <a:t>Viết 3 – </a:t>
              </a:r>
              <a:r>
                <a:rPr kumimoji="0" lang="en-US" sz="3200" b="1" i="0" u="none" strike="noStrike" kern="1200" cap="none" spc="0" normalizeH="0" baseline="0" noProof="0" dirty="0" smtClean="0">
                  <a:ln>
                    <a:noFill/>
                  </a:ln>
                  <a:solidFill>
                    <a:srgbClr val="008200"/>
                  </a:solidFill>
                  <a:effectLst/>
                  <a:uLnTx/>
                  <a:uFillTx/>
                  <a:latin typeface="Times New Roman" panose="02020603050405020304" pitchFamily="18" charset="0"/>
                  <a:ea typeface="+mn-ea"/>
                  <a:cs typeface="Times New Roman" panose="02020603050405020304" pitchFamily="18" charset="0"/>
                </a:rPr>
                <a:t>4</a:t>
              </a:r>
              <a:r>
                <a:rPr kumimoji="0" lang="en-US" sz="3200" b="1" i="0" u="none" strike="noStrike" kern="1200" cap="none" spc="0" normalizeH="0" noProof="0" dirty="0" smtClean="0">
                  <a:ln>
                    <a:noFill/>
                  </a:ln>
                  <a:solidFill>
                    <a:srgbClr val="008200"/>
                  </a:solidFill>
                  <a:effectLst/>
                  <a:uLnTx/>
                  <a:uFillTx/>
                  <a:latin typeface="Times New Roman" panose="02020603050405020304" pitchFamily="18" charset="0"/>
                  <a:ea typeface="+mn-ea"/>
                  <a:cs typeface="Times New Roman" panose="02020603050405020304" pitchFamily="18" charset="0"/>
                </a:rPr>
                <a:t> câu kể về một việc người thân đã làm cho em</a:t>
              </a:r>
              <a:r>
                <a:rPr kumimoji="0" lang="en-US" sz="3200" b="1" i="0" u="none" strike="noStrike" kern="1200" cap="none" spc="0" normalizeH="0" baseline="0" noProof="0" dirty="0" smtClean="0">
                  <a:ln>
                    <a:noFill/>
                  </a:ln>
                  <a:solidFill>
                    <a:srgbClr val="008200"/>
                  </a:solidFill>
                  <a:effectLst/>
                  <a:uLnTx/>
                  <a:uFillTx/>
                  <a:latin typeface="Times New Roman" panose="02020603050405020304" pitchFamily="18" charset="0"/>
                  <a:ea typeface="+mn-ea"/>
                  <a:cs typeface="Times New Roman" panose="02020603050405020304" pitchFamily="18" charset="0"/>
                </a:rPr>
                <a:t>.</a:t>
              </a:r>
              <a:endParaRPr kumimoji="0" lang="vi-VN" sz="3200" b="1" i="0" u="none" strike="noStrike" kern="1200" cap="none" spc="0" normalizeH="0" baseline="0" noProof="0" dirty="0">
                <a:ln>
                  <a:noFill/>
                </a:ln>
                <a:solidFill>
                  <a:srgbClr val="008200"/>
                </a:solidFill>
                <a:effectLst/>
                <a:uLnTx/>
                <a:uFillTx/>
                <a:latin typeface="Times New Roman" panose="02020603050405020304" pitchFamily="18" charset="0"/>
                <a:ea typeface="+mn-ea"/>
                <a:cs typeface="Times New Roman" panose="02020603050405020304" pitchFamily="18" charset="0"/>
              </a:endParaRPr>
            </a:p>
          </p:txBody>
        </p:sp>
        <p:sp>
          <p:nvSpPr>
            <p:cNvPr id="13" name="Oval 12">
              <a:extLst>
                <a:ext uri="{FF2B5EF4-FFF2-40B4-BE49-F238E27FC236}">
                  <a16:creationId xmlns:a16="http://schemas.microsoft.com/office/drawing/2014/main" id="{28E31CBD-00D6-4833-BEB0-5A559E6EB549}"/>
                </a:ext>
              </a:extLst>
            </p:cNvPr>
            <p:cNvSpPr/>
            <p:nvPr/>
          </p:nvSpPr>
          <p:spPr>
            <a:xfrm>
              <a:off x="238537" y="232458"/>
              <a:ext cx="548640" cy="54864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2</a:t>
              </a:r>
            </a:p>
          </p:txBody>
        </p:sp>
      </p:grpSp>
      <p:sp>
        <p:nvSpPr>
          <p:cNvPr id="15" name="Rectangle: Rounded Corners 15">
            <a:extLst>
              <a:ext uri="{FF2B5EF4-FFF2-40B4-BE49-F238E27FC236}">
                <a16:creationId xmlns:a16="http://schemas.microsoft.com/office/drawing/2014/main" id="{4A75406F-AEA1-4414-B6E0-8600B9868EAE}"/>
              </a:ext>
            </a:extLst>
          </p:cNvPr>
          <p:cNvSpPr/>
          <p:nvPr/>
        </p:nvSpPr>
        <p:spPr>
          <a:xfrm>
            <a:off x="3688673" y="3288339"/>
            <a:ext cx="7181604" cy="744500"/>
          </a:xfrm>
          <a:prstGeom prst="roundRect">
            <a:avLst>
              <a:gd name="adj" fmla="val 50000"/>
            </a:avLst>
          </a:prstGeom>
          <a:solidFill>
            <a:srgbClr val="92D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solidFill>
                <a:effectLst/>
                <a:uLnTx/>
                <a:uFillTx/>
                <a:latin typeface="Calibri"/>
                <a:ea typeface="+mn-ea"/>
                <a:cs typeface="+mn-cs"/>
              </a:rPr>
              <a:t>(2) Người</a:t>
            </a:r>
            <a:r>
              <a:rPr kumimoji="0" lang="en-US" sz="2400" b="0" i="0" u="none" strike="noStrike" kern="1200" cap="none" spc="0" normalizeH="0" noProof="0" dirty="0" smtClean="0">
                <a:ln>
                  <a:noFill/>
                </a:ln>
                <a:solidFill>
                  <a:prstClr val="white"/>
                </a:solidFill>
                <a:effectLst/>
                <a:uLnTx/>
                <a:uFillTx/>
                <a:latin typeface="Calibri"/>
                <a:ea typeface="+mn-ea"/>
                <a:cs typeface="+mn-cs"/>
              </a:rPr>
              <a:t> thân của em đã làm những việc gì cho em?</a:t>
            </a:r>
            <a:endParaRPr kumimoji="0" lang="en-US" sz="2400" b="0" i="0" u="none" strike="noStrike" kern="1200" cap="none" spc="0" normalizeH="0" baseline="0" noProof="0" dirty="0" smtClean="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solidFill>
                <a:effectLst/>
                <a:uLnTx/>
                <a:uFillTx/>
                <a:latin typeface="Calibri"/>
                <a:ea typeface="+mn-ea"/>
                <a:cs typeface="+mn-cs"/>
              </a:rPr>
              <a:t> (việc</a:t>
            </a:r>
            <a:r>
              <a:rPr kumimoji="0" lang="en-US" sz="2400" b="0" i="0" u="none" strike="noStrike" kern="1200" cap="none" spc="0" normalizeH="0" noProof="0" dirty="0" smtClean="0">
                <a:ln>
                  <a:noFill/>
                </a:ln>
                <a:solidFill>
                  <a:prstClr val="white"/>
                </a:solidFill>
                <a:effectLst/>
                <a:uLnTx/>
                <a:uFillTx/>
                <a:latin typeface="Calibri"/>
                <a:ea typeface="+mn-ea"/>
                <a:cs typeface="+mn-cs"/>
              </a:rPr>
              <a:t> làm thứ nhất, việc làm thứ hai,</a:t>
            </a:r>
            <a:r>
              <a:rPr kumimoji="0" lang="en-US" sz="2400" b="0" i="0" u="none" strike="noStrike" kern="1200" cap="none" spc="0" normalizeH="0" baseline="0" noProof="0" dirty="0" smtClean="0">
                <a:ln>
                  <a:noFill/>
                </a:ln>
                <a:solidFill>
                  <a:prstClr val="white"/>
                </a:solidFill>
                <a:effectLst/>
                <a:uLnTx/>
                <a:uFillTx/>
                <a:latin typeface="Calibri"/>
                <a:ea typeface="+mn-ea"/>
                <a:cs typeface="+mn-cs"/>
              </a:rPr>
              <a:t> ...)</a:t>
            </a: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96984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barn(inVertical)">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down)">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down)">
                                      <p:cBhvr>
                                        <p:cTn id="28" dur="500"/>
                                        <p:tgtEl>
                                          <p:spTgt spid="15"/>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30"/>
                                        </p:tgtEl>
                                        <p:attrNameLst>
                                          <p:attrName>style.visibility</p:attrName>
                                        </p:attrNameLst>
                                      </p:cBhvr>
                                      <p:to>
                                        <p:strVal val="visible"/>
                                      </p:to>
                                    </p:set>
                                    <p:animEffect transition="in" filter="wipe(down)">
                                      <p:cBhvr>
                                        <p:cTn id="33"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6" grpId="0" animBg="1"/>
      <p:bldP spid="9" grpId="0" animBg="1"/>
      <p:bldP spid="14" grpId="0"/>
      <p:bldP spid="30" grpId="0" animBg="1"/>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9C8D5BC4-4F62-4D76-8C89-C93B3C45E9BC}"/>
              </a:ext>
            </a:extLst>
          </p:cNvPr>
          <p:cNvSpPr/>
          <p:nvPr/>
        </p:nvSpPr>
        <p:spPr>
          <a:xfrm rot="10800000">
            <a:off x="-57925" y="1000124"/>
            <a:ext cx="3134500" cy="4864235"/>
          </a:xfrm>
          <a:custGeom>
            <a:avLst/>
            <a:gdLst>
              <a:gd name="connsiteX0" fmla="*/ 1752600 w 1752600"/>
              <a:gd name="connsiteY0" fmla="*/ 3565494 h 3565494"/>
              <a:gd name="connsiteX1" fmla="*/ 1601911 w 1752600"/>
              <a:gd name="connsiteY1" fmla="*/ 3557885 h 3565494"/>
              <a:gd name="connsiteX2" fmla="*/ 0 w 1752600"/>
              <a:gd name="connsiteY2" fmla="*/ 1782747 h 3565494"/>
              <a:gd name="connsiteX3" fmla="*/ 1601911 w 1752600"/>
              <a:gd name="connsiteY3" fmla="*/ 7610 h 3565494"/>
              <a:gd name="connsiteX4" fmla="*/ 1752600 w 1752600"/>
              <a:gd name="connsiteY4" fmla="*/ 0 h 3565494"/>
              <a:gd name="connsiteX5" fmla="*/ 1752600 w 1752600"/>
              <a:gd name="connsiteY5" fmla="*/ 170650 h 3565494"/>
              <a:gd name="connsiteX6" fmla="*/ 1620476 w 1752600"/>
              <a:gd name="connsiteY6" fmla="*/ 177532 h 3565494"/>
              <a:gd name="connsiteX7" fmla="*/ 215901 w 1752600"/>
              <a:gd name="connsiteY7" fmla="*/ 1782749 h 3565494"/>
              <a:gd name="connsiteX8" fmla="*/ 1620476 w 1752600"/>
              <a:gd name="connsiteY8" fmla="*/ 3387966 h 3565494"/>
              <a:gd name="connsiteX9" fmla="*/ 1752600 w 1752600"/>
              <a:gd name="connsiteY9" fmla="*/ 3394847 h 3565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52600" h="3565494">
                <a:moveTo>
                  <a:pt x="1752600" y="3565494"/>
                </a:moveTo>
                <a:lnTo>
                  <a:pt x="1601911" y="3557885"/>
                </a:lnTo>
                <a:cubicBezTo>
                  <a:pt x="702142" y="3466508"/>
                  <a:pt x="0" y="2706624"/>
                  <a:pt x="0" y="1782747"/>
                </a:cubicBezTo>
                <a:cubicBezTo>
                  <a:pt x="0" y="858870"/>
                  <a:pt x="702142" y="98986"/>
                  <a:pt x="1601911" y="7610"/>
                </a:cubicBezTo>
                <a:lnTo>
                  <a:pt x="1752600" y="0"/>
                </a:lnTo>
                <a:lnTo>
                  <a:pt x="1752600" y="170650"/>
                </a:lnTo>
                <a:lnTo>
                  <a:pt x="1620476" y="177532"/>
                </a:lnTo>
                <a:cubicBezTo>
                  <a:pt x="831548" y="260161"/>
                  <a:pt x="215901" y="947307"/>
                  <a:pt x="215901" y="1782749"/>
                </a:cubicBezTo>
                <a:cubicBezTo>
                  <a:pt x="215901" y="2618190"/>
                  <a:pt x="831547" y="3305336"/>
                  <a:pt x="1620476" y="3387966"/>
                </a:cubicBezTo>
                <a:lnTo>
                  <a:pt x="1752600" y="3394847"/>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6" name="Rectangle: Rounded Corners 15">
            <a:extLst>
              <a:ext uri="{FF2B5EF4-FFF2-40B4-BE49-F238E27FC236}">
                <a16:creationId xmlns:a16="http://schemas.microsoft.com/office/drawing/2014/main" id="{4A75406F-AEA1-4414-B6E0-8600B9868EAE}"/>
              </a:ext>
            </a:extLst>
          </p:cNvPr>
          <p:cNvSpPr/>
          <p:nvPr/>
        </p:nvSpPr>
        <p:spPr>
          <a:xfrm>
            <a:off x="3120633" y="1260764"/>
            <a:ext cx="4166857" cy="1339181"/>
          </a:xfrm>
          <a:prstGeom prst="roundRect">
            <a:avLst>
              <a:gd name="adj" fmla="val 50000"/>
            </a:avLst>
          </a:prstGeom>
          <a:solidFill>
            <a:srgbClr val="00B0F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a:ea typeface="+mn-ea"/>
                <a:cs typeface="+mn-cs"/>
              </a:rPr>
              <a:t>(1</a:t>
            </a:r>
            <a:r>
              <a:rPr kumimoji="0" lang="en-US" sz="2400" b="0" i="0" u="none" strike="noStrike" kern="1200" cap="none" spc="0" normalizeH="0" baseline="0" noProof="0" dirty="0" smtClean="0">
                <a:ln>
                  <a:noFill/>
                </a:ln>
                <a:solidFill>
                  <a:prstClr val="white"/>
                </a:solidFill>
                <a:effectLst/>
                <a:uLnTx/>
                <a:uFillTx/>
                <a:latin typeface="Calibri"/>
                <a:ea typeface="+mn-ea"/>
                <a:cs typeface="+mn-cs"/>
              </a:rPr>
              <a:t>) Người thân mà em muốn kể là ai?</a:t>
            </a: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Freeform: Shape 8">
            <a:extLst>
              <a:ext uri="{FF2B5EF4-FFF2-40B4-BE49-F238E27FC236}">
                <a16:creationId xmlns:a16="http://schemas.microsoft.com/office/drawing/2014/main" id="{F8EA4A77-EFC3-4B56-85B5-04134773F803}"/>
              </a:ext>
            </a:extLst>
          </p:cNvPr>
          <p:cNvSpPr/>
          <p:nvPr/>
        </p:nvSpPr>
        <p:spPr>
          <a:xfrm rot="10800000">
            <a:off x="9099" y="1572796"/>
            <a:ext cx="2571750" cy="3814012"/>
          </a:xfrm>
          <a:custGeom>
            <a:avLst/>
            <a:gdLst>
              <a:gd name="connsiteX0" fmla="*/ 1752600 w 1752600"/>
              <a:gd name="connsiteY0" fmla="*/ 0 h 3565494"/>
              <a:gd name="connsiteX1" fmla="*/ 1752600 w 1752600"/>
              <a:gd name="connsiteY1" fmla="*/ 3565494 h 3565494"/>
              <a:gd name="connsiteX2" fmla="*/ 1601911 w 1752600"/>
              <a:gd name="connsiteY2" fmla="*/ 3557885 h 3565494"/>
              <a:gd name="connsiteX3" fmla="*/ 0 w 1752600"/>
              <a:gd name="connsiteY3" fmla="*/ 1782747 h 3565494"/>
              <a:gd name="connsiteX4" fmla="*/ 1601911 w 1752600"/>
              <a:gd name="connsiteY4" fmla="*/ 7610 h 35654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600" h="3565494">
                <a:moveTo>
                  <a:pt x="1752600" y="0"/>
                </a:moveTo>
                <a:lnTo>
                  <a:pt x="1752600" y="3565494"/>
                </a:lnTo>
                <a:lnTo>
                  <a:pt x="1601911" y="3557885"/>
                </a:lnTo>
                <a:cubicBezTo>
                  <a:pt x="702142" y="3466508"/>
                  <a:pt x="0" y="2706624"/>
                  <a:pt x="0" y="1782747"/>
                </a:cubicBezTo>
                <a:cubicBezTo>
                  <a:pt x="0" y="858870"/>
                  <a:pt x="702142" y="98986"/>
                  <a:pt x="1601911" y="7610"/>
                </a:cubicBezTo>
                <a:close/>
              </a:path>
            </a:pathLst>
          </a:custGeom>
        </p:spPr>
        <p:style>
          <a:lnRef idx="2">
            <a:schemeClr val="accent6">
              <a:shade val="50000"/>
            </a:schemeClr>
          </a:lnRef>
          <a:fillRef idx="1">
            <a:schemeClr val="accent6"/>
          </a:fillRef>
          <a:effectRef idx="0">
            <a:schemeClr val="accent6"/>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TextBox 13">
            <a:extLst>
              <a:ext uri="{FF2B5EF4-FFF2-40B4-BE49-F238E27FC236}">
                <a16:creationId xmlns:a16="http://schemas.microsoft.com/office/drawing/2014/main" id="{CBAF9EA7-A66E-4F8D-8BF9-805E77C596E5}"/>
              </a:ext>
            </a:extLst>
          </p:cNvPr>
          <p:cNvSpPr txBox="1"/>
          <p:nvPr/>
        </p:nvSpPr>
        <p:spPr>
          <a:xfrm>
            <a:off x="122104" y="1855445"/>
            <a:ext cx="1989246" cy="34163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Kể về một việc người thân đã làm cho em</a:t>
            </a:r>
            <a:endParaRPr kumimoji="0" lang="en-US" sz="36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30" name="Rectangle: Rounded Corners 29">
            <a:extLst>
              <a:ext uri="{FF2B5EF4-FFF2-40B4-BE49-F238E27FC236}">
                <a16:creationId xmlns:a16="http://schemas.microsoft.com/office/drawing/2014/main" id="{4CAF0233-DAE6-482C-AF95-E54EFEECA052}"/>
              </a:ext>
            </a:extLst>
          </p:cNvPr>
          <p:cNvSpPr/>
          <p:nvPr/>
        </p:nvSpPr>
        <p:spPr>
          <a:xfrm>
            <a:off x="3309404" y="4900174"/>
            <a:ext cx="4116303" cy="1531826"/>
          </a:xfrm>
          <a:prstGeom prst="roundRect">
            <a:avLst>
              <a:gd name="adj" fmla="val 50000"/>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solidFill>
                <a:effectLst/>
                <a:uLnTx/>
                <a:uFillTx/>
                <a:latin typeface="Calibri"/>
                <a:ea typeface="+mn-ea"/>
                <a:cs typeface="+mn-cs"/>
              </a:rPr>
              <a:t>(3) Em có suy nghĩ gì về việc người thân đã làm? </a:t>
            </a: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10" name="Group 9">
            <a:extLst>
              <a:ext uri="{FF2B5EF4-FFF2-40B4-BE49-F238E27FC236}">
                <a16:creationId xmlns:a16="http://schemas.microsoft.com/office/drawing/2014/main" id="{DED6415E-E7C0-498D-9980-87E49E2E3548}"/>
              </a:ext>
            </a:extLst>
          </p:cNvPr>
          <p:cNvGrpSpPr/>
          <p:nvPr/>
        </p:nvGrpSpPr>
        <p:grpSpPr>
          <a:xfrm>
            <a:off x="962457" y="397953"/>
            <a:ext cx="10425979" cy="646331"/>
            <a:chOff x="238537" y="232458"/>
            <a:chExt cx="10878626" cy="646331"/>
          </a:xfrm>
        </p:grpSpPr>
        <p:sp>
          <p:nvSpPr>
            <p:cNvPr id="11" name="TextBox 10">
              <a:extLst>
                <a:ext uri="{FF2B5EF4-FFF2-40B4-BE49-F238E27FC236}">
                  <a16:creationId xmlns:a16="http://schemas.microsoft.com/office/drawing/2014/main" id="{2B5880CF-0648-424A-B80E-187FFC92B586}"/>
                </a:ext>
              </a:extLst>
            </p:cNvPr>
            <p:cNvSpPr txBox="1"/>
            <p:nvPr/>
          </p:nvSpPr>
          <p:spPr>
            <a:xfrm>
              <a:off x="722280" y="232458"/>
              <a:ext cx="1039488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820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a:ln>
                    <a:noFill/>
                  </a:ln>
                  <a:solidFill>
                    <a:srgbClr val="008200"/>
                  </a:solidFill>
                  <a:effectLst/>
                  <a:uLnTx/>
                  <a:uFillTx/>
                  <a:latin typeface="Times New Roman" panose="02020603050405020304" pitchFamily="18" charset="0"/>
                  <a:ea typeface="+mn-ea"/>
                  <a:cs typeface="Times New Roman" panose="02020603050405020304" pitchFamily="18" charset="0"/>
                </a:rPr>
                <a:t>Viết 3 – </a:t>
              </a:r>
              <a:r>
                <a:rPr kumimoji="0" lang="en-US" sz="3200" b="1" i="0" u="none" strike="noStrike" kern="1200" cap="none" spc="0" normalizeH="0" baseline="0" noProof="0" dirty="0" smtClean="0">
                  <a:ln>
                    <a:noFill/>
                  </a:ln>
                  <a:solidFill>
                    <a:srgbClr val="008200"/>
                  </a:solidFill>
                  <a:effectLst/>
                  <a:uLnTx/>
                  <a:uFillTx/>
                  <a:latin typeface="Times New Roman" panose="02020603050405020304" pitchFamily="18" charset="0"/>
                  <a:ea typeface="+mn-ea"/>
                  <a:cs typeface="Times New Roman" panose="02020603050405020304" pitchFamily="18" charset="0"/>
                </a:rPr>
                <a:t>4 câu kể về một việc người thân đã làm cho em.</a:t>
              </a:r>
              <a:endParaRPr kumimoji="0" lang="vi-VN" sz="3200" b="1" i="0" u="none" strike="noStrike" kern="1200" cap="none" spc="0" normalizeH="0" baseline="0" noProof="0" dirty="0">
                <a:ln>
                  <a:noFill/>
                </a:ln>
                <a:solidFill>
                  <a:srgbClr val="008200"/>
                </a:solidFill>
                <a:effectLst/>
                <a:uLnTx/>
                <a:uFillTx/>
                <a:latin typeface="Times New Roman" panose="02020603050405020304" pitchFamily="18" charset="0"/>
                <a:ea typeface="+mn-ea"/>
                <a:cs typeface="Times New Roman" panose="02020603050405020304" pitchFamily="18" charset="0"/>
              </a:endParaRPr>
            </a:p>
          </p:txBody>
        </p:sp>
        <p:sp>
          <p:nvSpPr>
            <p:cNvPr id="13" name="Oval 12">
              <a:extLst>
                <a:ext uri="{FF2B5EF4-FFF2-40B4-BE49-F238E27FC236}">
                  <a16:creationId xmlns:a16="http://schemas.microsoft.com/office/drawing/2014/main" id="{28E31CBD-00D6-4833-BEB0-5A559E6EB549}"/>
                </a:ext>
              </a:extLst>
            </p:cNvPr>
            <p:cNvSpPr/>
            <p:nvPr/>
          </p:nvSpPr>
          <p:spPr>
            <a:xfrm>
              <a:off x="238537" y="232458"/>
              <a:ext cx="548640" cy="54864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2</a:t>
              </a:r>
            </a:p>
          </p:txBody>
        </p:sp>
      </p:grpSp>
      <p:sp>
        <p:nvSpPr>
          <p:cNvPr id="15" name="Rectangle: Rounded Corners 15">
            <a:extLst>
              <a:ext uri="{FF2B5EF4-FFF2-40B4-BE49-F238E27FC236}">
                <a16:creationId xmlns:a16="http://schemas.microsoft.com/office/drawing/2014/main" id="{4A75406F-AEA1-4414-B6E0-8600B9868EAE}"/>
              </a:ext>
            </a:extLst>
          </p:cNvPr>
          <p:cNvSpPr/>
          <p:nvPr/>
        </p:nvSpPr>
        <p:spPr>
          <a:xfrm>
            <a:off x="3189581" y="2955829"/>
            <a:ext cx="4236127" cy="1588461"/>
          </a:xfrm>
          <a:prstGeom prst="roundRect">
            <a:avLst>
              <a:gd name="adj" fmla="val 50000"/>
            </a:avLst>
          </a:prstGeom>
          <a:solidFill>
            <a:srgbClr val="92D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solidFill>
                <a:effectLst/>
                <a:uLnTx/>
                <a:uFillTx/>
                <a:latin typeface="Calibri"/>
                <a:ea typeface="+mn-ea"/>
                <a:cs typeface="+mn-cs"/>
              </a:rPr>
              <a:t>(2) Người thân của em đã làm những việc gì cho em?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solidFill>
                <a:effectLst/>
                <a:uLnTx/>
                <a:uFillTx/>
                <a:latin typeface="Calibri"/>
                <a:ea typeface="+mn-ea"/>
                <a:cs typeface="+mn-cs"/>
              </a:rPr>
              <a:t> (việc làm thứ nhất, việc làm thứ hai, ...)</a:t>
            </a: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Tree>
    <p:controls>
      <mc:AlternateContent xmlns:mc="http://schemas.openxmlformats.org/markup-compatibility/2006">
        <mc:Choice xmlns:v="urn:schemas-microsoft-com:vml" Requires="v">
          <p:control spid="1047" name="TextBox3" r:id="rId2" imgW="4486320" imgH="1181160"/>
        </mc:Choice>
        <mc:Fallback>
          <p:control name="TextBox3" r:id="rId2" imgW="4486320" imgH="1181160">
            <p:pic>
              <p:nvPicPr>
                <p:cNvPr id="17" name="TextBox3">
                  <a:extLst>
                    <a:ext uri="{FF2B5EF4-FFF2-40B4-BE49-F238E27FC236}">
                      <a16:creationId xmlns:a16="http://schemas.microsoft.com/office/drawing/2014/main" id="{64689E19-0BDB-4A7B-BBB9-7DE2E47BBFCF}"/>
                    </a:ext>
                  </a:extLst>
                </p:cNvPr>
                <p:cNvPicPr>
                  <a:picLocks/>
                </p:cNvPicPr>
                <p:nvPr/>
              </p:nvPicPr>
              <p:blipFill>
                <a:blip r:embed="rId6"/>
                <a:stretch>
                  <a:fillRect/>
                </a:stretch>
              </p:blipFill>
              <p:spPr>
                <a:xfrm>
                  <a:off x="7578436" y="1342131"/>
                  <a:ext cx="4488873" cy="1177301"/>
                </a:xfrm>
                <a:prstGeom prst="rect">
                  <a:avLst/>
                </a:prstGeom>
              </p:spPr>
            </p:pic>
          </p:control>
        </mc:Fallback>
      </mc:AlternateContent>
      <mc:AlternateContent xmlns:mc="http://schemas.openxmlformats.org/markup-compatibility/2006">
        <mc:Choice xmlns:v="urn:schemas-microsoft-com:vml" Requires="v">
          <p:control spid="1048" name="TextBox1" r:id="rId3" imgW="4486320" imgH="1380960"/>
        </mc:Choice>
        <mc:Fallback>
          <p:control name="TextBox1" r:id="rId3" imgW="4486320" imgH="1380960">
            <p:pic>
              <p:nvPicPr>
                <p:cNvPr id="18" name="TextBox1">
                  <a:extLst>
                    <a:ext uri="{FF2B5EF4-FFF2-40B4-BE49-F238E27FC236}">
                      <a16:creationId xmlns:a16="http://schemas.microsoft.com/office/drawing/2014/main" id="{64689E19-0BDB-4A7B-BBB9-7DE2E47BBFCF}"/>
                    </a:ext>
                  </a:extLst>
                </p:cNvPr>
                <p:cNvPicPr>
                  <a:picLocks/>
                </p:cNvPicPr>
                <p:nvPr/>
              </p:nvPicPr>
              <p:blipFill>
                <a:blip r:embed="rId7"/>
                <a:stretch>
                  <a:fillRect/>
                </a:stretch>
              </p:blipFill>
              <p:spPr>
                <a:xfrm>
                  <a:off x="7578436" y="3066670"/>
                  <a:ext cx="4488873" cy="1382880"/>
                </a:xfrm>
                <a:prstGeom prst="rect">
                  <a:avLst/>
                </a:prstGeom>
              </p:spPr>
            </p:pic>
          </p:control>
        </mc:Fallback>
      </mc:AlternateContent>
      <mc:AlternateContent xmlns:mc="http://schemas.openxmlformats.org/markup-compatibility/2006">
        <mc:Choice xmlns:v="urn:schemas-microsoft-com:vml" Requires="v">
          <p:control spid="1049" name="TextBox2" r:id="rId4" imgW="4486320" imgH="1380960"/>
        </mc:Choice>
        <mc:Fallback>
          <p:control name="TextBox2" r:id="rId4" imgW="4486320" imgH="1380960">
            <p:pic>
              <p:nvPicPr>
                <p:cNvPr id="19" name="TextBox2">
                  <a:extLst>
                    <a:ext uri="{FF2B5EF4-FFF2-40B4-BE49-F238E27FC236}">
                      <a16:creationId xmlns:a16="http://schemas.microsoft.com/office/drawing/2014/main" id="{64689E19-0BDB-4A7B-BBB9-7DE2E47BBFCF}"/>
                    </a:ext>
                  </a:extLst>
                </p:cNvPr>
                <p:cNvPicPr>
                  <a:picLocks/>
                </p:cNvPicPr>
                <p:nvPr/>
              </p:nvPicPr>
              <p:blipFill>
                <a:blip r:embed="rId7"/>
                <a:stretch>
                  <a:fillRect/>
                </a:stretch>
              </p:blipFill>
              <p:spPr>
                <a:xfrm>
                  <a:off x="7578436" y="4997155"/>
                  <a:ext cx="4488873" cy="1382880"/>
                </a:xfrm>
                <a:prstGeom prst="rect">
                  <a:avLst/>
                </a:prstGeom>
              </p:spPr>
            </p:pic>
          </p:control>
        </mc:Fallback>
      </mc:AlternateContent>
    </p:controls>
    <p:extLst>
      <p:ext uri="{BB962C8B-B14F-4D97-AF65-F5344CB8AC3E}">
        <p14:creationId xmlns:p14="http://schemas.microsoft.com/office/powerpoint/2010/main" val="3456199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wipe(down)">
                                      <p:cBhvr>
                                        <p:cTn id="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0" grpId="0" animBg="1"/>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51994" y="143478"/>
            <a:ext cx="11099678" cy="5262979"/>
          </a:xfrm>
          <a:prstGeom prst="rect">
            <a:avLst/>
          </a:prstGeom>
        </p:spPr>
        <p:txBody>
          <a:bodyPr wrap="square">
            <a:spAutoFit/>
          </a:bodyPr>
          <a:lstStyle/>
          <a:p>
            <a:pPr algn="ctr">
              <a:lnSpc>
                <a:spcPct val="150000"/>
              </a:lnSpc>
            </a:pPr>
            <a:r>
              <a:rPr lang="en-US" sz="3200" dirty="0" smtClean="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3200" b="1" dirty="0" smtClean="0">
                <a:latin typeface="Times New Roman" panose="02020603050405020304" pitchFamily="18" charset="0"/>
                <a:ea typeface="Arial-Rounded" pitchFamily="34" charset="0"/>
                <a:cs typeface="Times New Roman" panose="02020603050405020304" pitchFamily="18" charset="0"/>
              </a:rPr>
              <a:t>Bài làm </a:t>
            </a:r>
          </a:p>
          <a:p>
            <a:pPr algn="just">
              <a:lnSpc>
                <a:spcPct val="150000"/>
              </a:lnSpc>
            </a:pPr>
            <a:r>
              <a:rPr lang="en-US" sz="3200"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3200" dirty="0" smtClean="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3200" dirty="0" smtClean="0">
                <a:solidFill>
                  <a:srgbClr val="002060"/>
                </a:solidFill>
                <a:latin typeface="Times New Roman" panose="02020603050405020304" pitchFamily="18" charset="0"/>
                <a:ea typeface="Arial-Rounded" pitchFamily="34" charset="0"/>
                <a:cs typeface="Times New Roman" panose="02020603050405020304" pitchFamily="18" charset="0"/>
              </a:rPr>
              <a:t> </a:t>
            </a:r>
            <a:r>
              <a:rPr lang="vi-VN" sz="3200" b="1" dirty="0" smtClean="0">
                <a:solidFill>
                  <a:srgbClr val="002060"/>
                </a:solidFill>
                <a:latin typeface="Times New Roman" panose="02020603050405020304" pitchFamily="18" charset="0"/>
                <a:ea typeface="Arial-Rounded" pitchFamily="34" charset="0"/>
                <a:cs typeface="Times New Roman" panose="02020603050405020304" pitchFamily="18" charset="0"/>
              </a:rPr>
              <a:t>Trong </a:t>
            </a:r>
            <a:r>
              <a:rPr lang="vi-VN" sz="3200" b="1" dirty="0">
                <a:solidFill>
                  <a:srgbClr val="002060"/>
                </a:solidFill>
                <a:latin typeface="Times New Roman" panose="02020603050405020304" pitchFamily="18" charset="0"/>
                <a:ea typeface="Arial-Rounded" pitchFamily="34" charset="0"/>
                <a:cs typeface="Times New Roman" panose="02020603050405020304" pitchFamily="18" charset="0"/>
              </a:rPr>
              <a:t>gia đình, người em luôn kính trọng và tin yêu nhất là bố. </a:t>
            </a:r>
            <a:r>
              <a:rPr lang="vi-VN" sz="3200" b="1" dirty="0" smtClean="0">
                <a:solidFill>
                  <a:srgbClr val="002060"/>
                </a:solidFill>
                <a:latin typeface="Times New Roman" panose="02020603050405020304" pitchFamily="18" charset="0"/>
                <a:ea typeface="Arial-Rounded" pitchFamily="34" charset="0"/>
                <a:cs typeface="Times New Roman" panose="02020603050405020304" pitchFamily="18" charset="0"/>
              </a:rPr>
              <a:t>Mặc </a:t>
            </a:r>
            <a:r>
              <a:rPr lang="vi-VN" sz="3200" b="1" dirty="0">
                <a:solidFill>
                  <a:srgbClr val="002060"/>
                </a:solidFill>
                <a:latin typeface="Times New Roman" panose="02020603050405020304" pitchFamily="18" charset="0"/>
                <a:ea typeface="Arial-Rounded" pitchFamily="34" charset="0"/>
                <a:cs typeface="Times New Roman" panose="02020603050405020304" pitchFamily="18" charset="0"/>
              </a:rPr>
              <a:t>dù công việc bận rộn nhưng bố vẫn luôn chăm lo cho gia đình. Không chỉ giúp mẹ việc nhà, bố còn dạy em học mỗi tối</a:t>
            </a:r>
            <a:r>
              <a:rPr lang="vi-VN" sz="3200" b="1" dirty="0" smtClean="0">
                <a:solidFill>
                  <a:srgbClr val="002060"/>
                </a:solidFill>
                <a:latin typeface="Times New Roman" panose="02020603050405020304" pitchFamily="18" charset="0"/>
                <a:ea typeface="Arial-Rounded" pitchFamily="34" charset="0"/>
                <a:cs typeface="Times New Roman" panose="02020603050405020304" pitchFamily="18" charset="0"/>
              </a:rPr>
              <a:t>.</a:t>
            </a:r>
            <a:r>
              <a:rPr lang="en-US" sz="3200" b="1" dirty="0" smtClean="0">
                <a:solidFill>
                  <a:srgbClr val="002060"/>
                </a:solidFill>
                <a:latin typeface="Times New Roman" panose="02020603050405020304" pitchFamily="18" charset="0"/>
                <a:ea typeface="Arial-Rounded" pitchFamily="34" charset="0"/>
                <a:cs typeface="Times New Roman" panose="02020603050405020304" pitchFamily="18" charset="0"/>
              </a:rPr>
              <a:t> Có lần gặp bài toán khó không biết giải thế nào, em liền chạy ra hỏi bố. Bố giảng bài cho em rất cẩn thận và tỉ mỉ. </a:t>
            </a:r>
            <a:r>
              <a:rPr lang="vi-VN" sz="3200" b="1" dirty="0" smtClean="0">
                <a:solidFill>
                  <a:srgbClr val="002060"/>
                </a:solidFill>
                <a:latin typeface="Times New Roman" panose="02020603050405020304" pitchFamily="18" charset="0"/>
                <a:ea typeface="Arial-Rounded" pitchFamily="34" charset="0"/>
                <a:cs typeface="Times New Roman" panose="02020603050405020304" pitchFamily="18" charset="0"/>
              </a:rPr>
              <a:t>Bố </a:t>
            </a:r>
            <a:r>
              <a:rPr lang="vi-VN" sz="3200" b="1" dirty="0">
                <a:solidFill>
                  <a:srgbClr val="002060"/>
                </a:solidFill>
                <a:latin typeface="Times New Roman" panose="02020603050405020304" pitchFamily="18" charset="0"/>
                <a:ea typeface="Arial-Rounded" pitchFamily="34" charset="0"/>
                <a:cs typeface="Times New Roman" panose="02020603050405020304" pitchFamily="18" charset="0"/>
              </a:rPr>
              <a:t>đúng là người bố tuyệt vời của em.</a:t>
            </a:r>
            <a:endParaRPr lang="en-US" sz="3200" b="1" dirty="0">
              <a:solidFill>
                <a:srgbClr val="002060"/>
              </a:solidFill>
              <a:latin typeface="Times New Roman" panose="02020603050405020304" pitchFamily="18" charset="0"/>
              <a:ea typeface="Arial-Rounded" pitchFamily="34" charset="0"/>
              <a:cs typeface="Times New Roman" panose="02020603050405020304" pitchFamily="18" charset="0"/>
            </a:endParaRPr>
          </a:p>
        </p:txBody>
      </p:sp>
    </p:spTree>
    <p:extLst>
      <p:ext uri="{BB962C8B-B14F-4D97-AF65-F5344CB8AC3E}">
        <p14:creationId xmlns:p14="http://schemas.microsoft.com/office/powerpoint/2010/main" val="3991834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765</TotalTime>
  <Words>976</Words>
  <Application>Microsoft Office PowerPoint</Application>
  <PresentationFormat>Widescreen</PresentationFormat>
  <Paragraphs>53</Paragraphs>
  <Slides>13</Slides>
  <Notes>0</Notes>
  <HiddenSlides>0</HiddenSlides>
  <MMClips>1</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13</vt:i4>
      </vt:variant>
    </vt:vector>
  </HeadingPairs>
  <TitlesOfParts>
    <vt:vector size="24" baseType="lpstr">
      <vt:lpstr>Arial</vt:lpstr>
      <vt:lpstr>Arial-Rounded</vt:lpstr>
      <vt:lpstr>Calibri</vt:lpstr>
      <vt:lpstr>Calibri Light</vt:lpstr>
      <vt:lpstr>Calisto MT</vt:lpstr>
      <vt:lpstr>Century Schoolbook</vt:lpstr>
      <vt:lpstr>iCiel Crocante</vt:lpstr>
      <vt:lpstr>Times New Roman</vt:lpstr>
      <vt:lpstr>思源黑体 CN Bold</vt:lpstr>
      <vt:lpstr>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HP</cp:lastModifiedBy>
  <cp:revision>211</cp:revision>
  <dcterms:created xsi:type="dcterms:W3CDTF">2021-05-29T04:05:18Z</dcterms:created>
  <dcterms:modified xsi:type="dcterms:W3CDTF">2021-12-08T02:05:25Z</dcterms:modified>
</cp:coreProperties>
</file>