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ppt/activeX/activeX2.xml" ContentType="application/vnd.ms-office.activeX+xml"/>
  <Override PartName="/ppt/notesSlides/notesSlide7.xml" ContentType="application/vnd.openxmlformats-officedocument.presentationml.notesSlide+xml"/>
  <Override PartName="/ppt/activeX/activeX3.xml" ContentType="application/vnd.ms-office.activeX+xml"/>
  <Override PartName="/ppt/notesSlides/notesSlide8.xml" ContentType="application/vnd.openxmlformats-officedocument.presentationml.notesSlide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18"/>
  </p:notesMasterIdLst>
  <p:sldIdLst>
    <p:sldId id="276" r:id="rId4"/>
    <p:sldId id="274" r:id="rId5"/>
    <p:sldId id="268" r:id="rId6"/>
    <p:sldId id="275" r:id="rId7"/>
    <p:sldId id="277" r:id="rId8"/>
    <p:sldId id="256" r:id="rId9"/>
    <p:sldId id="257" r:id="rId10"/>
    <p:sldId id="259" r:id="rId11"/>
    <p:sldId id="260" r:id="rId12"/>
    <p:sldId id="271" r:id="rId13"/>
    <p:sldId id="272" r:id="rId14"/>
    <p:sldId id="273" r:id="rId15"/>
    <p:sldId id="270" r:id="rId16"/>
    <p:sldId id="267" r:id="rId17"/>
  </p:sldIdLst>
  <p:sldSz cx="15636875" cy="9236075"/>
  <p:notesSz cx="6858000" cy="9144000"/>
  <p:defaultTextStyle>
    <a:defPPr>
      <a:defRPr lang="en-US"/>
    </a:defPPr>
    <a:lvl1pPr marL="0" algn="l" defTabSz="119384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596920" algn="l" defTabSz="119384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193841" algn="l" defTabSz="119384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790761" algn="l" defTabSz="119384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387681" algn="l" defTabSz="119384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2984602" algn="l" defTabSz="119384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581522" algn="l" defTabSz="119384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178442" algn="l" defTabSz="119384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775363" algn="l" defTabSz="119384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09">
          <p15:clr>
            <a:srgbClr val="A4A3A4"/>
          </p15:clr>
        </p15:guide>
        <p15:guide id="2" pos="4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F347"/>
    <a:srgbClr val="82E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396" y="72"/>
      </p:cViewPr>
      <p:guideLst>
        <p:guide orient="horz" pos="2909"/>
        <p:guide pos="49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15975" y="1143000"/>
            <a:ext cx="5226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9384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596920" algn="l" defTabSz="119384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193841" algn="l" defTabSz="119384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790761" algn="l" defTabSz="119384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387681" algn="l" defTabSz="119384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984602" algn="l" defTabSz="119384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81522" algn="l" defTabSz="119384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78442" algn="l" defTabSz="119384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75363" algn="l" defTabSz="1193841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685800"/>
            <a:ext cx="58039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685800"/>
            <a:ext cx="58039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575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5975" y="1143000"/>
            <a:ext cx="5226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54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5975" y="1143000"/>
            <a:ext cx="5226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77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5975" y="1143000"/>
            <a:ext cx="5226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3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5975" y="1143000"/>
            <a:ext cx="5226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8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938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496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5975" y="1143000"/>
            <a:ext cx="5226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8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938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472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5975" y="1143000"/>
            <a:ext cx="5226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cột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8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938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627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4610" y="1511553"/>
            <a:ext cx="11727656" cy="3215522"/>
          </a:xfrm>
        </p:spPr>
        <p:txBody>
          <a:bodyPr anchor="b"/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610" y="4851078"/>
            <a:ext cx="11727656" cy="2229913"/>
          </a:xfrm>
        </p:spPr>
        <p:txBody>
          <a:bodyPr/>
          <a:lstStyle>
            <a:lvl1pPr marL="0" indent="0" algn="ctr">
              <a:buNone/>
              <a:defRPr sz="3100"/>
            </a:lvl1pPr>
            <a:lvl2pPr marL="596920" indent="0" algn="ctr">
              <a:buNone/>
              <a:defRPr sz="2600"/>
            </a:lvl2pPr>
            <a:lvl3pPr marL="1193841" indent="0" algn="ctr">
              <a:buNone/>
              <a:defRPr sz="2400"/>
            </a:lvl3pPr>
            <a:lvl4pPr marL="1790761" indent="0" algn="ctr">
              <a:buNone/>
              <a:defRPr sz="2100"/>
            </a:lvl4pPr>
            <a:lvl5pPr marL="2387681" indent="0" algn="ctr">
              <a:buNone/>
              <a:defRPr sz="2100"/>
            </a:lvl5pPr>
            <a:lvl6pPr marL="2984602" indent="0" algn="ctr">
              <a:buNone/>
              <a:defRPr sz="2100"/>
            </a:lvl6pPr>
            <a:lvl7pPr marL="3581522" indent="0" algn="ctr">
              <a:buNone/>
              <a:defRPr sz="2100"/>
            </a:lvl7pPr>
            <a:lvl8pPr marL="4178442" indent="0" algn="ctr">
              <a:buNone/>
              <a:defRPr sz="2100"/>
            </a:lvl8pPr>
            <a:lvl9pPr marL="4775363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190139" y="491735"/>
            <a:ext cx="3371701" cy="78271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5035" y="491735"/>
            <a:ext cx="9919643" cy="78271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86525" y="262213"/>
            <a:ext cx="3090438" cy="2249627"/>
          </a:xfrm>
          <a:prstGeom prst="rect">
            <a:avLst/>
          </a:prstGeom>
        </p:spPr>
        <p:txBody>
          <a:bodyPr spcFirstLastPara="1" wrap="square" lIns="119364" tIns="119364" rIns="119364" bIns="11936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11553"/>
            <a:ext cx="11727656" cy="3215523"/>
          </a:xfrm>
        </p:spPr>
        <p:txBody>
          <a:bodyPr anchor="b"/>
          <a:lstStyle>
            <a:lvl1pPr algn="ctr">
              <a:defRPr sz="769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851078"/>
            <a:ext cx="11727656" cy="2229913"/>
          </a:xfrm>
        </p:spPr>
        <p:txBody>
          <a:bodyPr/>
          <a:lstStyle>
            <a:lvl1pPr marL="0" indent="0" algn="ctr">
              <a:buNone/>
              <a:defRPr sz="3078"/>
            </a:lvl1pPr>
            <a:lvl2pPr marL="586360" indent="0" algn="ctr">
              <a:buNone/>
              <a:defRPr sz="2565"/>
            </a:lvl2pPr>
            <a:lvl3pPr marL="1172720" indent="0" algn="ctr">
              <a:buNone/>
              <a:defRPr sz="2309"/>
            </a:lvl3pPr>
            <a:lvl4pPr marL="1759078" indent="0" algn="ctr">
              <a:buNone/>
              <a:defRPr sz="2052"/>
            </a:lvl4pPr>
            <a:lvl5pPr marL="2345438" indent="0" algn="ctr">
              <a:buNone/>
              <a:defRPr sz="2052"/>
            </a:lvl5pPr>
            <a:lvl6pPr marL="2931798" indent="0" algn="ctr">
              <a:buNone/>
              <a:defRPr sz="2052"/>
            </a:lvl6pPr>
            <a:lvl7pPr marL="3518158" indent="0" algn="ctr">
              <a:buNone/>
              <a:defRPr sz="2052"/>
            </a:lvl7pPr>
            <a:lvl8pPr marL="4104517" indent="0" algn="ctr">
              <a:buNone/>
              <a:defRPr sz="2052"/>
            </a:lvl8pPr>
            <a:lvl9pPr marL="4690877" indent="0" algn="ctr">
              <a:buNone/>
              <a:defRPr sz="2052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82131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821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82131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20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82131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821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82131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57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0" y="2302607"/>
            <a:ext cx="13486805" cy="3841950"/>
          </a:xfrm>
        </p:spPr>
        <p:txBody>
          <a:bodyPr anchor="b"/>
          <a:lstStyle>
            <a:lvl1pPr>
              <a:defRPr sz="769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0" y="6180904"/>
            <a:ext cx="13486805" cy="2020390"/>
          </a:xfrm>
        </p:spPr>
        <p:txBody>
          <a:bodyPr/>
          <a:lstStyle>
            <a:lvl1pPr marL="0" indent="0">
              <a:buNone/>
              <a:defRPr sz="3078">
                <a:solidFill>
                  <a:schemeClr val="tx1">
                    <a:tint val="75000"/>
                  </a:schemeClr>
                </a:solidFill>
              </a:defRPr>
            </a:lvl1pPr>
            <a:lvl2pPr marL="586360" indent="0">
              <a:buNone/>
              <a:defRPr sz="2565">
                <a:solidFill>
                  <a:schemeClr val="tx1">
                    <a:tint val="75000"/>
                  </a:schemeClr>
                </a:solidFill>
              </a:defRPr>
            </a:lvl2pPr>
            <a:lvl3pPr marL="1172720" indent="0">
              <a:buNone/>
              <a:defRPr sz="2309">
                <a:solidFill>
                  <a:schemeClr val="tx1">
                    <a:tint val="75000"/>
                  </a:schemeClr>
                </a:solidFill>
              </a:defRPr>
            </a:lvl3pPr>
            <a:lvl4pPr marL="1759078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4pPr>
            <a:lvl5pPr marL="2345438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5pPr>
            <a:lvl6pPr marL="2931798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6pPr>
            <a:lvl7pPr marL="3518158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7pPr>
            <a:lvl8pPr marL="4104517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8pPr>
            <a:lvl9pPr marL="4690877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82131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821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82131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69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5" y="2458678"/>
            <a:ext cx="6645672" cy="586020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8" y="2458678"/>
            <a:ext cx="6645672" cy="586020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82131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821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82131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914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1" y="491737"/>
            <a:ext cx="13486805" cy="178521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3" y="2264123"/>
            <a:ext cx="6615130" cy="1109611"/>
          </a:xfrm>
        </p:spPr>
        <p:txBody>
          <a:bodyPr anchor="b"/>
          <a:lstStyle>
            <a:lvl1pPr marL="0" indent="0">
              <a:buNone/>
              <a:defRPr sz="3078" b="1"/>
            </a:lvl1pPr>
            <a:lvl2pPr marL="586360" indent="0">
              <a:buNone/>
              <a:defRPr sz="2565" b="1"/>
            </a:lvl2pPr>
            <a:lvl3pPr marL="1172720" indent="0">
              <a:buNone/>
              <a:defRPr sz="2309" b="1"/>
            </a:lvl3pPr>
            <a:lvl4pPr marL="1759078" indent="0">
              <a:buNone/>
              <a:defRPr sz="2052" b="1"/>
            </a:lvl4pPr>
            <a:lvl5pPr marL="2345438" indent="0">
              <a:buNone/>
              <a:defRPr sz="2052" b="1"/>
            </a:lvl5pPr>
            <a:lvl6pPr marL="2931798" indent="0">
              <a:buNone/>
              <a:defRPr sz="2052" b="1"/>
            </a:lvl6pPr>
            <a:lvl7pPr marL="3518158" indent="0">
              <a:buNone/>
              <a:defRPr sz="2052" b="1"/>
            </a:lvl7pPr>
            <a:lvl8pPr marL="4104517" indent="0">
              <a:buNone/>
              <a:defRPr sz="2052" b="1"/>
            </a:lvl8pPr>
            <a:lvl9pPr marL="4690877" indent="0">
              <a:buNone/>
              <a:defRPr sz="2052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3" y="3373733"/>
            <a:ext cx="6615130" cy="49622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69" y="2264123"/>
            <a:ext cx="6647708" cy="1109611"/>
          </a:xfrm>
        </p:spPr>
        <p:txBody>
          <a:bodyPr anchor="b"/>
          <a:lstStyle>
            <a:lvl1pPr marL="0" indent="0">
              <a:buNone/>
              <a:defRPr sz="3078" b="1"/>
            </a:lvl1pPr>
            <a:lvl2pPr marL="586360" indent="0">
              <a:buNone/>
              <a:defRPr sz="2565" b="1"/>
            </a:lvl2pPr>
            <a:lvl3pPr marL="1172720" indent="0">
              <a:buNone/>
              <a:defRPr sz="2309" b="1"/>
            </a:lvl3pPr>
            <a:lvl4pPr marL="1759078" indent="0">
              <a:buNone/>
              <a:defRPr sz="2052" b="1"/>
            </a:lvl4pPr>
            <a:lvl5pPr marL="2345438" indent="0">
              <a:buNone/>
              <a:defRPr sz="2052" b="1"/>
            </a:lvl5pPr>
            <a:lvl6pPr marL="2931798" indent="0">
              <a:buNone/>
              <a:defRPr sz="2052" b="1"/>
            </a:lvl6pPr>
            <a:lvl7pPr marL="3518158" indent="0">
              <a:buNone/>
              <a:defRPr sz="2052" b="1"/>
            </a:lvl7pPr>
            <a:lvl8pPr marL="4104517" indent="0">
              <a:buNone/>
              <a:defRPr sz="2052" b="1"/>
            </a:lvl8pPr>
            <a:lvl9pPr marL="4690877" indent="0">
              <a:buNone/>
              <a:defRPr sz="2052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69" y="3373733"/>
            <a:ext cx="6647708" cy="49622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82131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821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82131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639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82131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821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82131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68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82131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821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82131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40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615738"/>
            <a:ext cx="5043299" cy="2155084"/>
          </a:xfrm>
        </p:spPr>
        <p:txBody>
          <a:bodyPr anchor="b"/>
          <a:lstStyle>
            <a:lvl1pPr>
              <a:defRPr sz="410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08" y="1329825"/>
            <a:ext cx="7916168" cy="6563600"/>
          </a:xfrm>
        </p:spPr>
        <p:txBody>
          <a:bodyPr/>
          <a:lstStyle>
            <a:lvl1pPr>
              <a:defRPr sz="4104"/>
            </a:lvl1pPr>
            <a:lvl2pPr>
              <a:defRPr sz="3591"/>
            </a:lvl2pPr>
            <a:lvl3pPr>
              <a:defRPr sz="3078"/>
            </a:lvl3pPr>
            <a:lvl4pPr>
              <a:defRPr sz="2565"/>
            </a:lvl4pPr>
            <a:lvl5pPr>
              <a:defRPr sz="2565"/>
            </a:lvl5pPr>
            <a:lvl6pPr>
              <a:defRPr sz="2565"/>
            </a:lvl6pPr>
            <a:lvl7pPr>
              <a:defRPr sz="2565"/>
            </a:lvl7pPr>
            <a:lvl8pPr>
              <a:defRPr sz="2565"/>
            </a:lvl8pPr>
            <a:lvl9pPr>
              <a:defRPr sz="256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3" y="2770823"/>
            <a:ext cx="5043299" cy="5133291"/>
          </a:xfrm>
        </p:spPr>
        <p:txBody>
          <a:bodyPr/>
          <a:lstStyle>
            <a:lvl1pPr marL="0" indent="0">
              <a:buNone/>
              <a:defRPr sz="2052"/>
            </a:lvl1pPr>
            <a:lvl2pPr marL="586360" indent="0">
              <a:buNone/>
              <a:defRPr sz="1796"/>
            </a:lvl2pPr>
            <a:lvl3pPr marL="1172720" indent="0">
              <a:buNone/>
              <a:defRPr sz="1539"/>
            </a:lvl3pPr>
            <a:lvl4pPr marL="1759078" indent="0">
              <a:buNone/>
              <a:defRPr sz="1282"/>
            </a:lvl4pPr>
            <a:lvl5pPr marL="2345438" indent="0">
              <a:buNone/>
              <a:defRPr sz="1282"/>
            </a:lvl5pPr>
            <a:lvl6pPr marL="2931798" indent="0">
              <a:buNone/>
              <a:defRPr sz="1282"/>
            </a:lvl6pPr>
            <a:lvl7pPr marL="3518158" indent="0">
              <a:buNone/>
              <a:defRPr sz="1282"/>
            </a:lvl7pPr>
            <a:lvl8pPr marL="4104517" indent="0">
              <a:buNone/>
              <a:defRPr sz="1282"/>
            </a:lvl8pPr>
            <a:lvl9pPr marL="4690877" indent="0">
              <a:buNone/>
              <a:defRPr sz="128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82131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821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82131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31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615738"/>
            <a:ext cx="5043299" cy="2155084"/>
          </a:xfrm>
        </p:spPr>
        <p:txBody>
          <a:bodyPr anchor="b"/>
          <a:lstStyle>
            <a:lvl1pPr>
              <a:defRPr sz="4104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47708" y="1329825"/>
            <a:ext cx="7916168" cy="6563600"/>
          </a:xfrm>
        </p:spPr>
        <p:txBody>
          <a:bodyPr anchor="t"/>
          <a:lstStyle>
            <a:lvl1pPr marL="0" indent="0">
              <a:buNone/>
              <a:defRPr sz="4104"/>
            </a:lvl1pPr>
            <a:lvl2pPr marL="586360" indent="0">
              <a:buNone/>
              <a:defRPr sz="3591"/>
            </a:lvl2pPr>
            <a:lvl3pPr marL="1172720" indent="0">
              <a:buNone/>
              <a:defRPr sz="3078"/>
            </a:lvl3pPr>
            <a:lvl4pPr marL="1759078" indent="0">
              <a:buNone/>
              <a:defRPr sz="2565"/>
            </a:lvl4pPr>
            <a:lvl5pPr marL="2345438" indent="0">
              <a:buNone/>
              <a:defRPr sz="2565"/>
            </a:lvl5pPr>
            <a:lvl6pPr marL="2931798" indent="0">
              <a:buNone/>
              <a:defRPr sz="2565"/>
            </a:lvl6pPr>
            <a:lvl7pPr marL="3518158" indent="0">
              <a:buNone/>
              <a:defRPr sz="2565"/>
            </a:lvl7pPr>
            <a:lvl8pPr marL="4104517" indent="0">
              <a:buNone/>
              <a:defRPr sz="2565"/>
            </a:lvl8pPr>
            <a:lvl9pPr marL="4690877" indent="0">
              <a:buNone/>
              <a:defRPr sz="2565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3" y="2770823"/>
            <a:ext cx="5043299" cy="5133291"/>
          </a:xfrm>
        </p:spPr>
        <p:txBody>
          <a:bodyPr/>
          <a:lstStyle>
            <a:lvl1pPr marL="0" indent="0">
              <a:buNone/>
              <a:defRPr sz="2052"/>
            </a:lvl1pPr>
            <a:lvl2pPr marL="586360" indent="0">
              <a:buNone/>
              <a:defRPr sz="1796"/>
            </a:lvl2pPr>
            <a:lvl3pPr marL="1172720" indent="0">
              <a:buNone/>
              <a:defRPr sz="1539"/>
            </a:lvl3pPr>
            <a:lvl4pPr marL="1759078" indent="0">
              <a:buNone/>
              <a:defRPr sz="1282"/>
            </a:lvl4pPr>
            <a:lvl5pPr marL="2345438" indent="0">
              <a:buNone/>
              <a:defRPr sz="1282"/>
            </a:lvl5pPr>
            <a:lvl6pPr marL="2931798" indent="0">
              <a:buNone/>
              <a:defRPr sz="1282"/>
            </a:lvl6pPr>
            <a:lvl7pPr marL="3518158" indent="0">
              <a:buNone/>
              <a:defRPr sz="1282"/>
            </a:lvl7pPr>
            <a:lvl8pPr marL="4104517" indent="0">
              <a:buNone/>
              <a:defRPr sz="1282"/>
            </a:lvl8pPr>
            <a:lvl9pPr marL="4690877" indent="0">
              <a:buNone/>
              <a:defRPr sz="1282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82131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821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82131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68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82131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821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82131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25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39" y="491737"/>
            <a:ext cx="3371701" cy="782714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5" y="491737"/>
            <a:ext cx="9919643" cy="782714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182131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1821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182131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84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5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869173"/>
            <a:ext cx="13291344" cy="19797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233776"/>
            <a:ext cx="10945813" cy="2360330"/>
          </a:xfrm>
        </p:spPr>
        <p:txBody>
          <a:bodyPr/>
          <a:lstStyle>
            <a:lvl1pPr marL="0" indent="0" algn="ctr">
              <a:buNone/>
              <a:defRPr/>
            </a:lvl1pPr>
            <a:lvl2pPr marL="586360" indent="0" algn="ctr">
              <a:buNone/>
              <a:defRPr/>
            </a:lvl2pPr>
            <a:lvl3pPr marL="1172720" indent="0" algn="ctr">
              <a:buNone/>
              <a:defRPr/>
            </a:lvl3pPr>
            <a:lvl4pPr marL="1759078" indent="0" algn="ctr">
              <a:buNone/>
              <a:defRPr/>
            </a:lvl4pPr>
            <a:lvl5pPr marL="2345438" indent="0" algn="ctr">
              <a:buNone/>
              <a:defRPr/>
            </a:lvl5pPr>
            <a:lvl6pPr marL="2931798" indent="0" algn="ctr">
              <a:buNone/>
              <a:defRPr/>
            </a:lvl6pPr>
            <a:lvl7pPr marL="3518158" indent="0" algn="ctr">
              <a:buNone/>
              <a:defRPr/>
            </a:lvl7pPr>
            <a:lvl8pPr marL="4104517" indent="0" algn="ctr">
              <a:buNone/>
              <a:defRPr/>
            </a:lvl8pPr>
            <a:lvl9pPr marL="469087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</a:pPr>
            <a:fld id="{18DFCD06-39AD-4BDC-BE0C-15F68D7E1FC5}" type="slidenum">
              <a:rPr lang="en-US" altLang="en-US" smtClean="0">
                <a:solidFill>
                  <a:srgbClr val="000000"/>
                </a:solidFill>
              </a:rPr>
              <a:pPr defTabSz="117272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499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</a:pPr>
            <a:fld id="{37F95C40-A875-48F1-92DE-43ACF00F2EB1}" type="slidenum">
              <a:rPr lang="en-US" altLang="en-US" smtClean="0">
                <a:solidFill>
                  <a:srgbClr val="000000"/>
                </a:solidFill>
              </a:rPr>
              <a:pPr defTabSz="117272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77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5935036"/>
            <a:ext cx="13291344" cy="1834387"/>
          </a:xfrm>
        </p:spPr>
        <p:txBody>
          <a:bodyPr anchor="t"/>
          <a:lstStyle>
            <a:lvl1pPr algn="l">
              <a:defRPr sz="51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14644"/>
            <a:ext cx="13291344" cy="2020390"/>
          </a:xfrm>
        </p:spPr>
        <p:txBody>
          <a:bodyPr anchor="b"/>
          <a:lstStyle>
            <a:lvl1pPr marL="0" indent="0">
              <a:buNone/>
              <a:defRPr sz="2565"/>
            </a:lvl1pPr>
            <a:lvl2pPr marL="586360" indent="0">
              <a:buNone/>
              <a:defRPr sz="2309"/>
            </a:lvl2pPr>
            <a:lvl3pPr marL="1172720" indent="0">
              <a:buNone/>
              <a:defRPr sz="2052"/>
            </a:lvl3pPr>
            <a:lvl4pPr marL="1759078" indent="0">
              <a:buNone/>
              <a:defRPr sz="1796"/>
            </a:lvl4pPr>
            <a:lvl5pPr marL="2345438" indent="0">
              <a:buNone/>
              <a:defRPr sz="1796"/>
            </a:lvl5pPr>
            <a:lvl6pPr marL="2931798" indent="0">
              <a:buNone/>
              <a:defRPr sz="1796"/>
            </a:lvl6pPr>
            <a:lvl7pPr marL="3518158" indent="0">
              <a:buNone/>
              <a:defRPr sz="1796"/>
            </a:lvl7pPr>
            <a:lvl8pPr marL="4104517" indent="0">
              <a:buNone/>
              <a:defRPr sz="1796"/>
            </a:lvl8pPr>
            <a:lvl9pPr marL="4690877" indent="0">
              <a:buNone/>
              <a:defRPr sz="179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</a:pPr>
            <a:fld id="{B4CB33A0-278C-4D50-9327-979CCA85B5D6}" type="slidenum">
              <a:rPr lang="en-US" altLang="en-US" smtClean="0">
                <a:solidFill>
                  <a:srgbClr val="000000"/>
                </a:solidFill>
              </a:rPr>
              <a:pPr defTabSz="117272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40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55087"/>
            <a:ext cx="6906286" cy="6095382"/>
          </a:xfrm>
        </p:spPr>
        <p:txBody>
          <a:bodyPr/>
          <a:lstStyle>
            <a:lvl1pPr>
              <a:defRPr sz="3591"/>
            </a:lvl1pPr>
            <a:lvl2pPr>
              <a:defRPr sz="3078"/>
            </a:lvl2pPr>
            <a:lvl3pPr>
              <a:defRPr sz="2565"/>
            </a:lvl3pPr>
            <a:lvl4pPr>
              <a:defRPr sz="2309"/>
            </a:lvl4pPr>
            <a:lvl5pPr>
              <a:defRPr sz="2309"/>
            </a:lvl5pPr>
            <a:lvl6pPr>
              <a:defRPr sz="2309"/>
            </a:lvl6pPr>
            <a:lvl7pPr>
              <a:defRPr sz="2309"/>
            </a:lvl7pPr>
            <a:lvl8pPr>
              <a:defRPr sz="2309"/>
            </a:lvl8pPr>
            <a:lvl9pPr>
              <a:defRPr sz="23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6" y="2155087"/>
            <a:ext cx="6906286" cy="6095382"/>
          </a:xfrm>
        </p:spPr>
        <p:txBody>
          <a:bodyPr/>
          <a:lstStyle>
            <a:lvl1pPr>
              <a:defRPr sz="3591"/>
            </a:lvl1pPr>
            <a:lvl2pPr>
              <a:defRPr sz="3078"/>
            </a:lvl2pPr>
            <a:lvl3pPr>
              <a:defRPr sz="2565"/>
            </a:lvl3pPr>
            <a:lvl4pPr>
              <a:defRPr sz="2309"/>
            </a:lvl4pPr>
            <a:lvl5pPr>
              <a:defRPr sz="2309"/>
            </a:lvl5pPr>
            <a:lvl6pPr>
              <a:defRPr sz="2309"/>
            </a:lvl6pPr>
            <a:lvl7pPr>
              <a:defRPr sz="2309"/>
            </a:lvl7pPr>
            <a:lvl8pPr>
              <a:defRPr sz="2309"/>
            </a:lvl8pPr>
            <a:lvl9pPr>
              <a:defRPr sz="23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</a:pPr>
            <a:fld id="{AD760880-5046-44D2-B709-A697A6BD71AC}" type="slidenum">
              <a:rPr lang="en-US" altLang="en-US" smtClean="0">
                <a:solidFill>
                  <a:srgbClr val="000000"/>
                </a:solidFill>
              </a:rPr>
              <a:pPr defTabSz="117272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892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5" y="2067428"/>
            <a:ext cx="6909002" cy="861605"/>
          </a:xfrm>
        </p:spPr>
        <p:txBody>
          <a:bodyPr anchor="b"/>
          <a:lstStyle>
            <a:lvl1pPr marL="0" indent="0">
              <a:buNone/>
              <a:defRPr sz="3078" b="1"/>
            </a:lvl1pPr>
            <a:lvl2pPr marL="586360" indent="0">
              <a:buNone/>
              <a:defRPr sz="2565" b="1"/>
            </a:lvl2pPr>
            <a:lvl3pPr marL="1172720" indent="0">
              <a:buNone/>
              <a:defRPr sz="2309" b="1"/>
            </a:lvl3pPr>
            <a:lvl4pPr marL="1759078" indent="0">
              <a:buNone/>
              <a:defRPr sz="2052" b="1"/>
            </a:lvl4pPr>
            <a:lvl5pPr marL="2345438" indent="0">
              <a:buNone/>
              <a:defRPr sz="2052" b="1"/>
            </a:lvl5pPr>
            <a:lvl6pPr marL="2931798" indent="0">
              <a:buNone/>
              <a:defRPr sz="2052" b="1"/>
            </a:lvl6pPr>
            <a:lvl7pPr marL="3518158" indent="0">
              <a:buNone/>
              <a:defRPr sz="2052" b="1"/>
            </a:lvl7pPr>
            <a:lvl8pPr marL="4104517" indent="0">
              <a:buNone/>
              <a:defRPr sz="2052" b="1"/>
            </a:lvl8pPr>
            <a:lvl9pPr marL="4690877" indent="0">
              <a:buNone/>
              <a:defRPr sz="20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5" y="2929033"/>
            <a:ext cx="6909002" cy="5321434"/>
          </a:xfrm>
        </p:spPr>
        <p:txBody>
          <a:bodyPr/>
          <a:lstStyle>
            <a:lvl1pPr>
              <a:defRPr sz="3078"/>
            </a:lvl1pPr>
            <a:lvl2pPr>
              <a:defRPr sz="2565"/>
            </a:lvl2pPr>
            <a:lvl3pPr>
              <a:defRPr sz="2309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19" y="2067428"/>
            <a:ext cx="6911715" cy="861605"/>
          </a:xfrm>
        </p:spPr>
        <p:txBody>
          <a:bodyPr anchor="b"/>
          <a:lstStyle>
            <a:lvl1pPr marL="0" indent="0">
              <a:buNone/>
              <a:defRPr sz="3078" b="1"/>
            </a:lvl1pPr>
            <a:lvl2pPr marL="586360" indent="0">
              <a:buNone/>
              <a:defRPr sz="2565" b="1"/>
            </a:lvl2pPr>
            <a:lvl3pPr marL="1172720" indent="0">
              <a:buNone/>
              <a:defRPr sz="2309" b="1"/>
            </a:lvl3pPr>
            <a:lvl4pPr marL="1759078" indent="0">
              <a:buNone/>
              <a:defRPr sz="2052" b="1"/>
            </a:lvl4pPr>
            <a:lvl5pPr marL="2345438" indent="0">
              <a:buNone/>
              <a:defRPr sz="2052" b="1"/>
            </a:lvl5pPr>
            <a:lvl6pPr marL="2931798" indent="0">
              <a:buNone/>
              <a:defRPr sz="2052" b="1"/>
            </a:lvl6pPr>
            <a:lvl7pPr marL="3518158" indent="0">
              <a:buNone/>
              <a:defRPr sz="2052" b="1"/>
            </a:lvl7pPr>
            <a:lvl8pPr marL="4104517" indent="0">
              <a:buNone/>
              <a:defRPr sz="2052" b="1"/>
            </a:lvl8pPr>
            <a:lvl9pPr marL="4690877" indent="0">
              <a:buNone/>
              <a:defRPr sz="205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19" y="2929033"/>
            <a:ext cx="6911715" cy="5321434"/>
          </a:xfrm>
        </p:spPr>
        <p:txBody>
          <a:bodyPr/>
          <a:lstStyle>
            <a:lvl1pPr>
              <a:defRPr sz="3078"/>
            </a:lvl1pPr>
            <a:lvl2pPr>
              <a:defRPr sz="2565"/>
            </a:lvl2pPr>
            <a:lvl3pPr>
              <a:defRPr sz="2309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</a:pPr>
            <a:fld id="{07322E25-2AB7-42C0-B86C-4CBD4DD1D279}" type="slidenum">
              <a:rPr lang="en-US" altLang="en-US" smtClean="0">
                <a:solidFill>
                  <a:srgbClr val="000000"/>
                </a:solidFill>
              </a:rPr>
              <a:pPr defTabSz="117272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68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91" y="2302606"/>
            <a:ext cx="13486805" cy="3841950"/>
          </a:xfrm>
        </p:spPr>
        <p:txBody>
          <a:bodyPr anchor="b"/>
          <a:lstStyle>
            <a:lvl1pPr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91" y="6180902"/>
            <a:ext cx="13486805" cy="2020391"/>
          </a:xfrm>
        </p:spPr>
        <p:txBody>
          <a:bodyPr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59692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19384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7907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38768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8460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8152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7844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7536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</a:pPr>
            <a:fld id="{15C1FD11-2EB7-43B3-B872-7695FADB1F62}" type="slidenum">
              <a:rPr lang="en-US" altLang="en-US" smtClean="0">
                <a:solidFill>
                  <a:srgbClr val="000000"/>
                </a:solidFill>
              </a:rPr>
              <a:pPr defTabSz="117272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5848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</a:pPr>
            <a:fld id="{46DD809A-8792-42C7-8B01-D8983FC374F5}" type="slidenum">
              <a:rPr lang="en-US" altLang="en-US" smtClean="0">
                <a:solidFill>
                  <a:srgbClr val="000000"/>
                </a:solidFill>
              </a:rPr>
              <a:pPr defTabSz="117272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20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5" y="367733"/>
            <a:ext cx="5144424" cy="1565002"/>
          </a:xfrm>
        </p:spPr>
        <p:txBody>
          <a:bodyPr anchor="b"/>
          <a:lstStyle>
            <a:lvl1pPr algn="l">
              <a:defRPr sz="25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4" y="367736"/>
            <a:ext cx="8741448" cy="7882734"/>
          </a:xfrm>
        </p:spPr>
        <p:txBody>
          <a:bodyPr/>
          <a:lstStyle>
            <a:lvl1pPr>
              <a:defRPr sz="4104"/>
            </a:lvl1pPr>
            <a:lvl2pPr>
              <a:defRPr sz="3591"/>
            </a:lvl2pPr>
            <a:lvl3pPr>
              <a:defRPr sz="3078"/>
            </a:lvl3pPr>
            <a:lvl4pPr>
              <a:defRPr sz="2565"/>
            </a:lvl4pPr>
            <a:lvl5pPr>
              <a:defRPr sz="2565"/>
            </a:lvl5pPr>
            <a:lvl6pPr>
              <a:defRPr sz="2565"/>
            </a:lvl6pPr>
            <a:lvl7pPr>
              <a:defRPr sz="2565"/>
            </a:lvl7pPr>
            <a:lvl8pPr>
              <a:defRPr sz="2565"/>
            </a:lvl8pPr>
            <a:lvl9pPr>
              <a:defRPr sz="25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5" y="1932737"/>
            <a:ext cx="5144424" cy="6317733"/>
          </a:xfrm>
        </p:spPr>
        <p:txBody>
          <a:bodyPr/>
          <a:lstStyle>
            <a:lvl1pPr marL="0" indent="0">
              <a:buNone/>
              <a:defRPr sz="1796"/>
            </a:lvl1pPr>
            <a:lvl2pPr marL="586360" indent="0">
              <a:buNone/>
              <a:defRPr sz="1539"/>
            </a:lvl2pPr>
            <a:lvl3pPr marL="1172720" indent="0">
              <a:buNone/>
              <a:defRPr sz="1282"/>
            </a:lvl3pPr>
            <a:lvl4pPr marL="1759078" indent="0">
              <a:buNone/>
              <a:defRPr sz="1154"/>
            </a:lvl4pPr>
            <a:lvl5pPr marL="2345438" indent="0">
              <a:buNone/>
              <a:defRPr sz="1154"/>
            </a:lvl5pPr>
            <a:lvl6pPr marL="2931798" indent="0">
              <a:buNone/>
              <a:defRPr sz="1154"/>
            </a:lvl6pPr>
            <a:lvl7pPr marL="3518158" indent="0">
              <a:buNone/>
              <a:defRPr sz="1154"/>
            </a:lvl7pPr>
            <a:lvl8pPr marL="4104517" indent="0">
              <a:buNone/>
              <a:defRPr sz="1154"/>
            </a:lvl8pPr>
            <a:lvl9pPr marL="4690877" indent="0">
              <a:buNone/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</a:pPr>
            <a:fld id="{1A0B810E-1052-4367-B37E-775254D1947B}" type="slidenum">
              <a:rPr lang="en-US" altLang="en-US" smtClean="0">
                <a:solidFill>
                  <a:srgbClr val="000000"/>
                </a:solidFill>
              </a:rPr>
              <a:pPr defTabSz="117272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677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6" y="6465253"/>
            <a:ext cx="9382125" cy="763260"/>
          </a:xfrm>
        </p:spPr>
        <p:txBody>
          <a:bodyPr anchor="b"/>
          <a:lstStyle>
            <a:lvl1pPr algn="l">
              <a:defRPr sz="25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6" y="825260"/>
            <a:ext cx="9382125" cy="5541645"/>
          </a:xfrm>
        </p:spPr>
        <p:txBody>
          <a:bodyPr/>
          <a:lstStyle>
            <a:lvl1pPr marL="0" indent="0">
              <a:buNone/>
              <a:defRPr sz="4104"/>
            </a:lvl1pPr>
            <a:lvl2pPr marL="586360" indent="0">
              <a:buNone/>
              <a:defRPr sz="3591"/>
            </a:lvl2pPr>
            <a:lvl3pPr marL="1172720" indent="0">
              <a:buNone/>
              <a:defRPr sz="3078"/>
            </a:lvl3pPr>
            <a:lvl4pPr marL="1759078" indent="0">
              <a:buNone/>
              <a:defRPr sz="2565"/>
            </a:lvl4pPr>
            <a:lvl5pPr marL="2345438" indent="0">
              <a:buNone/>
              <a:defRPr sz="2565"/>
            </a:lvl5pPr>
            <a:lvl6pPr marL="2931798" indent="0">
              <a:buNone/>
              <a:defRPr sz="2565"/>
            </a:lvl6pPr>
            <a:lvl7pPr marL="3518158" indent="0">
              <a:buNone/>
              <a:defRPr sz="2565"/>
            </a:lvl7pPr>
            <a:lvl8pPr marL="4104517" indent="0">
              <a:buNone/>
              <a:defRPr sz="2565"/>
            </a:lvl8pPr>
            <a:lvl9pPr marL="4690877" indent="0">
              <a:buNone/>
              <a:defRPr sz="25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6" y="7228513"/>
            <a:ext cx="9382125" cy="1083955"/>
          </a:xfrm>
        </p:spPr>
        <p:txBody>
          <a:bodyPr/>
          <a:lstStyle>
            <a:lvl1pPr marL="0" indent="0">
              <a:buNone/>
              <a:defRPr sz="1796"/>
            </a:lvl1pPr>
            <a:lvl2pPr marL="586360" indent="0">
              <a:buNone/>
              <a:defRPr sz="1539"/>
            </a:lvl2pPr>
            <a:lvl3pPr marL="1172720" indent="0">
              <a:buNone/>
              <a:defRPr sz="1282"/>
            </a:lvl3pPr>
            <a:lvl4pPr marL="1759078" indent="0">
              <a:buNone/>
              <a:defRPr sz="1154"/>
            </a:lvl4pPr>
            <a:lvl5pPr marL="2345438" indent="0">
              <a:buNone/>
              <a:defRPr sz="1154"/>
            </a:lvl5pPr>
            <a:lvl6pPr marL="2931798" indent="0">
              <a:buNone/>
              <a:defRPr sz="1154"/>
            </a:lvl6pPr>
            <a:lvl7pPr marL="3518158" indent="0">
              <a:buNone/>
              <a:defRPr sz="1154"/>
            </a:lvl7pPr>
            <a:lvl8pPr marL="4104517" indent="0">
              <a:buNone/>
              <a:defRPr sz="1154"/>
            </a:lvl8pPr>
            <a:lvl9pPr marL="4690877" indent="0">
              <a:buNone/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</a:pPr>
            <a:fld id="{D20C1DF4-6F6F-49A8-AAD2-8A091A414792}" type="slidenum">
              <a:rPr lang="en-US" altLang="en-US" smtClean="0">
                <a:solidFill>
                  <a:srgbClr val="000000"/>
                </a:solidFill>
              </a:rPr>
              <a:pPr defTabSz="117272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126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</a:pPr>
            <a:fld id="{3B70100D-6B3A-4A4F-B7D9-013D969066B4}" type="slidenum">
              <a:rPr lang="en-US" altLang="en-US" smtClean="0">
                <a:solidFill>
                  <a:srgbClr val="000000"/>
                </a:solidFill>
              </a:rPr>
              <a:pPr defTabSz="117272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29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69874"/>
            <a:ext cx="3518297" cy="78805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69874"/>
            <a:ext cx="10294276" cy="78805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</a:pPr>
            <a:fld id="{D4B8517C-0D7C-4A46-A0B0-B6ED3B9049B2}" type="slidenum">
              <a:rPr lang="en-US" altLang="en-US" smtClean="0">
                <a:solidFill>
                  <a:srgbClr val="000000"/>
                </a:solidFill>
              </a:rPr>
              <a:pPr defTabSz="117272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609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81844" y="369874"/>
            <a:ext cx="14073188" cy="7880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</a:pPr>
            <a:fld id="{5F224F24-C0E7-4D4E-8AAC-04D602A30009}" type="slidenum">
              <a:rPr lang="en-US" altLang="en-US" smtClean="0">
                <a:solidFill>
                  <a:srgbClr val="000000"/>
                </a:solidFill>
              </a:rPr>
              <a:pPr defTabSz="117272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35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35" y="2458677"/>
            <a:ext cx="6645672" cy="58602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16168" y="2458677"/>
            <a:ext cx="6645672" cy="58602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072" y="491736"/>
            <a:ext cx="13486805" cy="178521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073" y="2264122"/>
            <a:ext cx="6615130" cy="11096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6920" indent="0">
              <a:buNone/>
              <a:defRPr sz="2600" b="1"/>
            </a:lvl2pPr>
            <a:lvl3pPr marL="1193841" indent="0">
              <a:buNone/>
              <a:defRPr sz="2400" b="1"/>
            </a:lvl3pPr>
            <a:lvl4pPr marL="1790761" indent="0">
              <a:buNone/>
              <a:defRPr sz="2100" b="1"/>
            </a:lvl4pPr>
            <a:lvl5pPr marL="2387681" indent="0">
              <a:buNone/>
              <a:defRPr sz="2100" b="1"/>
            </a:lvl5pPr>
            <a:lvl6pPr marL="2984602" indent="0">
              <a:buNone/>
              <a:defRPr sz="2100" b="1"/>
            </a:lvl6pPr>
            <a:lvl7pPr marL="3581522" indent="0">
              <a:buNone/>
              <a:defRPr sz="2100" b="1"/>
            </a:lvl7pPr>
            <a:lvl8pPr marL="4178442" indent="0">
              <a:buNone/>
              <a:defRPr sz="2100" b="1"/>
            </a:lvl8pPr>
            <a:lvl9pPr marL="477536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7073" y="3373733"/>
            <a:ext cx="6615130" cy="49622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916168" y="2264122"/>
            <a:ext cx="6647709" cy="1109611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6920" indent="0">
              <a:buNone/>
              <a:defRPr sz="2600" b="1"/>
            </a:lvl2pPr>
            <a:lvl3pPr marL="1193841" indent="0">
              <a:buNone/>
              <a:defRPr sz="2400" b="1"/>
            </a:lvl3pPr>
            <a:lvl4pPr marL="1790761" indent="0">
              <a:buNone/>
              <a:defRPr sz="2100" b="1"/>
            </a:lvl4pPr>
            <a:lvl5pPr marL="2387681" indent="0">
              <a:buNone/>
              <a:defRPr sz="2100" b="1"/>
            </a:lvl5pPr>
            <a:lvl6pPr marL="2984602" indent="0">
              <a:buNone/>
              <a:defRPr sz="2100" b="1"/>
            </a:lvl6pPr>
            <a:lvl7pPr marL="3581522" indent="0">
              <a:buNone/>
              <a:defRPr sz="2100" b="1"/>
            </a:lvl7pPr>
            <a:lvl8pPr marL="4178442" indent="0">
              <a:buNone/>
              <a:defRPr sz="2100" b="1"/>
            </a:lvl8pPr>
            <a:lvl9pPr marL="477536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16168" y="3373733"/>
            <a:ext cx="6647709" cy="49622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072" y="615738"/>
            <a:ext cx="5043299" cy="21550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7709" y="1329824"/>
            <a:ext cx="7916168" cy="6563600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7072" y="2770823"/>
            <a:ext cx="5043299" cy="5133291"/>
          </a:xfrm>
        </p:spPr>
        <p:txBody>
          <a:bodyPr/>
          <a:lstStyle>
            <a:lvl1pPr marL="0" indent="0">
              <a:buNone/>
              <a:defRPr sz="2100"/>
            </a:lvl1pPr>
            <a:lvl2pPr marL="596920" indent="0">
              <a:buNone/>
              <a:defRPr sz="1800"/>
            </a:lvl2pPr>
            <a:lvl3pPr marL="1193841" indent="0">
              <a:buNone/>
              <a:defRPr sz="1600"/>
            </a:lvl3pPr>
            <a:lvl4pPr marL="1790761" indent="0">
              <a:buNone/>
              <a:defRPr sz="1300"/>
            </a:lvl4pPr>
            <a:lvl5pPr marL="2387681" indent="0">
              <a:buNone/>
              <a:defRPr sz="1300"/>
            </a:lvl5pPr>
            <a:lvl6pPr marL="2984602" indent="0">
              <a:buNone/>
              <a:defRPr sz="1300"/>
            </a:lvl6pPr>
            <a:lvl7pPr marL="3581522" indent="0">
              <a:buNone/>
              <a:defRPr sz="1300"/>
            </a:lvl7pPr>
            <a:lvl8pPr marL="4178442" indent="0">
              <a:buNone/>
              <a:defRPr sz="1300"/>
            </a:lvl8pPr>
            <a:lvl9pPr marL="4775363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072" y="615738"/>
            <a:ext cx="5043299" cy="2155084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47709" y="1329824"/>
            <a:ext cx="7916168" cy="6563600"/>
          </a:xfrm>
        </p:spPr>
        <p:txBody>
          <a:bodyPr/>
          <a:lstStyle>
            <a:lvl1pPr marL="0" indent="0">
              <a:buNone/>
              <a:defRPr sz="4200"/>
            </a:lvl1pPr>
            <a:lvl2pPr marL="596920" indent="0">
              <a:buNone/>
              <a:defRPr sz="3700"/>
            </a:lvl2pPr>
            <a:lvl3pPr marL="1193841" indent="0">
              <a:buNone/>
              <a:defRPr sz="3100"/>
            </a:lvl3pPr>
            <a:lvl4pPr marL="1790761" indent="0">
              <a:buNone/>
              <a:defRPr sz="2600"/>
            </a:lvl4pPr>
            <a:lvl5pPr marL="2387681" indent="0">
              <a:buNone/>
              <a:defRPr sz="2600"/>
            </a:lvl5pPr>
            <a:lvl6pPr marL="2984602" indent="0">
              <a:buNone/>
              <a:defRPr sz="2600"/>
            </a:lvl6pPr>
            <a:lvl7pPr marL="3581522" indent="0">
              <a:buNone/>
              <a:defRPr sz="2600"/>
            </a:lvl7pPr>
            <a:lvl8pPr marL="4178442" indent="0">
              <a:buNone/>
              <a:defRPr sz="2600"/>
            </a:lvl8pPr>
            <a:lvl9pPr marL="4775363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7072" y="2770823"/>
            <a:ext cx="5043299" cy="5133291"/>
          </a:xfrm>
        </p:spPr>
        <p:txBody>
          <a:bodyPr/>
          <a:lstStyle>
            <a:lvl1pPr marL="0" indent="0">
              <a:buNone/>
              <a:defRPr sz="2100"/>
            </a:lvl1pPr>
            <a:lvl2pPr marL="596920" indent="0">
              <a:buNone/>
              <a:defRPr sz="1800"/>
            </a:lvl2pPr>
            <a:lvl3pPr marL="1193841" indent="0">
              <a:buNone/>
              <a:defRPr sz="1600"/>
            </a:lvl3pPr>
            <a:lvl4pPr marL="1790761" indent="0">
              <a:buNone/>
              <a:defRPr sz="1300"/>
            </a:lvl4pPr>
            <a:lvl5pPr marL="2387681" indent="0">
              <a:buNone/>
              <a:defRPr sz="1300"/>
            </a:lvl5pPr>
            <a:lvl6pPr marL="2984602" indent="0">
              <a:buNone/>
              <a:defRPr sz="1300"/>
            </a:lvl6pPr>
            <a:lvl7pPr marL="3581522" indent="0">
              <a:buNone/>
              <a:defRPr sz="1300"/>
            </a:lvl7pPr>
            <a:lvl8pPr marL="4178442" indent="0">
              <a:buNone/>
              <a:defRPr sz="1300"/>
            </a:lvl8pPr>
            <a:lvl9pPr marL="4775363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5" y="491736"/>
            <a:ext cx="13486805" cy="1785214"/>
          </a:xfrm>
          <a:prstGeom prst="rect">
            <a:avLst/>
          </a:prstGeom>
        </p:spPr>
        <p:txBody>
          <a:bodyPr vert="horz" lIns="119384" tIns="59692" rIns="119384" bIns="5969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035" y="2458677"/>
            <a:ext cx="13486805" cy="5860205"/>
          </a:xfrm>
          <a:prstGeom prst="rect">
            <a:avLst/>
          </a:prstGeom>
        </p:spPr>
        <p:txBody>
          <a:bodyPr vert="horz" lIns="119384" tIns="59692" rIns="119384" bIns="5969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5035" y="8560474"/>
            <a:ext cx="3518297" cy="491735"/>
          </a:xfrm>
          <a:prstGeom prst="rect">
            <a:avLst/>
          </a:prstGeom>
        </p:spPr>
        <p:txBody>
          <a:bodyPr vert="horz" lIns="119384" tIns="59692" rIns="119384" bIns="5969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9715" y="8560474"/>
            <a:ext cx="5277445" cy="491735"/>
          </a:xfrm>
          <a:prstGeom prst="rect">
            <a:avLst/>
          </a:prstGeom>
        </p:spPr>
        <p:txBody>
          <a:bodyPr vert="horz" lIns="119384" tIns="59692" rIns="119384" bIns="5969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3543" y="8560474"/>
            <a:ext cx="3518297" cy="491735"/>
          </a:xfrm>
          <a:prstGeom prst="rect">
            <a:avLst/>
          </a:prstGeom>
        </p:spPr>
        <p:txBody>
          <a:bodyPr vert="horz" lIns="119384" tIns="59692" rIns="119384" bIns="5969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1193841" rtl="0" eaLnBrk="1" latinLnBrk="0" hangingPunct="1">
        <a:lnSpc>
          <a:spcPct val="90000"/>
        </a:lnSpc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8460" indent="-298460" algn="l" defTabSz="1193841" rtl="0" eaLnBrk="1" latinLnBrk="0" hangingPunct="1">
        <a:lnSpc>
          <a:spcPct val="90000"/>
        </a:lnSpc>
        <a:spcBef>
          <a:spcPts val="1306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95380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492301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089221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686141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283062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879982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476902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073823" indent="-298460" algn="l" defTabSz="1193841" rtl="0" eaLnBrk="1" latinLnBrk="0" hangingPunct="1">
        <a:lnSpc>
          <a:spcPct val="90000"/>
        </a:lnSpc>
        <a:spcBef>
          <a:spcPts val="65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6920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3841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761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7681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4602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1522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78442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75363" algn="l" defTabSz="119384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35" y="491737"/>
            <a:ext cx="13486805" cy="1785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35" y="2458678"/>
            <a:ext cx="13486805" cy="5860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5" y="8560474"/>
            <a:ext cx="3518297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82131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11/15/2021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5" y="8560474"/>
            <a:ext cx="5277445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8213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3" y="8560474"/>
            <a:ext cx="3518297" cy="491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82131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8213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4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1172720" rtl="0" eaLnBrk="1" latinLnBrk="0" hangingPunct="1">
        <a:lnSpc>
          <a:spcPct val="90000"/>
        </a:lnSpc>
        <a:spcBef>
          <a:spcPct val="0"/>
        </a:spcBef>
        <a:buNone/>
        <a:defRPr sz="56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3179" indent="-293179" algn="l" defTabSz="1172720" rtl="0" eaLnBrk="1" latinLnBrk="0" hangingPunct="1">
        <a:lnSpc>
          <a:spcPct val="90000"/>
        </a:lnSpc>
        <a:spcBef>
          <a:spcPts val="1282"/>
        </a:spcBef>
        <a:buFont typeface="Arial" panose="020B0604020202020204" pitchFamily="34" charset="0"/>
        <a:buChar char="•"/>
        <a:defRPr sz="3591" kern="1200">
          <a:solidFill>
            <a:schemeClr val="tx1"/>
          </a:solidFill>
          <a:latin typeface="+mn-lt"/>
          <a:ea typeface="+mn-ea"/>
          <a:cs typeface="+mn-cs"/>
        </a:defRPr>
      </a:lvl1pPr>
      <a:lvl2pPr marL="879539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3078" kern="1200">
          <a:solidFill>
            <a:schemeClr val="tx1"/>
          </a:solidFill>
          <a:latin typeface="+mn-lt"/>
          <a:ea typeface="+mn-ea"/>
          <a:cs typeface="+mn-cs"/>
        </a:defRPr>
      </a:lvl2pPr>
      <a:lvl3pPr marL="1465899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565" kern="1200">
          <a:solidFill>
            <a:schemeClr val="tx1"/>
          </a:solidFill>
          <a:latin typeface="+mn-lt"/>
          <a:ea typeface="+mn-ea"/>
          <a:cs typeface="+mn-cs"/>
        </a:defRPr>
      </a:lvl3pPr>
      <a:lvl4pPr marL="2052259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4pPr>
      <a:lvl5pPr marL="2638618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5pPr>
      <a:lvl6pPr marL="3224978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6pPr>
      <a:lvl7pPr marL="3811337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7pPr>
      <a:lvl8pPr marL="4397697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8pPr>
      <a:lvl9pPr marL="4984056" indent="-293179" algn="l" defTabSz="1172720" rtl="0" eaLnBrk="1" latinLnBrk="0" hangingPunct="1">
        <a:lnSpc>
          <a:spcPct val="90000"/>
        </a:lnSpc>
        <a:spcBef>
          <a:spcPts val="642"/>
        </a:spcBef>
        <a:buFont typeface="Arial" panose="020B0604020202020204" pitchFamily="34" charset="0"/>
        <a:buChar char="•"/>
        <a:defRPr sz="23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1pPr>
      <a:lvl2pPr marL="586360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2pPr>
      <a:lvl3pPr marL="1172720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3pPr>
      <a:lvl4pPr marL="1759078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4pPr>
      <a:lvl5pPr marL="2345438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5pPr>
      <a:lvl6pPr marL="2931798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6pPr>
      <a:lvl7pPr marL="3518158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7pPr>
      <a:lvl8pPr marL="4104517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8pPr>
      <a:lvl9pPr marL="4690877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1844" y="369871"/>
            <a:ext cx="14073188" cy="153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1844" y="2155086"/>
            <a:ext cx="14073188" cy="609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1844" y="8410815"/>
            <a:ext cx="3648604" cy="64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796">
                <a:latin typeface="Arial" charset="0"/>
              </a:defRPr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42600" y="8410815"/>
            <a:ext cx="4951677" cy="64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96">
                <a:latin typeface="Arial" charset="0"/>
              </a:defRPr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06427" y="8410815"/>
            <a:ext cx="3648604" cy="641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96">
                <a:latin typeface="Arial" panose="020B0604020202020204" pitchFamily="34" charset="0"/>
              </a:defRPr>
            </a:lvl1pPr>
          </a:lstStyle>
          <a:p>
            <a:pPr defTabSz="1172720" fontAlgn="base">
              <a:spcBef>
                <a:spcPct val="0"/>
              </a:spcBef>
              <a:spcAft>
                <a:spcPct val="0"/>
              </a:spcAft>
            </a:pPr>
            <a:fld id="{BD5BF1D3-706F-4AD7-88E1-54CC1823FD7E}" type="slidenum">
              <a:rPr lang="en-US" altLang="en-US" smtClean="0">
                <a:solidFill>
                  <a:srgbClr val="000000"/>
                </a:solidFill>
              </a:rPr>
              <a:pPr defTabSz="117272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8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43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43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43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43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43">
          <a:solidFill>
            <a:schemeClr val="tx2"/>
          </a:solidFill>
          <a:latin typeface="Arial" charset="0"/>
        </a:defRPr>
      </a:lvl5pPr>
      <a:lvl6pPr marL="586360" algn="ctr" rtl="0" fontAlgn="base">
        <a:spcBef>
          <a:spcPct val="0"/>
        </a:spcBef>
        <a:spcAft>
          <a:spcPct val="0"/>
        </a:spcAft>
        <a:defRPr sz="5643">
          <a:solidFill>
            <a:schemeClr val="tx2"/>
          </a:solidFill>
          <a:latin typeface="Arial" charset="0"/>
        </a:defRPr>
      </a:lvl6pPr>
      <a:lvl7pPr marL="1172720" algn="ctr" rtl="0" fontAlgn="base">
        <a:spcBef>
          <a:spcPct val="0"/>
        </a:spcBef>
        <a:spcAft>
          <a:spcPct val="0"/>
        </a:spcAft>
        <a:defRPr sz="5643">
          <a:solidFill>
            <a:schemeClr val="tx2"/>
          </a:solidFill>
          <a:latin typeface="Arial" charset="0"/>
        </a:defRPr>
      </a:lvl7pPr>
      <a:lvl8pPr marL="1759078" algn="ctr" rtl="0" fontAlgn="base">
        <a:spcBef>
          <a:spcPct val="0"/>
        </a:spcBef>
        <a:spcAft>
          <a:spcPct val="0"/>
        </a:spcAft>
        <a:defRPr sz="5643">
          <a:solidFill>
            <a:schemeClr val="tx2"/>
          </a:solidFill>
          <a:latin typeface="Arial" charset="0"/>
        </a:defRPr>
      </a:lvl8pPr>
      <a:lvl9pPr marL="2345438" algn="ctr" rtl="0" fontAlgn="base">
        <a:spcBef>
          <a:spcPct val="0"/>
        </a:spcBef>
        <a:spcAft>
          <a:spcPct val="0"/>
        </a:spcAft>
        <a:defRPr sz="5643">
          <a:solidFill>
            <a:schemeClr val="tx2"/>
          </a:solidFill>
          <a:latin typeface="Arial" charset="0"/>
        </a:defRPr>
      </a:lvl9pPr>
    </p:titleStyle>
    <p:bodyStyle>
      <a:lvl1pPr marL="439770" indent="-439770" algn="l" rtl="0" eaLnBrk="0" fontAlgn="base" hangingPunct="0">
        <a:spcBef>
          <a:spcPct val="20000"/>
        </a:spcBef>
        <a:spcAft>
          <a:spcPct val="0"/>
        </a:spcAft>
        <a:buChar char="•"/>
        <a:defRPr sz="4104">
          <a:solidFill>
            <a:schemeClr val="tx1"/>
          </a:solidFill>
          <a:latin typeface="+mn-lt"/>
          <a:ea typeface="+mn-ea"/>
          <a:cs typeface="+mn-cs"/>
        </a:defRPr>
      </a:lvl1pPr>
      <a:lvl2pPr marL="952834" indent="-366474" algn="l" rtl="0" eaLnBrk="0" fontAlgn="base" hangingPunct="0">
        <a:spcBef>
          <a:spcPct val="20000"/>
        </a:spcBef>
        <a:spcAft>
          <a:spcPct val="0"/>
        </a:spcAft>
        <a:buChar char="–"/>
        <a:defRPr sz="3591">
          <a:solidFill>
            <a:schemeClr val="tx1"/>
          </a:solidFill>
          <a:latin typeface="+mn-lt"/>
        </a:defRPr>
      </a:lvl2pPr>
      <a:lvl3pPr marL="1465899" indent="-293179" algn="l" rtl="0" eaLnBrk="0" fontAlgn="base" hangingPunct="0">
        <a:spcBef>
          <a:spcPct val="20000"/>
        </a:spcBef>
        <a:spcAft>
          <a:spcPct val="0"/>
        </a:spcAft>
        <a:buChar char="•"/>
        <a:defRPr sz="3078">
          <a:solidFill>
            <a:schemeClr val="tx1"/>
          </a:solidFill>
          <a:latin typeface="+mn-lt"/>
        </a:defRPr>
      </a:lvl3pPr>
      <a:lvl4pPr marL="2052259" indent="-293179" algn="l" rtl="0" eaLnBrk="0" fontAlgn="base" hangingPunct="0">
        <a:spcBef>
          <a:spcPct val="20000"/>
        </a:spcBef>
        <a:spcAft>
          <a:spcPct val="0"/>
        </a:spcAft>
        <a:buChar char="–"/>
        <a:defRPr sz="2565">
          <a:solidFill>
            <a:schemeClr val="tx1"/>
          </a:solidFill>
          <a:latin typeface="+mn-lt"/>
        </a:defRPr>
      </a:lvl4pPr>
      <a:lvl5pPr marL="2638618" indent="-293179" algn="l" rtl="0" eaLnBrk="0" fontAlgn="base" hangingPunct="0">
        <a:spcBef>
          <a:spcPct val="20000"/>
        </a:spcBef>
        <a:spcAft>
          <a:spcPct val="0"/>
        </a:spcAft>
        <a:buChar char="»"/>
        <a:defRPr sz="2565">
          <a:solidFill>
            <a:schemeClr val="tx1"/>
          </a:solidFill>
          <a:latin typeface="+mn-lt"/>
        </a:defRPr>
      </a:lvl5pPr>
      <a:lvl6pPr marL="3224978" indent="-293179" algn="l" rtl="0" fontAlgn="base">
        <a:spcBef>
          <a:spcPct val="20000"/>
        </a:spcBef>
        <a:spcAft>
          <a:spcPct val="0"/>
        </a:spcAft>
        <a:buChar char="»"/>
        <a:defRPr sz="2565">
          <a:solidFill>
            <a:schemeClr val="tx1"/>
          </a:solidFill>
          <a:latin typeface="+mn-lt"/>
        </a:defRPr>
      </a:lvl6pPr>
      <a:lvl7pPr marL="3811337" indent="-293179" algn="l" rtl="0" fontAlgn="base">
        <a:spcBef>
          <a:spcPct val="20000"/>
        </a:spcBef>
        <a:spcAft>
          <a:spcPct val="0"/>
        </a:spcAft>
        <a:buChar char="»"/>
        <a:defRPr sz="2565">
          <a:solidFill>
            <a:schemeClr val="tx1"/>
          </a:solidFill>
          <a:latin typeface="+mn-lt"/>
        </a:defRPr>
      </a:lvl7pPr>
      <a:lvl8pPr marL="4397697" indent="-293179" algn="l" rtl="0" fontAlgn="base">
        <a:spcBef>
          <a:spcPct val="20000"/>
        </a:spcBef>
        <a:spcAft>
          <a:spcPct val="0"/>
        </a:spcAft>
        <a:buChar char="»"/>
        <a:defRPr sz="2565">
          <a:solidFill>
            <a:schemeClr val="tx1"/>
          </a:solidFill>
          <a:latin typeface="+mn-lt"/>
        </a:defRPr>
      </a:lvl8pPr>
      <a:lvl9pPr marL="4984056" indent="-293179" algn="l" rtl="0" fontAlgn="base">
        <a:spcBef>
          <a:spcPct val="20000"/>
        </a:spcBef>
        <a:spcAft>
          <a:spcPct val="0"/>
        </a:spcAft>
        <a:buChar char="»"/>
        <a:defRPr sz="256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1pPr>
      <a:lvl2pPr marL="586360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2pPr>
      <a:lvl3pPr marL="1172720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3pPr>
      <a:lvl4pPr marL="1759078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4pPr>
      <a:lvl5pPr marL="2345438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5pPr>
      <a:lvl6pPr marL="2931798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6pPr>
      <a:lvl7pPr marL="3518158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7pPr>
      <a:lvl8pPr marL="4104517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8pPr>
      <a:lvl9pPr marL="4690877" algn="l" defTabSz="1172720" rtl="0" eaLnBrk="1" latinLnBrk="0" hangingPunct="1">
        <a:defRPr sz="23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microsoft.com/office/2007/relationships/hdphoto" Target="../media/hdphoto4.wdp"/><Relationship Id="rId11" Type="http://schemas.openxmlformats.org/officeDocument/2006/relationships/image" Target="../media/image27.wmf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microsoft.com/office/2007/relationships/hdphoto" Target="../media/hdphoto4.wdp"/><Relationship Id="rId11" Type="http://schemas.openxmlformats.org/officeDocument/2006/relationships/image" Target="../media/image27.wmf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6" Type="http://schemas.microsoft.com/office/2007/relationships/hdphoto" Target="../media/hdphoto4.wdp"/><Relationship Id="rId11" Type="http://schemas.openxmlformats.org/officeDocument/2006/relationships/image" Target="../media/image27.wmf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wmf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1"/>
          <p:cNvGrpSpPr>
            <a:grpSpLocks/>
          </p:cNvGrpSpPr>
          <p:nvPr/>
        </p:nvGrpSpPr>
        <p:grpSpPr bwMode="auto">
          <a:xfrm>
            <a:off x="755376" y="4420541"/>
            <a:ext cx="14905932" cy="4593332"/>
            <a:chOff x="-53293" y="2190760"/>
            <a:chExt cx="9211855" cy="2951064"/>
          </a:xfrm>
        </p:grpSpPr>
        <p:pic>
          <p:nvPicPr>
            <p:cNvPr id="7205" name="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310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6" name="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016" y="2190760"/>
              <a:ext cx="3208926" cy="2720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07" name="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293" y="3185627"/>
              <a:ext cx="4910252" cy="1956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67"/>
          <p:cNvSpPr txBox="1"/>
          <p:nvPr/>
        </p:nvSpPr>
        <p:spPr bwMode="auto">
          <a:xfrm>
            <a:off x="5018867" y="2742834"/>
            <a:ext cx="5466798" cy="16676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 algn="ctr" defTabSz="1563625">
              <a:defRPr/>
            </a:pPr>
            <a:r>
              <a:rPr lang="en-US" altLang="zh-CN" sz="10260" spc="385" dirty="0" err="1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10260" spc="385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1+ 2 </a:t>
            </a:r>
            <a:endParaRPr lang="zh-CN" altLang="en-US" sz="10260" spc="385" dirty="0">
              <a:solidFill>
                <a:srgbClr val="FFFF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7172" name="Google Shape;184;p27"/>
          <p:cNvGrpSpPr>
            <a:grpSpLocks/>
          </p:cNvGrpSpPr>
          <p:nvPr/>
        </p:nvGrpSpPr>
        <p:grpSpPr bwMode="auto">
          <a:xfrm>
            <a:off x="462184" y="841163"/>
            <a:ext cx="348164" cy="515120"/>
            <a:chOff x="4508863" y="1528200"/>
            <a:chExt cx="318850" cy="472800"/>
          </a:xfrm>
        </p:grpSpPr>
        <p:sp>
          <p:nvSpPr>
            <p:cNvPr id="7199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defTabSz="117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09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200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449218750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defTabSz="117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09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201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9765625 h 9260"/>
                <a:gd name="T2" fmla="*/ 2147483646 w 9788"/>
                <a:gd name="T3" fmla="*/ 9765625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9765625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defTabSz="117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09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202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9765625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defTabSz="117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09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173" name="Google Shape;189;p27"/>
          <p:cNvGrpSpPr>
            <a:grpSpLocks/>
          </p:cNvGrpSpPr>
          <p:nvPr/>
        </p:nvGrpSpPr>
        <p:grpSpPr bwMode="auto">
          <a:xfrm>
            <a:off x="948801" y="947037"/>
            <a:ext cx="346128" cy="515120"/>
            <a:chOff x="4508863" y="1528200"/>
            <a:chExt cx="318850" cy="472800"/>
          </a:xfrm>
        </p:grpSpPr>
        <p:sp>
          <p:nvSpPr>
            <p:cNvPr id="7195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defTabSz="117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09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117257" tIns="117257" rIns="117257" bIns="117257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172720">
                <a:defRPr/>
              </a:pPr>
              <a:endParaRPr sz="1796"/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117257" tIns="117257" rIns="117257" bIns="117257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172720">
                <a:defRPr/>
              </a:pPr>
              <a:endParaRPr sz="1796"/>
            </a:p>
          </p:txBody>
        </p:sp>
        <p:sp>
          <p:nvSpPr>
            <p:cNvPr id="7198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9765625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defTabSz="117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09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174" name="Google Shape;194;p27"/>
          <p:cNvGrpSpPr>
            <a:grpSpLocks/>
          </p:cNvGrpSpPr>
          <p:nvPr/>
        </p:nvGrpSpPr>
        <p:grpSpPr bwMode="auto">
          <a:xfrm>
            <a:off x="1443562" y="947037"/>
            <a:ext cx="348164" cy="515120"/>
            <a:chOff x="4508863" y="1528200"/>
            <a:chExt cx="318850" cy="472800"/>
          </a:xfrm>
        </p:grpSpPr>
        <p:sp>
          <p:nvSpPr>
            <p:cNvPr id="7191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defTabSz="117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09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92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449218750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defTabSz="117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09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93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9765625 h 9260"/>
                <a:gd name="T2" fmla="*/ 2147483646 w 9788"/>
                <a:gd name="T3" fmla="*/ 9765625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9765625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defTabSz="117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09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94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9765625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defTabSz="117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09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175" name="Google Shape;184;p27"/>
          <p:cNvGrpSpPr>
            <a:grpSpLocks/>
          </p:cNvGrpSpPr>
          <p:nvPr/>
        </p:nvGrpSpPr>
        <p:grpSpPr bwMode="auto">
          <a:xfrm>
            <a:off x="13539743" y="820803"/>
            <a:ext cx="348166" cy="515120"/>
            <a:chOff x="4508863" y="1528200"/>
            <a:chExt cx="318850" cy="472800"/>
          </a:xfrm>
        </p:grpSpPr>
        <p:sp>
          <p:nvSpPr>
            <p:cNvPr id="7187" name="Google Shape;18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defTabSz="117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09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88" name="Google Shape;18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449218750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defTabSz="117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09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89" name="Google Shape;18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9765625 h 9260"/>
                <a:gd name="T2" fmla="*/ 2147483646 w 9788"/>
                <a:gd name="T3" fmla="*/ 9765625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9765625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defTabSz="117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09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90" name="Google Shape;18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9765625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defTabSz="117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09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176" name="Google Shape;189;p27"/>
          <p:cNvGrpSpPr>
            <a:grpSpLocks/>
          </p:cNvGrpSpPr>
          <p:nvPr/>
        </p:nvGrpSpPr>
        <p:grpSpPr bwMode="auto">
          <a:xfrm>
            <a:off x="14026360" y="926678"/>
            <a:ext cx="346128" cy="515120"/>
            <a:chOff x="4508863" y="1528200"/>
            <a:chExt cx="318850" cy="472800"/>
          </a:xfrm>
        </p:grpSpPr>
        <p:sp>
          <p:nvSpPr>
            <p:cNvPr id="7183" name="Google Shape;190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defTabSz="117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09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1379" y="1528200"/>
              <a:ext cx="266334" cy="254154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117257" tIns="117257" rIns="117257" bIns="117257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172720">
                <a:defRPr/>
              </a:pPr>
              <a:endParaRPr sz="1796"/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887" y="1550625"/>
              <a:ext cx="243826" cy="231728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117257" tIns="117257" rIns="117257" bIns="117257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172720">
                <a:defRPr/>
              </a:pPr>
              <a:endParaRPr sz="1796"/>
            </a:p>
          </p:txBody>
        </p:sp>
        <p:sp>
          <p:nvSpPr>
            <p:cNvPr id="7186" name="Google Shape;193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9765625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defTabSz="117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09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177" name="Google Shape;194;p27"/>
          <p:cNvGrpSpPr>
            <a:grpSpLocks/>
          </p:cNvGrpSpPr>
          <p:nvPr/>
        </p:nvGrpSpPr>
        <p:grpSpPr bwMode="auto">
          <a:xfrm>
            <a:off x="14521119" y="926678"/>
            <a:ext cx="348166" cy="515120"/>
            <a:chOff x="4508863" y="1528200"/>
            <a:chExt cx="318850" cy="472800"/>
          </a:xfrm>
        </p:grpSpPr>
        <p:sp>
          <p:nvSpPr>
            <p:cNvPr id="7179" name="Google Shape;195;p27"/>
            <p:cNvSpPr>
              <a:spLocks/>
            </p:cNvSpPr>
            <p:nvPr/>
          </p:nvSpPr>
          <p:spPr bwMode="auto">
            <a:xfrm>
              <a:off x="4508863" y="1742675"/>
              <a:ext cx="177525" cy="258325"/>
            </a:xfrm>
            <a:custGeom>
              <a:avLst/>
              <a:gdLst>
                <a:gd name="T0" fmla="*/ 2147483646 w 7101"/>
                <a:gd name="T1" fmla="*/ 0 h 10333"/>
                <a:gd name="T2" fmla="*/ 2147483646 w 7101"/>
                <a:gd name="T3" fmla="*/ 2147483646 h 10333"/>
                <a:gd name="T4" fmla="*/ 2147483646 w 7101"/>
                <a:gd name="T5" fmla="*/ 2147483646 h 10333"/>
                <a:gd name="T6" fmla="*/ 2147483646 w 7101"/>
                <a:gd name="T7" fmla="*/ 0 h 103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defTabSz="117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09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80" name="Google Shape;196;p27"/>
            <p:cNvSpPr>
              <a:spLocks/>
            </p:cNvSpPr>
            <p:nvPr/>
          </p:nvSpPr>
          <p:spPr bwMode="auto">
            <a:xfrm>
              <a:off x="4562113" y="1528200"/>
              <a:ext cx="264850" cy="254775"/>
            </a:xfrm>
            <a:custGeom>
              <a:avLst/>
              <a:gdLst>
                <a:gd name="T0" fmla="*/ 2147483646 w 10594"/>
                <a:gd name="T1" fmla="*/ 0 h 10191"/>
                <a:gd name="T2" fmla="*/ 449218750 w 10594"/>
                <a:gd name="T3" fmla="*/ 2147483646 h 10191"/>
                <a:gd name="T4" fmla="*/ 2147483646 w 10594"/>
                <a:gd name="T5" fmla="*/ 2147483646 h 10191"/>
                <a:gd name="T6" fmla="*/ 2147483646 w 10594"/>
                <a:gd name="T7" fmla="*/ 2147483646 h 10191"/>
                <a:gd name="T8" fmla="*/ 2147483646 w 10594"/>
                <a:gd name="T9" fmla="*/ 0 h 10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defTabSz="117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09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81" name="Google Shape;197;p27"/>
            <p:cNvSpPr>
              <a:spLocks/>
            </p:cNvSpPr>
            <p:nvPr/>
          </p:nvSpPr>
          <p:spPr bwMode="auto">
            <a:xfrm>
              <a:off x="4583013" y="1551175"/>
              <a:ext cx="244700" cy="231500"/>
            </a:xfrm>
            <a:custGeom>
              <a:avLst/>
              <a:gdLst>
                <a:gd name="T0" fmla="*/ 2147483646 w 9788"/>
                <a:gd name="T1" fmla="*/ 9765625 h 9260"/>
                <a:gd name="T2" fmla="*/ 2147483646 w 9788"/>
                <a:gd name="T3" fmla="*/ 9765625 h 9260"/>
                <a:gd name="T4" fmla="*/ 2147483646 w 9788"/>
                <a:gd name="T5" fmla="*/ 2147483646 h 9260"/>
                <a:gd name="T6" fmla="*/ 2147483646 w 9788"/>
                <a:gd name="T7" fmla="*/ 2147483646 h 9260"/>
                <a:gd name="T8" fmla="*/ 0 w 9788"/>
                <a:gd name="T9" fmla="*/ 2147483646 h 9260"/>
                <a:gd name="T10" fmla="*/ 0 w 9788"/>
                <a:gd name="T11" fmla="*/ 2147483646 h 9260"/>
                <a:gd name="T12" fmla="*/ 2147483646 w 9788"/>
                <a:gd name="T13" fmla="*/ 2147483646 h 9260"/>
                <a:gd name="T14" fmla="*/ 2147483646 w 9788"/>
                <a:gd name="T15" fmla="*/ 2147483646 h 9260"/>
                <a:gd name="T16" fmla="*/ 2147483646 w 9788"/>
                <a:gd name="T17" fmla="*/ 9765625 h 92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defTabSz="117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09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182" name="Google Shape;198;p27"/>
            <p:cNvSpPr>
              <a:spLocks/>
            </p:cNvSpPr>
            <p:nvPr/>
          </p:nvSpPr>
          <p:spPr bwMode="auto">
            <a:xfrm>
              <a:off x="4647588" y="1535425"/>
              <a:ext cx="76400" cy="73525"/>
            </a:xfrm>
            <a:custGeom>
              <a:avLst/>
              <a:gdLst>
                <a:gd name="T0" fmla="*/ 2147483646 w 3056"/>
                <a:gd name="T1" fmla="*/ 0 h 2941"/>
                <a:gd name="T2" fmla="*/ 9765625 w 3056"/>
                <a:gd name="T3" fmla="*/ 2147483646 h 2941"/>
                <a:gd name="T4" fmla="*/ 2147483646 w 3056"/>
                <a:gd name="T5" fmla="*/ 2147483646 h 2941"/>
                <a:gd name="T6" fmla="*/ 2147483646 w 3056"/>
                <a:gd name="T7" fmla="*/ 2147483646 h 2941"/>
                <a:gd name="T8" fmla="*/ 2147483646 w 3056"/>
                <a:gd name="T9" fmla="*/ 0 h 29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257" tIns="117257" rIns="117257" bIns="117257" anchor="ctr"/>
            <a:lstStyle/>
            <a:p>
              <a:pPr defTabSz="117272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309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7178" name="TextBox 43"/>
          <p:cNvSpPr txBox="1">
            <a:spLocks noChangeArrowheads="1"/>
          </p:cNvSpPr>
          <p:nvPr/>
        </p:nvSpPr>
        <p:spPr bwMode="auto">
          <a:xfrm>
            <a:off x="90604" y="1893462"/>
            <a:ext cx="15323323" cy="204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17272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34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 defTabSz="117272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34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TIẾNG VIỆT</a:t>
            </a:r>
            <a:endParaRPr lang="en-US" altLang="en-US" sz="634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7048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226949"/>
            <a:ext cx="15636875" cy="1002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5636875" cy="49601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938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938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869132" y="813098"/>
            <a:ext cx="781844" cy="8209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36" tIns="59669" rIns="119336" bIns="59669" rtlCol="0" anchor="ctr"/>
          <a:lstStyle/>
          <a:p>
            <a:pPr marL="0" marR="0" lvl="0" indent="0" algn="ctr" defTabSz="11938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73312" y="735984"/>
            <a:ext cx="13670796" cy="770665"/>
          </a:xfrm>
          <a:prstGeom prst="rect">
            <a:avLst/>
          </a:prstGeom>
          <a:noFill/>
        </p:spPr>
        <p:txBody>
          <a:bodyPr wrap="square" lIns="119320" tIns="59661" rIns="119320" bIns="59661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just" defTabSz="119384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56" t="12746" r="20917" b="55629"/>
          <a:stretch/>
        </p:blipFill>
        <p:spPr bwMode="auto">
          <a:xfrm>
            <a:off x="408694" y="2446710"/>
            <a:ext cx="7409743" cy="57627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39" r="100000">
                        <a14:foregroundMark x1="64217" y1="46006" x2="78914" y2="45367"/>
                        <a14:foregroundMark x1="79872" y1="56230" x2="84665" y2="58786"/>
                        <a14:foregroundMark x1="29393" y1="68051" x2="15016" y2="72524"/>
                        <a14:foregroundMark x1="29393" y1="78594" x2="27157" y2="80192"/>
                        <a14:foregroundMark x1="25879" y1="77316" x2="28115" y2="79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937" y="-522332"/>
            <a:ext cx="3525429" cy="352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ontrols>
      <mc:AlternateContent xmlns:mc="http://schemas.openxmlformats.org/markup-compatibility/2006">
        <mc:Choice xmlns:v="urn:schemas-microsoft-com:vml" Requires="v">
          <p:control spid="1032" name="TextBox1" r:id="rId2" imgW="6838920" imgH="5762520"/>
        </mc:Choice>
        <mc:Fallback>
          <p:control name="TextBox1" r:id="rId2" imgW="6838920" imgH="5762520">
            <p:pic>
              <p:nvPicPr>
                <p:cNvPr id="15" name="TextBox1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47453" y="2476565"/>
                  <a:ext cx="6835398" cy="576273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0979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226949"/>
            <a:ext cx="15636875" cy="1002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5636875" cy="49601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938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938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725636" y="828902"/>
            <a:ext cx="781844" cy="8209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36" tIns="59669" rIns="119336" bIns="59669" rtlCol="0" anchor="ctr"/>
          <a:lstStyle/>
          <a:p>
            <a:pPr marL="0" marR="0" lvl="0" indent="0" algn="ctr" defTabSz="11938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54650" y="811304"/>
            <a:ext cx="13670796" cy="770665"/>
          </a:xfrm>
          <a:prstGeom prst="rect">
            <a:avLst/>
          </a:prstGeom>
          <a:noFill/>
        </p:spPr>
        <p:txBody>
          <a:bodyPr wrap="square" lIns="119320" tIns="59661" rIns="119320" bIns="59661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just" defTabSz="119384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0" t="52488" r="47332" b="15887"/>
          <a:stretch/>
        </p:blipFill>
        <p:spPr bwMode="auto">
          <a:xfrm>
            <a:off x="376884" y="2313992"/>
            <a:ext cx="6882331" cy="59129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39" r="100000">
                        <a14:foregroundMark x1="64217" y1="46006" x2="78914" y2="45367"/>
                        <a14:foregroundMark x1="79872" y1="56230" x2="84665" y2="58786"/>
                        <a14:foregroundMark x1="29393" y1="68051" x2="15016" y2="72524"/>
                        <a14:foregroundMark x1="29393" y1="78594" x2="27157" y2="80192"/>
                        <a14:foregroundMark x1="25879" y1="77316" x2="28115" y2="79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109" y="-248120"/>
            <a:ext cx="3525429" cy="352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ontrols>
      <mc:AlternateContent xmlns:mc="http://schemas.openxmlformats.org/markup-compatibility/2006">
        <mc:Choice xmlns:v="urn:schemas-microsoft-com:vml" Requires="v">
          <p:control spid="2056" name="TextBox1" r:id="rId2" imgW="6838920" imgH="5762520"/>
        </mc:Choice>
        <mc:Fallback>
          <p:control name="TextBox1" r:id="rId2" imgW="6838920" imgH="5762520">
            <p:pic>
              <p:nvPicPr>
                <p:cNvPr id="15" name="TextBox1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023225" y="2464211"/>
                  <a:ext cx="6835398" cy="576273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2492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226949"/>
            <a:ext cx="15636875" cy="1002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5636875" cy="49601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938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1938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842178" y="1356131"/>
            <a:ext cx="781844" cy="8209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36" tIns="59669" rIns="119336" bIns="59669" rtlCol="0" anchor="ctr"/>
          <a:lstStyle/>
          <a:p>
            <a:pPr marL="0" marR="0" lvl="0" indent="0" algn="ctr" defTabSz="11938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24022" y="1329978"/>
            <a:ext cx="13670796" cy="770665"/>
          </a:xfrm>
          <a:prstGeom prst="rect">
            <a:avLst/>
          </a:prstGeom>
          <a:noFill/>
        </p:spPr>
        <p:txBody>
          <a:bodyPr wrap="square" lIns="119320" tIns="59661" rIns="119320" bIns="59661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just" defTabSz="119384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53036" r="21806" b="15339"/>
          <a:stretch/>
        </p:blipFill>
        <p:spPr bwMode="auto">
          <a:xfrm>
            <a:off x="394662" y="2934606"/>
            <a:ext cx="6939200" cy="541963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39" r="100000">
                        <a14:foregroundMark x1="64217" y1="46006" x2="78914" y2="45367"/>
                        <a14:foregroundMark x1="79872" y1="56230" x2="84665" y2="58786"/>
                        <a14:foregroundMark x1="29393" y1="68051" x2="15016" y2="72524"/>
                        <a14:foregroundMark x1="29393" y1="78594" x2="27157" y2="80192"/>
                        <a14:foregroundMark x1="25879" y1="77316" x2="28115" y2="79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109" y="-248120"/>
            <a:ext cx="3525429" cy="352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ontrols>
      <mc:AlternateContent xmlns:mc="http://schemas.openxmlformats.org/markup-compatibility/2006">
        <mc:Choice xmlns:v="urn:schemas-microsoft-com:vml" Requires="v">
          <p:control spid="3080" name="TextBox1" r:id="rId2" imgW="6838920" imgH="5762520"/>
        </mc:Choice>
        <mc:Fallback>
          <p:control name="TextBox1" r:id="rId2" imgW="6838920" imgH="5762520">
            <p:pic>
              <p:nvPicPr>
                <p:cNvPr id="15" name="TextBox1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459420" y="2870760"/>
                  <a:ext cx="6835398" cy="576273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0480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383" y="1850213"/>
            <a:ext cx="11103428" cy="6977580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8445596" y="2284662"/>
            <a:ext cx="7566997" cy="7373331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1B824074-8DEA-4C1B-B445-E225F4803DB7}"/>
              </a:ext>
            </a:extLst>
          </p:cNvPr>
          <p:cNvSpPr/>
          <p:nvPr/>
        </p:nvSpPr>
        <p:spPr>
          <a:xfrm>
            <a:off x="1383828" y="1010536"/>
            <a:ext cx="12869217" cy="1036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3162" tIns="33162" rIns="33162" bIns="33162" anchor="ctr">
            <a:spAutoFit/>
          </a:bodyPr>
          <a:lstStyle/>
          <a:p>
            <a:pPr algn="just" defTabSz="538886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2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Đặt</a:t>
            </a:r>
            <a:r>
              <a:rPr lang="en-US" sz="4200" kern="0" dirty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 </a:t>
            </a:r>
            <a:r>
              <a:rPr lang="en-US" sz="4200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câu</a:t>
            </a:r>
            <a:r>
              <a:rPr lang="en-US" sz="4200" kern="0" dirty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 </a:t>
            </a:r>
            <a:r>
              <a:rPr lang="en-US" sz="42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nêu</a:t>
            </a:r>
            <a:r>
              <a:rPr lang="en-US" sz="4200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 </a:t>
            </a:r>
            <a:r>
              <a:rPr lang="en-US" sz="42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hoạt</a:t>
            </a:r>
            <a:r>
              <a:rPr lang="en-US" sz="4200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 </a:t>
            </a:r>
            <a:r>
              <a:rPr lang="en-US" sz="42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động</a:t>
            </a:r>
            <a:r>
              <a:rPr lang="en-US" sz="4200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 </a:t>
            </a:r>
            <a:r>
              <a:rPr lang="en-US" sz="42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trong</a:t>
            </a:r>
            <a:r>
              <a:rPr lang="en-US" sz="4200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 </a:t>
            </a:r>
            <a:r>
              <a:rPr lang="en-US" sz="42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giờ</a:t>
            </a:r>
            <a:r>
              <a:rPr lang="en-US" sz="4200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 </a:t>
            </a:r>
            <a:r>
              <a:rPr lang="en-US" sz="42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ra</a:t>
            </a:r>
            <a:r>
              <a:rPr lang="en-US" sz="4200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 </a:t>
            </a:r>
            <a:r>
              <a:rPr lang="en-US" sz="42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chơi</a:t>
            </a:r>
            <a:r>
              <a:rPr lang="en-US" sz="4200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 ở </a:t>
            </a:r>
            <a:r>
              <a:rPr lang="en-US" sz="42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sân</a:t>
            </a:r>
            <a:r>
              <a:rPr lang="en-US" sz="4200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 </a:t>
            </a:r>
            <a:r>
              <a:rPr lang="en-US" sz="42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trường</a:t>
            </a:r>
            <a:r>
              <a:rPr lang="en-US" sz="4200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 </a:t>
            </a:r>
            <a:r>
              <a:rPr lang="en-US" sz="42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em</a:t>
            </a:r>
            <a:r>
              <a:rPr lang="en-US" sz="4200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  <a:sym typeface="Lato Regular"/>
              </a:rPr>
              <a:t>.</a:t>
            </a:r>
            <a:endParaRPr sz="4200" kern="0" dirty="0">
              <a:solidFill>
                <a:srgbClr val="002060"/>
              </a:solidFill>
              <a:latin typeface="Times New Roman" panose="02020603050405020304" pitchFamily="18" charset="0"/>
              <a:ea typeface="字魂7号-温暖童稚体" panose="00000500000000000000" pitchFamily="2" charset="-122"/>
              <a:cs typeface="Times New Roman" panose="02020603050405020304" pitchFamily="18" charset="0"/>
              <a:sym typeface="Lato Regular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5636875" cy="496013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图片 34">
            <a:extLst>
              <a:ext uri="{FF2B5EF4-FFF2-40B4-BE49-F238E27FC236}">
                <a16:creationId xmlns:a16="http://schemas.microsoft.com/office/drawing/2014/main" id="{3F9F5A26-3D7D-45A1-A010-0C250038C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848" y="-622049"/>
            <a:ext cx="2563085" cy="290671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104" name="TextBox1" r:id="rId2" imgW="8381880" imgH="5210280"/>
        </mc:Choice>
        <mc:Fallback>
          <p:control name="TextBox1" r:id="rId2" imgW="8381880" imgH="5210280">
            <p:pic>
              <p:nvPicPr>
                <p:cNvPr id="10" name="TextBox1">
                  <a:extLst>
                    <a:ext uri="{FF2B5EF4-FFF2-40B4-BE49-F238E27FC236}">
                      <a16:creationId xmlns:a16="http://schemas.microsoft.com/office/drawing/2014/main" id="{64689E19-0BDB-4A7B-BBB9-7DE2E47BBFC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09127" y="2799183"/>
                  <a:ext cx="8378889" cy="521106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55179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226949"/>
            <a:ext cx="15636875" cy="1002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5636875" cy="49601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42" y="1911340"/>
            <a:ext cx="3673732" cy="3264163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7" y="447705"/>
            <a:ext cx="2089683" cy="3540797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842" y="3342211"/>
            <a:ext cx="3265991" cy="582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560036" y="3803911"/>
            <a:ext cx="9789907" cy="2509665"/>
          </a:xfrm>
          <a:prstGeom prst="rect">
            <a:avLst/>
          </a:prstGeom>
          <a:noFill/>
        </p:spPr>
        <p:txBody>
          <a:bodyPr wrap="square" lIns="119384" tIns="59692" rIns="119384" bIns="5969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54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54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54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54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54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54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54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54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54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5400" b="1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4500055"/>
            <a:ext cx="3376394" cy="4515855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840" y="6792397"/>
            <a:ext cx="2383996" cy="2383996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51" y="-840297"/>
            <a:ext cx="13470215" cy="8388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12616490" y="1960799"/>
            <a:ext cx="2703883" cy="682477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45788" y="3145537"/>
            <a:ext cx="8232199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563587">
              <a:defRPr/>
            </a:pPr>
            <a:r>
              <a:rPr lang="en-US" altLang="zh-CN" sz="8800" b="1" spc="1026" dirty="0" smtClean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Khởi động</a:t>
            </a:r>
            <a:endParaRPr lang="zh-CN" altLang="en-US" sz="8800" b="1" spc="1026" dirty="0">
              <a:solidFill>
                <a:srgbClr val="002060"/>
              </a:solidFill>
              <a:latin typeface="iCiel Cadena" panose="02000503000000020004" pitchFamily="2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335836" y="567822"/>
            <a:ext cx="1413070" cy="141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5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6362629"/>
            <a:ext cx="15622913" cy="2873446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61451" y="4402055"/>
            <a:ext cx="3411101" cy="464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11249593" y="382684"/>
            <a:ext cx="4272875" cy="248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533830" y="2149589"/>
            <a:ext cx="10585012" cy="3167538"/>
          </a:xfrm>
          <a:prstGeom prst="rect">
            <a:avLst/>
          </a:prstGeom>
          <a:noFill/>
          <a:ln w="9525">
            <a:noFill/>
          </a:ln>
        </p:spPr>
        <p:txBody>
          <a:bodyPr wrap="square" lIns="119384" tIns="59692" rIns="119384" bIns="59692">
            <a:spAutoFit/>
          </a:bodyPr>
          <a:lstStyle/>
          <a:p>
            <a:pPr lvl="0" algn="just" eaLnBrk="0" hangingPunct="0"/>
            <a:r>
              <a:rPr lang="en-US" altLang="zh-CN" sz="6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các từ chỉ đặc điểm và các từ chỉ hoạt động trong bài hát “Tìm bạn thân”.</a:t>
            </a:r>
            <a:endParaRPr lang="zh-CN" altLang="en-US" sz="66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Tìm bạn thâ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61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5626196" cy="9367936"/>
          </a:xfrm>
        </p:spPr>
      </p:pic>
    </p:spTree>
    <p:extLst>
      <p:ext uri="{BB962C8B-B14F-4D97-AF65-F5344CB8AC3E}">
        <p14:creationId xmlns:p14="http://schemas.microsoft.com/office/powerpoint/2010/main" val="177415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6362629"/>
            <a:ext cx="15622913" cy="2873446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61451" y="4402055"/>
            <a:ext cx="3411101" cy="464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11249593" y="382684"/>
            <a:ext cx="4272875" cy="248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84218" y="2904902"/>
            <a:ext cx="685511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bạn thân </a:t>
            </a:r>
          </a:p>
          <a:p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ngoan ai xinh ai tươi</a:t>
            </a:r>
            <a:b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yêu những người bạn thân</a:t>
            </a:r>
            <a:b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đên đây ta cầm tay</a:t>
            </a:r>
            <a:b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nào</a:t>
            </a:r>
            <a:b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 tăng ta đi bên nhau</a:t>
            </a:r>
            <a:b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yêu ta còn ở đâu</a:t>
            </a:r>
            <a:b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đ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ta cầm tay</a:t>
            </a:r>
            <a:b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</a:t>
            </a:r>
            <a:r>
              <a:rPr 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376057" y="198564"/>
            <a:ext cx="8973215" cy="2099656"/>
          </a:xfrm>
          <a:prstGeom prst="wedgeEllipseCallout">
            <a:avLst>
              <a:gd name="adj1" fmla="val 25373"/>
              <a:gd name="adj2" fmla="val 749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từ chỉ đặc điểm và từ ngữ chỉ hoạt động có trong bài hát “Tìm bạn thân</a:t>
            </a:r>
            <a:r>
              <a:rPr lang="en-US" b="1" dirty="0" smtClean="0"/>
              <a:t>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22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1"/>
            <a:ext cx="15636875" cy="2784924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3385986" y="862457"/>
            <a:ext cx="11339502" cy="2858606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518169" y="792927"/>
            <a:ext cx="2867817" cy="4250667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3385986" y="862457"/>
            <a:ext cx="11339502" cy="2858606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2165546" y="876557"/>
            <a:ext cx="2587414" cy="271694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622508" y="1187840"/>
            <a:ext cx="1673489" cy="2113954"/>
          </a:xfrm>
          <a:prstGeom prst="rect">
            <a:avLst/>
          </a:prstGeom>
          <a:noFill/>
        </p:spPr>
        <p:txBody>
          <a:bodyPr wrap="square" lIns="119384" tIns="59692" rIns="119384" bIns="59692" rtlCol="0">
            <a:spAutoFit/>
          </a:bodyPr>
          <a:lstStyle/>
          <a:p>
            <a:pPr algn="ctr"/>
            <a:r>
              <a:rPr lang="en-US" altLang="zh-CN" sz="6300" b="1" dirty="0" err="1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300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altLang="zh-CN" sz="6300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  <a:endParaRPr lang="zh-CN" altLang="en-US" sz="6300" b="1" dirty="0">
              <a:solidFill>
                <a:schemeClr val="bg1"/>
              </a:solidFill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2092279" y="4232045"/>
            <a:ext cx="11306480" cy="3167538"/>
          </a:xfrm>
          <a:prstGeom prst="rect">
            <a:avLst/>
          </a:prstGeom>
          <a:noFill/>
        </p:spPr>
        <p:txBody>
          <a:bodyPr wrap="square" lIns="119384" tIns="59692" rIns="119384" bIns="59692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Luyện </a:t>
            </a:r>
            <a:r>
              <a:rPr lang="en-US" altLang="zh-CN" sz="6600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 </a:t>
            </a:r>
          </a:p>
          <a:p>
            <a:pPr algn="ctr"/>
            <a:r>
              <a:rPr lang="en-US" altLang="zh-CN" sz="6600" dirty="0" smtClean="0">
                <a:solidFill>
                  <a:srgbClr val="00206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Từ ngữ chỉ đặc điểm, hoạt động; Câu nêu hoạt động </a:t>
            </a:r>
            <a:endParaRPr lang="zh-CN" altLang="en-US" sz="6600" dirty="0">
              <a:solidFill>
                <a:srgbClr val="00206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3459252" y="1740016"/>
            <a:ext cx="11405849" cy="1243503"/>
          </a:xfrm>
          <a:prstGeom prst="rect">
            <a:avLst/>
          </a:prstGeom>
          <a:noFill/>
        </p:spPr>
        <p:txBody>
          <a:bodyPr wrap="square" lIns="119384" tIns="59692" rIns="119384" bIns="59692" rtlCol="0">
            <a:spAutoFit/>
          </a:bodyPr>
          <a:lstStyle/>
          <a:p>
            <a:pPr algn="ctr"/>
            <a:r>
              <a:rPr lang="en-US" altLang="zh-CN" sz="71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Nhím</a:t>
            </a:r>
            <a:r>
              <a:rPr lang="en-US" altLang="zh-CN" sz="71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71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nâu</a:t>
            </a:r>
            <a:r>
              <a:rPr lang="en-US" altLang="zh-CN" sz="71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71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71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7100" dirty="0" err="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bạn</a:t>
            </a:r>
            <a:endParaRPr lang="zh-CN" altLang="en-US" sz="71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223849"/>
            <a:ext cx="15636875" cy="1006052"/>
          </a:xfrm>
          <a:prstGeom prst="rect">
            <a:avLst/>
          </a:prstGeom>
        </p:spPr>
      </p:pic>
      <p:pic>
        <p:nvPicPr>
          <p:cNvPr id="17" name="图片 37895" descr="1-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8175" y="5043593"/>
            <a:ext cx="4764360" cy="44469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38916" descr="1-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2462" y="5224115"/>
            <a:ext cx="2502720" cy="418630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20334" y="421161"/>
            <a:ext cx="1636643" cy="1451402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746186" y="844565"/>
            <a:ext cx="781844" cy="8209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36" tIns="59669" rIns="119336" bIns="59669" rtlCol="0" anchor="ctr"/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25759" y="722255"/>
            <a:ext cx="12424732" cy="851906"/>
          </a:xfrm>
          <a:prstGeom prst="rect">
            <a:avLst/>
          </a:prstGeom>
          <a:noFill/>
        </p:spPr>
        <p:txBody>
          <a:bodyPr wrap="square" lIns="119320" tIns="59661" rIns="119320" bIns="59661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 các từ ngữ dưới đây vào nhóm thích hợp: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226949"/>
            <a:ext cx="15636875" cy="1002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5636875" cy="49601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266" y="83136"/>
            <a:ext cx="1954609" cy="2214610"/>
          </a:xfrm>
          <a:prstGeom prst="rect">
            <a:avLst/>
          </a:prstGeom>
        </p:spPr>
      </p:pic>
      <p:sp>
        <p:nvSpPr>
          <p:cNvPr id="6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3364990" y="1756569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1596416" y="1743432"/>
            <a:ext cx="3108934" cy="1415469"/>
            <a:chOff x="1592708" y="2276833"/>
            <a:chExt cx="3260203" cy="1630450"/>
          </a:xfrm>
        </p:grpSpPr>
        <p:pic>
          <p:nvPicPr>
            <p:cNvPr id="71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616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72" name="TextBox 71"/>
            <p:cNvSpPr txBox="1"/>
            <p:nvPr/>
          </p:nvSpPr>
          <p:spPr>
            <a:xfrm>
              <a:off x="1592708" y="2689524"/>
              <a:ext cx="3260203" cy="82454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hường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237286" y="1743432"/>
            <a:ext cx="2889827" cy="1415469"/>
            <a:chOff x="5913437" y="2276833"/>
            <a:chExt cx="3030435" cy="1630450"/>
          </a:xfrm>
        </p:grpSpPr>
        <p:pic>
          <p:nvPicPr>
            <p:cNvPr id="74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43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75" name="TextBox 74"/>
            <p:cNvSpPr txBox="1"/>
            <p:nvPr/>
          </p:nvSpPr>
          <p:spPr>
            <a:xfrm>
              <a:off x="6296950" y="2689524"/>
              <a:ext cx="2646922" cy="82454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iền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0740237" y="1743432"/>
            <a:ext cx="2663429" cy="1415469"/>
            <a:chOff x="10416387" y="2276833"/>
            <a:chExt cx="2793021" cy="1630450"/>
          </a:xfrm>
        </p:grpSpPr>
        <p:pic>
          <p:nvPicPr>
            <p:cNvPr id="77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38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78" name="TextBox 77"/>
            <p:cNvSpPr txBox="1"/>
            <p:nvPr/>
          </p:nvSpPr>
          <p:spPr>
            <a:xfrm>
              <a:off x="10882527" y="2670474"/>
              <a:ext cx="2169186" cy="82454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iúp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đỡ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3212056" y="3651831"/>
            <a:ext cx="2914035" cy="1415469"/>
            <a:chOff x="773656" y="4204282"/>
            <a:chExt cx="3055819" cy="1630450"/>
          </a:xfrm>
        </p:grpSpPr>
        <p:pic>
          <p:nvPicPr>
            <p:cNvPr id="80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656" y="4204282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81" name="TextBox 80"/>
            <p:cNvSpPr txBox="1"/>
            <p:nvPr/>
          </p:nvSpPr>
          <p:spPr>
            <a:xfrm>
              <a:off x="1177914" y="4597923"/>
              <a:ext cx="2651561" cy="82454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056437" y="3651831"/>
            <a:ext cx="2663429" cy="1415469"/>
            <a:chOff x="4618037" y="4204282"/>
            <a:chExt cx="2793021" cy="1630450"/>
          </a:xfrm>
        </p:grpSpPr>
        <p:pic>
          <p:nvPicPr>
            <p:cNvPr id="83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8037" y="4204282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84" name="TextBox 83"/>
            <p:cNvSpPr txBox="1"/>
            <p:nvPr/>
          </p:nvSpPr>
          <p:spPr>
            <a:xfrm>
              <a:off x="4872773" y="4597923"/>
              <a:ext cx="2538285" cy="82454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hăm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1018837" y="3651831"/>
            <a:ext cx="2663429" cy="1415469"/>
            <a:chOff x="8580437" y="4204282"/>
            <a:chExt cx="2793021" cy="1630450"/>
          </a:xfrm>
        </p:grpSpPr>
        <p:pic>
          <p:nvPicPr>
            <p:cNvPr id="86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0437" y="4204282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87" name="TextBox 86"/>
            <p:cNvSpPr txBox="1"/>
            <p:nvPr/>
          </p:nvSpPr>
          <p:spPr>
            <a:xfrm>
              <a:off x="9073617" y="4597923"/>
              <a:ext cx="2169186" cy="82454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ươi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1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8992691" y="337010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2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5011757" y="343317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3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7876844" y="529306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4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639231" y="320024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76446" y="5958150"/>
            <a:ext cx="5297669" cy="6617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sz="37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76446" y="7710750"/>
            <a:ext cx="5137368" cy="6617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Từ ngữ chỉ đặc </a:t>
            </a:r>
            <a:r>
              <a:rPr lang="en-US" sz="3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điểm: </a:t>
            </a:r>
            <a:endParaRPr lang="en-US" sz="37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5671278" y="5581650"/>
            <a:ext cx="2474416" cy="1403766"/>
            <a:chOff x="10416387" y="2276833"/>
            <a:chExt cx="2793021" cy="1630450"/>
          </a:xfrm>
        </p:grpSpPr>
        <p:pic>
          <p:nvPicPr>
            <p:cNvPr id="110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38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11" name="TextBox 110"/>
            <p:cNvSpPr txBox="1"/>
            <p:nvPr/>
          </p:nvSpPr>
          <p:spPr>
            <a:xfrm>
              <a:off x="10791938" y="2670473"/>
              <a:ext cx="2169186" cy="831414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iúp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đỡ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8568716" y="5581650"/>
            <a:ext cx="3108934" cy="1415469"/>
            <a:chOff x="1592708" y="2276833"/>
            <a:chExt cx="3260203" cy="1630450"/>
          </a:xfrm>
        </p:grpSpPr>
        <p:pic>
          <p:nvPicPr>
            <p:cNvPr id="113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616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14" name="TextBox 113"/>
            <p:cNvSpPr txBox="1"/>
            <p:nvPr/>
          </p:nvSpPr>
          <p:spPr>
            <a:xfrm>
              <a:off x="1592708" y="2689524"/>
              <a:ext cx="3260203" cy="82454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hường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11796270" y="5590101"/>
            <a:ext cx="2914035" cy="1415469"/>
            <a:chOff x="773656" y="4204282"/>
            <a:chExt cx="3055819" cy="1630450"/>
          </a:xfrm>
        </p:grpSpPr>
        <p:pic>
          <p:nvPicPr>
            <p:cNvPr id="116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656" y="4204282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17" name="TextBox 116"/>
            <p:cNvSpPr txBox="1"/>
            <p:nvPr/>
          </p:nvSpPr>
          <p:spPr>
            <a:xfrm>
              <a:off x="1177914" y="4597923"/>
              <a:ext cx="2651561" cy="82454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5542250" y="7333875"/>
            <a:ext cx="2889827" cy="1415469"/>
            <a:chOff x="5913437" y="2276833"/>
            <a:chExt cx="3030435" cy="1630450"/>
          </a:xfrm>
        </p:grpSpPr>
        <p:pic>
          <p:nvPicPr>
            <p:cNvPr id="119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43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20" name="TextBox 119"/>
            <p:cNvSpPr txBox="1"/>
            <p:nvPr/>
          </p:nvSpPr>
          <p:spPr>
            <a:xfrm>
              <a:off x="6296950" y="2689524"/>
              <a:ext cx="2646922" cy="82454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iền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8791468" y="7342326"/>
            <a:ext cx="2663429" cy="1415469"/>
            <a:chOff x="4618037" y="4204282"/>
            <a:chExt cx="2793021" cy="1630450"/>
          </a:xfrm>
        </p:grpSpPr>
        <p:pic>
          <p:nvPicPr>
            <p:cNvPr id="122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8037" y="4204282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23" name="TextBox 122"/>
            <p:cNvSpPr txBox="1"/>
            <p:nvPr/>
          </p:nvSpPr>
          <p:spPr>
            <a:xfrm>
              <a:off x="4872773" y="4597923"/>
              <a:ext cx="2538285" cy="82454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hăm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11921573" y="7309664"/>
            <a:ext cx="2663429" cy="1415469"/>
            <a:chOff x="8580437" y="4204282"/>
            <a:chExt cx="2793021" cy="1630450"/>
          </a:xfrm>
        </p:grpSpPr>
        <p:pic>
          <p:nvPicPr>
            <p:cNvPr id="125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0437" y="4204282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126" name="TextBox 125"/>
            <p:cNvSpPr txBox="1"/>
            <p:nvPr/>
          </p:nvSpPr>
          <p:spPr>
            <a:xfrm>
              <a:off x="9073617" y="4597923"/>
              <a:ext cx="2169186" cy="82454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ươi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vui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9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351871" y="6566549"/>
            <a:ext cx="14914438" cy="25657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316601" y="4233767"/>
            <a:ext cx="14914438" cy="20116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04180" y="1839217"/>
            <a:ext cx="14914438" cy="20116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70807" y="38580"/>
            <a:ext cx="865966" cy="8209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36" tIns="59669" rIns="119336" bIns="59669" rtlCol="0" anchor="ctr"/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3692" y="-27192"/>
            <a:ext cx="13670796" cy="859151"/>
          </a:xfrm>
          <a:prstGeom prst="rect">
            <a:avLst/>
          </a:prstGeom>
          <a:noFill/>
        </p:spPr>
        <p:txBody>
          <a:bodyPr wrap="square" lIns="119320" tIns="59661" rIns="119320" bIns="59661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3729" y="1839217"/>
            <a:ext cx="11005139" cy="1505544"/>
          </a:xfrm>
          <a:prstGeom prst="rect">
            <a:avLst/>
          </a:prstGeom>
          <a:noFill/>
          <a:ln>
            <a:noFill/>
          </a:ln>
        </p:spPr>
        <p:txBody>
          <a:bodyPr wrap="square" lIns="119384" tIns="59692" rIns="119384" bIns="5969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bánh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Mẹ khen: “Con 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             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 bạn bè rồi đấy”.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636777" y="2608461"/>
            <a:ext cx="703659" cy="738886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99099" y="2671408"/>
            <a:ext cx="1621286" cy="612992"/>
          </a:xfrm>
          <a:prstGeom prst="rect">
            <a:avLst/>
          </a:prstGeom>
          <a:noFill/>
        </p:spPr>
        <p:txBody>
          <a:bodyPr wrap="none" lIns="119384" tIns="59692" rIns="119384" bIns="59692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chia sẻ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3790" y="4215691"/>
            <a:ext cx="10611470" cy="1505544"/>
          </a:xfrm>
          <a:prstGeom prst="rect">
            <a:avLst/>
          </a:prstGeom>
          <a:noFill/>
          <a:ln>
            <a:noFill/>
          </a:ln>
        </p:spPr>
        <p:txBody>
          <a:bodyPr wrap="square" lIns="119384" tIns="59692" rIns="119384" bIns="5969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Biết Hải ốm, phải nghỉ học, Xuân mang sách vở sang, giảng 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 bạn.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ốm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8980" y="6669390"/>
            <a:ext cx="10611470" cy="2198042"/>
          </a:xfrm>
          <a:prstGeom prst="rect">
            <a:avLst/>
          </a:prstGeom>
          <a:noFill/>
          <a:ln>
            <a:noFill/>
          </a:ln>
        </p:spPr>
        <p:txBody>
          <a:bodyPr wrap="square" lIns="119384" tIns="59692" rIns="119384" bIns="5969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chỗ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Xuân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chỗ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Cô khen Xuân đã </a:t>
            </a: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                       .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004" y="4115807"/>
            <a:ext cx="3111500" cy="20067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086" y="6485738"/>
            <a:ext cx="2685965" cy="2067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869" y="1751361"/>
            <a:ext cx="3559770" cy="229190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787439" y="8172870"/>
            <a:ext cx="2366682" cy="612992"/>
          </a:xfrm>
          <a:prstGeom prst="rect">
            <a:avLst/>
          </a:prstGeom>
          <a:noFill/>
        </p:spPr>
        <p:txBody>
          <a:bodyPr wrap="none" lIns="119384" tIns="59692" rIns="119384" bIns="59692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22971" y="5063853"/>
            <a:ext cx="1573196" cy="612992"/>
          </a:xfrm>
          <a:prstGeom prst="rect">
            <a:avLst/>
          </a:prstGeom>
          <a:noFill/>
        </p:spPr>
        <p:txBody>
          <a:bodyPr wrap="none" lIns="119384" tIns="59692" rIns="119384" bIns="59692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iúp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156451" y="5042013"/>
            <a:ext cx="703659" cy="738886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3124298" y="8121620"/>
            <a:ext cx="703659" cy="738886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84" tIns="59692" rIns="119384" bIns="59692"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636777" y="725279"/>
            <a:ext cx="2559389" cy="1053577"/>
            <a:chOff x="10416387" y="2276833"/>
            <a:chExt cx="2793021" cy="1630450"/>
          </a:xfrm>
        </p:grpSpPr>
        <p:pic>
          <p:nvPicPr>
            <p:cNvPr id="29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387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30" name="TextBox 29"/>
            <p:cNvSpPr txBox="1"/>
            <p:nvPr/>
          </p:nvSpPr>
          <p:spPr>
            <a:xfrm>
              <a:off x="10873902" y="2499638"/>
              <a:ext cx="2169186" cy="831415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iúp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đỡ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563500" y="631973"/>
            <a:ext cx="3036808" cy="1252335"/>
            <a:chOff x="1592708" y="2276833"/>
            <a:chExt cx="3260203" cy="1630450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616" y="2276833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35" name="TextBox 34"/>
            <p:cNvSpPr txBox="1"/>
            <p:nvPr/>
          </p:nvSpPr>
          <p:spPr>
            <a:xfrm>
              <a:off x="1592708" y="2689524"/>
              <a:ext cx="3260203" cy="82454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hường</a:t>
              </a:r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1721626" y="613313"/>
            <a:ext cx="3058234" cy="1260422"/>
            <a:chOff x="773656" y="4204282"/>
            <a:chExt cx="3055819" cy="1630450"/>
          </a:xfrm>
        </p:grpSpPr>
        <p:pic>
          <p:nvPicPr>
            <p:cNvPr id="38" name="图片 33">
              <a:extLst>
                <a:ext uri="{FF2B5EF4-FFF2-40B4-BE49-F238E27FC236}">
                  <a16:creationId xmlns:a16="http://schemas.microsoft.com/office/drawing/2014/main" id="{20479EB0-FD3C-43FE-B304-2F8024C5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656" y="4204282"/>
              <a:ext cx="2793021" cy="1630450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  <p:sp>
          <p:nvSpPr>
            <p:cNvPr id="39" name="TextBox 38"/>
            <p:cNvSpPr txBox="1"/>
            <p:nvPr/>
          </p:nvSpPr>
          <p:spPr>
            <a:xfrm>
              <a:off x="1177914" y="4597923"/>
              <a:ext cx="2651561" cy="824540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1" grpId="0" animBg="1"/>
      <p:bldP spid="20" grpId="0" animBg="1"/>
      <p:bldP spid="20" grpId="1" animBg="1"/>
      <p:bldP spid="14" grpId="0" animBg="1"/>
      <p:bldP spid="15" grpId="0"/>
      <p:bldP spid="22" grpId="0"/>
      <p:bldP spid="22" grpId="1"/>
      <p:bldP spid="2" grpId="0" animBg="1"/>
      <p:bldP spid="2" grpId="1" animBg="1"/>
      <p:bldP spid="2" grpId="2" animBg="1"/>
      <p:bldP spid="3" grpId="0"/>
      <p:bldP spid="23" grpId="0"/>
      <p:bldP spid="24" grpId="0"/>
      <p:bldP spid="32" grpId="0"/>
      <p:bldP spid="28" grpId="0"/>
      <p:bldP spid="26" grpId="0" animBg="1"/>
      <p:bldP spid="26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8226949"/>
            <a:ext cx="15636875" cy="1002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5636875" cy="496013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597851" y="419399"/>
            <a:ext cx="781844" cy="8209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336" tIns="59669" rIns="119336" bIns="59669" rtlCol="0" anchor="ctr"/>
          <a:lstStyle/>
          <a:p>
            <a:pPr algn="ctr"/>
            <a:r>
              <a:rPr lang="en-US" sz="37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24022" y="342431"/>
            <a:ext cx="13670796" cy="770665"/>
          </a:xfrm>
          <a:prstGeom prst="rect">
            <a:avLst/>
          </a:prstGeom>
          <a:noFill/>
        </p:spPr>
        <p:txBody>
          <a:bodyPr wrap="square" lIns="119320" tIns="59661" rIns="119320" bIns="59661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27" t="12131" r="47646" b="56244"/>
          <a:stretch/>
        </p:blipFill>
        <p:spPr bwMode="auto">
          <a:xfrm>
            <a:off x="712787" y="1243319"/>
            <a:ext cx="4838700" cy="32554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40" t="52488" r="47332" b="15887"/>
          <a:stretch/>
        </p:blipFill>
        <p:spPr bwMode="auto">
          <a:xfrm>
            <a:off x="712787" y="5375286"/>
            <a:ext cx="4838700" cy="32554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8473" y="4579512"/>
            <a:ext cx="6051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mượn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56" t="12746" r="20917" b="55629"/>
          <a:stretch/>
        </p:blipFill>
        <p:spPr bwMode="auto">
          <a:xfrm>
            <a:off x="8213715" y="1292053"/>
            <a:ext cx="4838700" cy="32554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53036" r="21806" b="15339"/>
          <a:stretch/>
        </p:blipFill>
        <p:spPr bwMode="auto">
          <a:xfrm>
            <a:off x="8213715" y="5441768"/>
            <a:ext cx="4704238" cy="32554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39" r="100000">
                        <a14:foregroundMark x1="64217" y1="46006" x2="78914" y2="45367"/>
                        <a14:foregroundMark x1="79872" y1="56230" x2="84665" y2="58786"/>
                        <a14:foregroundMark x1="29393" y1="68051" x2="15016" y2="72524"/>
                        <a14:foregroundMark x1="29393" y1="78594" x2="27157" y2="80192"/>
                        <a14:foregroundMark x1="25879" y1="77316" x2="28115" y2="79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109" y="-248120"/>
            <a:ext cx="3525429" cy="352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432</Words>
  <Application>Microsoft Office PowerPoint</Application>
  <PresentationFormat>Custom</PresentationFormat>
  <Paragraphs>63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Microsoft YaHei</vt:lpstr>
      <vt:lpstr>Microsoft YaHei</vt:lpstr>
      <vt:lpstr>Arial</vt:lpstr>
      <vt:lpstr>Arial Rounded MT Bold</vt:lpstr>
      <vt:lpstr>Arial-Rounded</vt:lpstr>
      <vt:lpstr>Calibri</vt:lpstr>
      <vt:lpstr>Calibri Light</vt:lpstr>
      <vt:lpstr>等线</vt:lpstr>
      <vt:lpstr>iCiel Cadena</vt:lpstr>
      <vt:lpstr>iCiel Crocante</vt:lpstr>
      <vt:lpstr>Lato Regular</vt:lpstr>
      <vt:lpstr>Times New Roman</vt:lpstr>
      <vt:lpstr>字魂7号-温暖童稚体</vt:lpstr>
      <vt:lpstr>思源黑体 CN Bold</vt:lpstr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244</cp:revision>
  <dcterms:created xsi:type="dcterms:W3CDTF">2021-06-15T15:52:51Z</dcterms:created>
  <dcterms:modified xsi:type="dcterms:W3CDTF">2021-11-15T12:18:21Z</dcterms:modified>
</cp:coreProperties>
</file>