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11" r:id="rId6"/>
    <p:sldMasterId id="2147483724" r:id="rId7"/>
    <p:sldMasterId id="2147483737" r:id="rId8"/>
    <p:sldMasterId id="2147483750" r:id="rId9"/>
  </p:sldMasterIdLst>
  <p:notesMasterIdLst>
    <p:notesMasterId r:id="rId23"/>
  </p:notesMasterIdLst>
  <p:sldIdLst>
    <p:sldId id="283" r:id="rId10"/>
    <p:sldId id="278" r:id="rId11"/>
    <p:sldId id="279" r:id="rId12"/>
    <p:sldId id="280" r:id="rId13"/>
    <p:sldId id="281" r:id="rId14"/>
    <p:sldId id="282" r:id="rId15"/>
    <p:sldId id="277" r:id="rId16"/>
    <p:sldId id="268" r:id="rId17"/>
    <p:sldId id="257" r:id="rId18"/>
    <p:sldId id="275" r:id="rId19"/>
    <p:sldId id="273" r:id="rId20"/>
    <p:sldId id="274" r:id="rId21"/>
    <p:sldId id="267" r:id="rId22"/>
  </p:sldIdLst>
  <p:sldSz cx="15636875" cy="9236075"/>
  <p:notesSz cx="6858000" cy="9144000"/>
  <p:defaultTextStyle>
    <a:defPPr>
      <a:defRPr lang="en-US"/>
    </a:defPPr>
    <a:lvl1pPr marL="0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6714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3431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0147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86861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83578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80293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77009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73725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9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36" y="54"/>
      </p:cViewPr>
      <p:guideLst>
        <p:guide orient="horz" pos="2909"/>
        <p:guide pos="4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143000"/>
            <a:ext cx="5226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596714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93431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790147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386861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983578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80293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77009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73725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78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50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86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714" indent="0" algn="ctr">
              <a:buNone/>
              <a:defRPr sz="2600"/>
            </a:lvl2pPr>
            <a:lvl3pPr marL="1193431" indent="0" algn="ctr">
              <a:buNone/>
              <a:defRPr sz="2400"/>
            </a:lvl3pPr>
            <a:lvl4pPr marL="1790147" indent="0" algn="ctr">
              <a:buNone/>
              <a:defRPr sz="2100"/>
            </a:lvl4pPr>
            <a:lvl5pPr marL="2386861" indent="0" algn="ctr">
              <a:buNone/>
              <a:defRPr sz="2100"/>
            </a:lvl5pPr>
            <a:lvl6pPr marL="2983578" indent="0" algn="ctr">
              <a:buNone/>
              <a:defRPr sz="2100"/>
            </a:lvl6pPr>
            <a:lvl7pPr marL="3580293" indent="0" algn="ctr">
              <a:buNone/>
              <a:defRPr sz="2100"/>
            </a:lvl7pPr>
            <a:lvl8pPr marL="4177009" indent="0" algn="ctr">
              <a:buNone/>
              <a:defRPr sz="2100"/>
            </a:lvl8pPr>
            <a:lvl9pPr marL="4773725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226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478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2"/>
            <a:ext cx="5144424" cy="1565002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3"/>
            <a:ext cx="8741447" cy="7882734"/>
          </a:xfrm>
        </p:spPr>
        <p:txBody>
          <a:bodyPr/>
          <a:lstStyle>
            <a:lvl1pPr>
              <a:defRPr sz="4310"/>
            </a:lvl1pPr>
            <a:lvl2pPr>
              <a:defRPr sz="3771"/>
            </a:lvl2pPr>
            <a:lvl3pPr>
              <a:defRPr sz="3232"/>
            </a:lvl3pPr>
            <a:lvl4pPr>
              <a:defRPr sz="2694"/>
            </a:lvl4pPr>
            <a:lvl5pPr>
              <a:defRPr sz="2694"/>
            </a:lvl5pPr>
            <a:lvl6pPr>
              <a:defRPr sz="2694"/>
            </a:lvl6pPr>
            <a:lvl7pPr>
              <a:defRPr sz="2694"/>
            </a:lvl7pPr>
            <a:lvl8pPr>
              <a:defRPr sz="2694"/>
            </a:lvl8pPr>
            <a:lvl9pPr>
              <a:defRPr sz="26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5"/>
            <a:ext cx="5144424" cy="6317733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8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7" y="6465252"/>
            <a:ext cx="9382125" cy="763260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7" y="825260"/>
            <a:ext cx="9382125" cy="5541645"/>
          </a:xfrm>
        </p:spPr>
        <p:txBody>
          <a:bodyPr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7" y="7228512"/>
            <a:ext cx="9382125" cy="1083955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27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878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2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2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03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5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86525" y="262214"/>
            <a:ext cx="3090438" cy="2249627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817" indent="0" algn="ctr">
              <a:buNone/>
              <a:defRPr sz="2600"/>
            </a:lvl2pPr>
            <a:lvl3pPr marL="1193636" indent="0" algn="ctr">
              <a:buNone/>
              <a:defRPr sz="2400"/>
            </a:lvl3pPr>
            <a:lvl4pPr marL="1790454" indent="0" algn="ctr">
              <a:buNone/>
              <a:defRPr sz="2100"/>
            </a:lvl4pPr>
            <a:lvl5pPr marL="2387271" indent="0" algn="ctr">
              <a:buNone/>
              <a:defRPr sz="2100"/>
            </a:lvl5pPr>
            <a:lvl6pPr marL="2984090" indent="0" algn="ctr">
              <a:buNone/>
              <a:defRPr sz="2100"/>
            </a:lvl6pPr>
            <a:lvl7pPr marL="3580908" indent="0" algn="ctr">
              <a:buNone/>
              <a:defRPr sz="2100"/>
            </a:lvl7pPr>
            <a:lvl8pPr marL="4177725" indent="0" algn="ctr">
              <a:buNone/>
              <a:defRPr sz="2100"/>
            </a:lvl8pPr>
            <a:lvl9pPr marL="4774544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13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0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2" y="6180904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81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6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4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72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40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9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7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45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71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817" indent="0">
              <a:buNone/>
              <a:defRPr sz="2600" b="1"/>
            </a:lvl2pPr>
            <a:lvl3pPr marL="1193636" indent="0">
              <a:buNone/>
              <a:defRPr sz="2400" b="1"/>
            </a:lvl3pPr>
            <a:lvl4pPr marL="1790454" indent="0">
              <a:buNone/>
              <a:defRPr sz="2100" b="1"/>
            </a:lvl4pPr>
            <a:lvl5pPr marL="2387271" indent="0">
              <a:buNone/>
              <a:defRPr sz="2100" b="1"/>
            </a:lvl5pPr>
            <a:lvl6pPr marL="2984090" indent="0">
              <a:buNone/>
              <a:defRPr sz="2100" b="1"/>
            </a:lvl6pPr>
            <a:lvl7pPr marL="3580908" indent="0">
              <a:buNone/>
              <a:defRPr sz="2100" b="1"/>
            </a:lvl7pPr>
            <a:lvl8pPr marL="4177725" indent="0">
              <a:buNone/>
              <a:defRPr sz="2100" b="1"/>
            </a:lvl8pPr>
            <a:lvl9pPr marL="4774544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817" indent="0">
              <a:buNone/>
              <a:defRPr sz="2600" b="1"/>
            </a:lvl2pPr>
            <a:lvl3pPr marL="1193636" indent="0">
              <a:buNone/>
              <a:defRPr sz="2400" b="1"/>
            </a:lvl3pPr>
            <a:lvl4pPr marL="1790454" indent="0">
              <a:buNone/>
              <a:defRPr sz="2100" b="1"/>
            </a:lvl4pPr>
            <a:lvl5pPr marL="2387271" indent="0">
              <a:buNone/>
              <a:defRPr sz="2100" b="1"/>
            </a:lvl5pPr>
            <a:lvl6pPr marL="2984090" indent="0">
              <a:buNone/>
              <a:defRPr sz="2100" b="1"/>
            </a:lvl6pPr>
            <a:lvl7pPr marL="3580908" indent="0">
              <a:buNone/>
              <a:defRPr sz="2100" b="1"/>
            </a:lvl7pPr>
            <a:lvl8pPr marL="4177725" indent="0">
              <a:buNone/>
              <a:defRPr sz="2100" b="1"/>
            </a:lvl8pPr>
            <a:lvl9pPr marL="4774544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53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8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4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4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817" indent="0">
              <a:buNone/>
              <a:defRPr sz="1800"/>
            </a:lvl2pPr>
            <a:lvl3pPr marL="1193636" indent="0">
              <a:buNone/>
              <a:defRPr sz="1600"/>
            </a:lvl3pPr>
            <a:lvl4pPr marL="1790454" indent="0">
              <a:buNone/>
              <a:defRPr sz="1300"/>
            </a:lvl4pPr>
            <a:lvl5pPr marL="2387271" indent="0">
              <a:buNone/>
              <a:defRPr sz="1300"/>
            </a:lvl5pPr>
            <a:lvl6pPr marL="2984090" indent="0">
              <a:buNone/>
              <a:defRPr sz="1300"/>
            </a:lvl6pPr>
            <a:lvl7pPr marL="3580908" indent="0">
              <a:buNone/>
              <a:defRPr sz="1300"/>
            </a:lvl7pPr>
            <a:lvl8pPr marL="4177725" indent="0">
              <a:buNone/>
              <a:defRPr sz="1300"/>
            </a:lvl8pPr>
            <a:lvl9pPr marL="4774544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2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4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817" indent="0">
              <a:buNone/>
              <a:defRPr sz="3700"/>
            </a:lvl2pPr>
            <a:lvl3pPr marL="1193636" indent="0">
              <a:buNone/>
              <a:defRPr sz="3100"/>
            </a:lvl3pPr>
            <a:lvl4pPr marL="1790454" indent="0">
              <a:buNone/>
              <a:defRPr sz="2600"/>
            </a:lvl4pPr>
            <a:lvl5pPr marL="2387271" indent="0">
              <a:buNone/>
              <a:defRPr sz="2600"/>
            </a:lvl5pPr>
            <a:lvl6pPr marL="2984090" indent="0">
              <a:buNone/>
              <a:defRPr sz="2600"/>
            </a:lvl6pPr>
            <a:lvl7pPr marL="3580908" indent="0">
              <a:buNone/>
              <a:defRPr sz="2600"/>
            </a:lvl7pPr>
            <a:lvl8pPr marL="4177725" indent="0">
              <a:buNone/>
              <a:defRPr sz="2600"/>
            </a:lvl8pPr>
            <a:lvl9pPr marL="4774544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4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817" indent="0">
              <a:buNone/>
              <a:defRPr sz="1800"/>
            </a:lvl2pPr>
            <a:lvl3pPr marL="1193636" indent="0">
              <a:buNone/>
              <a:defRPr sz="1600"/>
            </a:lvl3pPr>
            <a:lvl4pPr marL="1790454" indent="0">
              <a:buNone/>
              <a:defRPr sz="1300"/>
            </a:lvl4pPr>
            <a:lvl5pPr marL="2387271" indent="0">
              <a:buNone/>
              <a:defRPr sz="1300"/>
            </a:lvl5pPr>
            <a:lvl6pPr marL="2984090" indent="0">
              <a:buNone/>
              <a:defRPr sz="1300"/>
            </a:lvl6pPr>
            <a:lvl7pPr marL="3580908" indent="0">
              <a:buNone/>
              <a:defRPr sz="1300"/>
            </a:lvl7pPr>
            <a:lvl8pPr marL="4177725" indent="0">
              <a:buNone/>
              <a:defRPr sz="1300"/>
            </a:lvl8pPr>
            <a:lvl9pPr marL="4774544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2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1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27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900" indent="0" algn="ctr">
              <a:buNone/>
              <a:defRPr sz="2600"/>
            </a:lvl2pPr>
            <a:lvl3pPr marL="1193165" indent="0" algn="ctr">
              <a:buNone/>
              <a:defRPr sz="2400"/>
            </a:lvl3pPr>
            <a:lvl4pPr marL="1790065" indent="0" algn="ctr">
              <a:buNone/>
              <a:defRPr sz="2100"/>
            </a:lvl4pPr>
            <a:lvl5pPr marL="2386965" indent="0" algn="ctr">
              <a:buNone/>
              <a:defRPr sz="2100"/>
            </a:lvl5pPr>
            <a:lvl6pPr marL="2983865" indent="0" algn="ctr">
              <a:buNone/>
              <a:defRPr sz="2100"/>
            </a:lvl6pPr>
            <a:lvl7pPr marL="3580130" indent="0" algn="ctr">
              <a:buNone/>
              <a:defRPr sz="2100"/>
            </a:lvl7pPr>
            <a:lvl8pPr marL="4177030" indent="0" algn="ctr">
              <a:buNone/>
              <a:defRPr sz="2100"/>
            </a:lvl8pPr>
            <a:lvl9pPr marL="477393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31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657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2" y="6180905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90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1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0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6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38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1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0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3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86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957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00" indent="0">
              <a:buNone/>
              <a:defRPr sz="2600" b="1"/>
            </a:lvl2pPr>
            <a:lvl3pPr marL="1193165" indent="0">
              <a:buNone/>
              <a:defRPr sz="2400" b="1"/>
            </a:lvl3pPr>
            <a:lvl4pPr marL="1790065" indent="0">
              <a:buNone/>
              <a:defRPr sz="2100" b="1"/>
            </a:lvl4pPr>
            <a:lvl5pPr marL="2386965" indent="0">
              <a:buNone/>
              <a:defRPr sz="2100" b="1"/>
            </a:lvl5pPr>
            <a:lvl6pPr marL="2983865" indent="0">
              <a:buNone/>
              <a:defRPr sz="2100" b="1"/>
            </a:lvl6pPr>
            <a:lvl7pPr marL="3580130" indent="0">
              <a:buNone/>
              <a:defRPr sz="2100" b="1"/>
            </a:lvl7pPr>
            <a:lvl8pPr marL="4177030" indent="0">
              <a:buNone/>
              <a:defRPr sz="2100" b="1"/>
            </a:lvl8pPr>
            <a:lvl9pPr marL="477393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00" indent="0">
              <a:buNone/>
              <a:defRPr sz="2600" b="1"/>
            </a:lvl2pPr>
            <a:lvl3pPr marL="1193165" indent="0">
              <a:buNone/>
              <a:defRPr sz="2400" b="1"/>
            </a:lvl3pPr>
            <a:lvl4pPr marL="1790065" indent="0">
              <a:buNone/>
              <a:defRPr sz="2100" b="1"/>
            </a:lvl4pPr>
            <a:lvl5pPr marL="2386965" indent="0">
              <a:buNone/>
              <a:defRPr sz="2100" b="1"/>
            </a:lvl5pPr>
            <a:lvl6pPr marL="2983865" indent="0">
              <a:buNone/>
              <a:defRPr sz="2100" b="1"/>
            </a:lvl6pPr>
            <a:lvl7pPr marL="3580130" indent="0">
              <a:buNone/>
              <a:defRPr sz="2100" b="1"/>
            </a:lvl7pPr>
            <a:lvl8pPr marL="4177030" indent="0">
              <a:buNone/>
              <a:defRPr sz="2100" b="1"/>
            </a:lvl8pPr>
            <a:lvl9pPr marL="477393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39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2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92" y="6180905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7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4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1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68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35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2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0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37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004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00" indent="0">
              <a:buNone/>
              <a:defRPr sz="1800"/>
            </a:lvl2pPr>
            <a:lvl3pPr marL="1193165" indent="0">
              <a:buNone/>
              <a:defRPr sz="1600"/>
            </a:lvl3pPr>
            <a:lvl4pPr marL="1790065" indent="0">
              <a:buNone/>
              <a:defRPr sz="1300"/>
            </a:lvl4pPr>
            <a:lvl5pPr marL="2386965" indent="0">
              <a:buNone/>
              <a:defRPr sz="1300"/>
            </a:lvl5pPr>
            <a:lvl6pPr marL="2983865" indent="0">
              <a:buNone/>
              <a:defRPr sz="1300"/>
            </a:lvl6pPr>
            <a:lvl7pPr marL="3580130" indent="0">
              <a:buNone/>
              <a:defRPr sz="1300"/>
            </a:lvl7pPr>
            <a:lvl8pPr marL="4177030" indent="0">
              <a:buNone/>
              <a:defRPr sz="1300"/>
            </a:lvl8pPr>
            <a:lvl9pPr marL="477393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17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900" indent="0">
              <a:buNone/>
              <a:defRPr sz="3700"/>
            </a:lvl2pPr>
            <a:lvl3pPr marL="1193165" indent="0">
              <a:buNone/>
              <a:defRPr sz="3100"/>
            </a:lvl3pPr>
            <a:lvl4pPr marL="1790065" indent="0">
              <a:buNone/>
              <a:defRPr sz="2600"/>
            </a:lvl4pPr>
            <a:lvl5pPr marL="2386965" indent="0">
              <a:buNone/>
              <a:defRPr sz="2600"/>
            </a:lvl5pPr>
            <a:lvl6pPr marL="2983865" indent="0">
              <a:buNone/>
              <a:defRPr sz="2600"/>
            </a:lvl6pPr>
            <a:lvl7pPr marL="3580130" indent="0">
              <a:buNone/>
              <a:defRPr sz="2600"/>
            </a:lvl7pPr>
            <a:lvl8pPr marL="4177030" indent="0">
              <a:buNone/>
              <a:defRPr sz="2600"/>
            </a:lvl8pPr>
            <a:lvl9pPr marL="4773930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00" indent="0">
              <a:buNone/>
              <a:defRPr sz="1800"/>
            </a:lvl2pPr>
            <a:lvl3pPr marL="1193165" indent="0">
              <a:buNone/>
              <a:defRPr sz="1600"/>
            </a:lvl3pPr>
            <a:lvl4pPr marL="1790065" indent="0">
              <a:buNone/>
              <a:defRPr sz="1300"/>
            </a:lvl4pPr>
            <a:lvl5pPr marL="2386965" indent="0">
              <a:buNone/>
              <a:defRPr sz="1300"/>
            </a:lvl5pPr>
            <a:lvl6pPr marL="2983865" indent="0">
              <a:buNone/>
              <a:defRPr sz="1300"/>
            </a:lvl6pPr>
            <a:lvl7pPr marL="3580130" indent="0">
              <a:buNone/>
              <a:defRPr sz="1300"/>
            </a:lvl7pPr>
            <a:lvl8pPr marL="4177030" indent="0">
              <a:buNone/>
              <a:defRPr sz="1300"/>
            </a:lvl8pPr>
            <a:lvl9pPr marL="477393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47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3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96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0"/>
            <a:ext cx="13291344" cy="1979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9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2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64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4"/>
            <a:ext cx="13291344" cy="1834387"/>
          </a:xfrm>
        </p:spPr>
        <p:txBody>
          <a:bodyPr anchor="t"/>
          <a:lstStyle>
            <a:lvl1pPr algn="l">
              <a:defRPr sz="53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3"/>
            <a:ext cx="13291344" cy="2020391"/>
          </a:xfrm>
        </p:spPr>
        <p:txBody>
          <a:bodyPr anchor="b"/>
          <a:lstStyle>
            <a:lvl1pPr marL="0" indent="0">
              <a:buNone/>
              <a:defRPr sz="2694">
                <a:solidFill>
                  <a:schemeClr val="tx1">
                    <a:tint val="7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97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29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067428"/>
            <a:ext cx="6909002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29033"/>
            <a:ext cx="6909002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6" y="2067428"/>
            <a:ext cx="6911716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6" y="2929033"/>
            <a:ext cx="6911716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41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32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2"/>
            <a:ext cx="5144424" cy="1565002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3"/>
            <a:ext cx="8741447" cy="7882734"/>
          </a:xfrm>
        </p:spPr>
        <p:txBody>
          <a:bodyPr/>
          <a:lstStyle>
            <a:lvl1pPr>
              <a:defRPr sz="4310"/>
            </a:lvl1pPr>
            <a:lvl2pPr>
              <a:defRPr sz="3771"/>
            </a:lvl2pPr>
            <a:lvl3pPr>
              <a:defRPr sz="3232"/>
            </a:lvl3pPr>
            <a:lvl4pPr>
              <a:defRPr sz="2694"/>
            </a:lvl4pPr>
            <a:lvl5pPr>
              <a:defRPr sz="2694"/>
            </a:lvl5pPr>
            <a:lvl6pPr>
              <a:defRPr sz="2694"/>
            </a:lvl6pPr>
            <a:lvl7pPr>
              <a:defRPr sz="2694"/>
            </a:lvl7pPr>
            <a:lvl8pPr>
              <a:defRPr sz="2694"/>
            </a:lvl8pPr>
            <a:lvl9pPr>
              <a:defRPr sz="26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5"/>
            <a:ext cx="5144424" cy="6317733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22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7" y="6465252"/>
            <a:ext cx="9382125" cy="763260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7" y="825260"/>
            <a:ext cx="9382125" cy="5541645"/>
          </a:xfrm>
        </p:spPr>
        <p:txBody>
          <a:bodyPr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7" y="7228512"/>
            <a:ext cx="9382125" cy="1083955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91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6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2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2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7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0"/>
            <a:ext cx="13291344" cy="1979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9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2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27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98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4"/>
            <a:ext cx="13291344" cy="1834387"/>
          </a:xfrm>
        </p:spPr>
        <p:txBody>
          <a:bodyPr anchor="t"/>
          <a:lstStyle>
            <a:lvl1pPr algn="l">
              <a:defRPr sz="53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3"/>
            <a:ext cx="13291344" cy="2020391"/>
          </a:xfrm>
        </p:spPr>
        <p:txBody>
          <a:bodyPr anchor="b"/>
          <a:lstStyle>
            <a:lvl1pPr marL="0" indent="0">
              <a:buNone/>
              <a:defRPr sz="2694">
                <a:solidFill>
                  <a:schemeClr val="tx1">
                    <a:tint val="7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8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714" indent="0">
              <a:buNone/>
              <a:defRPr sz="2600" b="1"/>
            </a:lvl2pPr>
            <a:lvl3pPr marL="1193431" indent="0">
              <a:buNone/>
              <a:defRPr sz="2400" b="1"/>
            </a:lvl3pPr>
            <a:lvl4pPr marL="1790147" indent="0">
              <a:buNone/>
              <a:defRPr sz="2100" b="1"/>
            </a:lvl4pPr>
            <a:lvl5pPr marL="2386861" indent="0">
              <a:buNone/>
              <a:defRPr sz="2100" b="1"/>
            </a:lvl5pPr>
            <a:lvl6pPr marL="2983578" indent="0">
              <a:buNone/>
              <a:defRPr sz="2100" b="1"/>
            </a:lvl6pPr>
            <a:lvl7pPr marL="3580293" indent="0">
              <a:buNone/>
              <a:defRPr sz="2100" b="1"/>
            </a:lvl7pPr>
            <a:lvl8pPr marL="4177009" indent="0">
              <a:buNone/>
              <a:defRPr sz="2100" b="1"/>
            </a:lvl8pPr>
            <a:lvl9pPr marL="4773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714" indent="0">
              <a:buNone/>
              <a:defRPr sz="2600" b="1"/>
            </a:lvl2pPr>
            <a:lvl3pPr marL="1193431" indent="0">
              <a:buNone/>
              <a:defRPr sz="2400" b="1"/>
            </a:lvl3pPr>
            <a:lvl4pPr marL="1790147" indent="0">
              <a:buNone/>
              <a:defRPr sz="2100" b="1"/>
            </a:lvl4pPr>
            <a:lvl5pPr marL="2386861" indent="0">
              <a:buNone/>
              <a:defRPr sz="2100" b="1"/>
            </a:lvl5pPr>
            <a:lvl6pPr marL="2983578" indent="0">
              <a:buNone/>
              <a:defRPr sz="2100" b="1"/>
            </a:lvl6pPr>
            <a:lvl7pPr marL="3580293" indent="0">
              <a:buNone/>
              <a:defRPr sz="2100" b="1"/>
            </a:lvl7pPr>
            <a:lvl8pPr marL="4177009" indent="0">
              <a:buNone/>
              <a:defRPr sz="2100" b="1"/>
            </a:lvl8pPr>
            <a:lvl9pPr marL="4773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07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067428"/>
            <a:ext cx="6909002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29033"/>
            <a:ext cx="6909002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6" y="2067428"/>
            <a:ext cx="6911716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6" y="2929033"/>
            <a:ext cx="6911716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14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86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22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2"/>
            <a:ext cx="5144424" cy="1565002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3"/>
            <a:ext cx="8741447" cy="7882734"/>
          </a:xfrm>
        </p:spPr>
        <p:txBody>
          <a:bodyPr/>
          <a:lstStyle>
            <a:lvl1pPr>
              <a:defRPr sz="4310"/>
            </a:lvl1pPr>
            <a:lvl2pPr>
              <a:defRPr sz="3771"/>
            </a:lvl2pPr>
            <a:lvl3pPr>
              <a:defRPr sz="3232"/>
            </a:lvl3pPr>
            <a:lvl4pPr>
              <a:defRPr sz="2694"/>
            </a:lvl4pPr>
            <a:lvl5pPr>
              <a:defRPr sz="2694"/>
            </a:lvl5pPr>
            <a:lvl6pPr>
              <a:defRPr sz="2694"/>
            </a:lvl6pPr>
            <a:lvl7pPr>
              <a:defRPr sz="2694"/>
            </a:lvl7pPr>
            <a:lvl8pPr>
              <a:defRPr sz="2694"/>
            </a:lvl8pPr>
            <a:lvl9pPr>
              <a:defRPr sz="26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5"/>
            <a:ext cx="5144424" cy="6317733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93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7" y="6465252"/>
            <a:ext cx="9382125" cy="763260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7" y="825260"/>
            <a:ext cx="9382125" cy="5541645"/>
          </a:xfrm>
        </p:spPr>
        <p:txBody>
          <a:bodyPr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7" y="7228512"/>
            <a:ext cx="9382125" cy="1083955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66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76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2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2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8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0"/>
            <a:ext cx="13291344" cy="1979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9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2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1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45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4"/>
            <a:ext cx="13291344" cy="1834387"/>
          </a:xfrm>
        </p:spPr>
        <p:txBody>
          <a:bodyPr anchor="t"/>
          <a:lstStyle>
            <a:lvl1pPr algn="l">
              <a:defRPr sz="53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3"/>
            <a:ext cx="13291344" cy="2020391"/>
          </a:xfrm>
        </p:spPr>
        <p:txBody>
          <a:bodyPr anchor="b"/>
          <a:lstStyle>
            <a:lvl1pPr marL="0" indent="0">
              <a:buNone/>
              <a:defRPr sz="2694">
                <a:solidFill>
                  <a:schemeClr val="tx1">
                    <a:tint val="7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4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0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067428"/>
            <a:ext cx="6909002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29033"/>
            <a:ext cx="6909002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6" y="2067428"/>
            <a:ext cx="6911716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6" y="2929033"/>
            <a:ext cx="6911716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78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95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77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2"/>
            <a:ext cx="5144424" cy="1565002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3"/>
            <a:ext cx="8741447" cy="7882734"/>
          </a:xfrm>
        </p:spPr>
        <p:txBody>
          <a:bodyPr/>
          <a:lstStyle>
            <a:lvl1pPr>
              <a:defRPr sz="4310"/>
            </a:lvl1pPr>
            <a:lvl2pPr>
              <a:defRPr sz="3771"/>
            </a:lvl2pPr>
            <a:lvl3pPr>
              <a:defRPr sz="3232"/>
            </a:lvl3pPr>
            <a:lvl4pPr>
              <a:defRPr sz="2694"/>
            </a:lvl4pPr>
            <a:lvl5pPr>
              <a:defRPr sz="2694"/>
            </a:lvl5pPr>
            <a:lvl6pPr>
              <a:defRPr sz="2694"/>
            </a:lvl6pPr>
            <a:lvl7pPr>
              <a:defRPr sz="2694"/>
            </a:lvl7pPr>
            <a:lvl8pPr>
              <a:defRPr sz="2694"/>
            </a:lvl8pPr>
            <a:lvl9pPr>
              <a:defRPr sz="26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5"/>
            <a:ext cx="5144424" cy="6317733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40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7" y="6465252"/>
            <a:ext cx="9382125" cy="763260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7" y="825260"/>
            <a:ext cx="9382125" cy="5541645"/>
          </a:xfrm>
        </p:spPr>
        <p:txBody>
          <a:bodyPr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7" y="7228512"/>
            <a:ext cx="9382125" cy="1083955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1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76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2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2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3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0"/>
            <a:ext cx="13291344" cy="1979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9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2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71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8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4"/>
            <a:ext cx="13291344" cy="1834387"/>
          </a:xfrm>
        </p:spPr>
        <p:txBody>
          <a:bodyPr anchor="t"/>
          <a:lstStyle>
            <a:lvl1pPr algn="l">
              <a:defRPr sz="53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3"/>
            <a:ext cx="13291344" cy="2020391"/>
          </a:xfrm>
        </p:spPr>
        <p:txBody>
          <a:bodyPr anchor="b"/>
          <a:lstStyle>
            <a:lvl1pPr marL="0" indent="0">
              <a:buNone/>
              <a:defRPr sz="2694">
                <a:solidFill>
                  <a:schemeClr val="tx1">
                    <a:tint val="7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62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31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067428"/>
            <a:ext cx="6909002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29033"/>
            <a:ext cx="6909002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6" y="2067428"/>
            <a:ext cx="6911716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6" y="2929033"/>
            <a:ext cx="6911716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568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76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15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2"/>
            <a:ext cx="5144424" cy="1565002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3"/>
            <a:ext cx="8741447" cy="7882734"/>
          </a:xfrm>
        </p:spPr>
        <p:txBody>
          <a:bodyPr/>
          <a:lstStyle>
            <a:lvl1pPr>
              <a:defRPr sz="4310"/>
            </a:lvl1pPr>
            <a:lvl2pPr>
              <a:defRPr sz="3771"/>
            </a:lvl2pPr>
            <a:lvl3pPr>
              <a:defRPr sz="3232"/>
            </a:lvl3pPr>
            <a:lvl4pPr>
              <a:defRPr sz="2694"/>
            </a:lvl4pPr>
            <a:lvl5pPr>
              <a:defRPr sz="2694"/>
            </a:lvl5pPr>
            <a:lvl6pPr>
              <a:defRPr sz="2694"/>
            </a:lvl6pPr>
            <a:lvl7pPr>
              <a:defRPr sz="2694"/>
            </a:lvl7pPr>
            <a:lvl8pPr>
              <a:defRPr sz="2694"/>
            </a:lvl8pPr>
            <a:lvl9pPr>
              <a:defRPr sz="26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5"/>
            <a:ext cx="5144424" cy="6317733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8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7" y="6465252"/>
            <a:ext cx="9382125" cy="763260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7" y="825260"/>
            <a:ext cx="9382125" cy="5541645"/>
          </a:xfrm>
        </p:spPr>
        <p:txBody>
          <a:bodyPr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7" y="7228512"/>
            <a:ext cx="9382125" cy="1083955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2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714" indent="0">
              <a:buNone/>
              <a:defRPr sz="1800"/>
            </a:lvl2pPr>
            <a:lvl3pPr marL="1193431" indent="0">
              <a:buNone/>
              <a:defRPr sz="1600"/>
            </a:lvl3pPr>
            <a:lvl4pPr marL="1790147" indent="0">
              <a:buNone/>
              <a:defRPr sz="1300"/>
            </a:lvl4pPr>
            <a:lvl5pPr marL="2386861" indent="0">
              <a:buNone/>
              <a:defRPr sz="1300"/>
            </a:lvl5pPr>
            <a:lvl6pPr marL="2983578" indent="0">
              <a:buNone/>
              <a:defRPr sz="1300"/>
            </a:lvl6pPr>
            <a:lvl7pPr marL="3580293" indent="0">
              <a:buNone/>
              <a:defRPr sz="1300"/>
            </a:lvl7pPr>
            <a:lvl8pPr marL="4177009" indent="0">
              <a:buNone/>
              <a:defRPr sz="1300"/>
            </a:lvl8pPr>
            <a:lvl9pPr marL="47737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02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2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2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14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0"/>
            <a:ext cx="13291344" cy="1979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9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2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91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8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4"/>
            <a:ext cx="13291344" cy="1834387"/>
          </a:xfrm>
        </p:spPr>
        <p:txBody>
          <a:bodyPr anchor="t"/>
          <a:lstStyle>
            <a:lvl1pPr algn="l">
              <a:defRPr sz="53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3"/>
            <a:ext cx="13291344" cy="2020391"/>
          </a:xfrm>
        </p:spPr>
        <p:txBody>
          <a:bodyPr anchor="b"/>
          <a:lstStyle>
            <a:lvl1pPr marL="0" indent="0">
              <a:buNone/>
              <a:defRPr sz="2694">
                <a:solidFill>
                  <a:schemeClr val="tx1">
                    <a:tint val="7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175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520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067428"/>
            <a:ext cx="6909002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29033"/>
            <a:ext cx="6909002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6" y="2067428"/>
            <a:ext cx="6911716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6" y="2929033"/>
            <a:ext cx="6911716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77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8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714" indent="0">
              <a:buNone/>
              <a:defRPr sz="3700"/>
            </a:lvl2pPr>
            <a:lvl3pPr marL="1193431" indent="0">
              <a:buNone/>
              <a:defRPr sz="3100"/>
            </a:lvl3pPr>
            <a:lvl4pPr marL="1790147" indent="0">
              <a:buNone/>
              <a:defRPr sz="2600"/>
            </a:lvl4pPr>
            <a:lvl5pPr marL="2386861" indent="0">
              <a:buNone/>
              <a:defRPr sz="2600"/>
            </a:lvl5pPr>
            <a:lvl6pPr marL="2983578" indent="0">
              <a:buNone/>
              <a:defRPr sz="2600"/>
            </a:lvl6pPr>
            <a:lvl7pPr marL="3580293" indent="0">
              <a:buNone/>
              <a:defRPr sz="2600"/>
            </a:lvl7pPr>
            <a:lvl8pPr marL="4177009" indent="0">
              <a:buNone/>
              <a:defRPr sz="2600"/>
            </a:lvl8pPr>
            <a:lvl9pPr marL="4773725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714" indent="0">
              <a:buNone/>
              <a:defRPr sz="1800"/>
            </a:lvl2pPr>
            <a:lvl3pPr marL="1193431" indent="0">
              <a:buNone/>
              <a:defRPr sz="1600"/>
            </a:lvl3pPr>
            <a:lvl4pPr marL="1790147" indent="0">
              <a:buNone/>
              <a:defRPr sz="1300"/>
            </a:lvl4pPr>
            <a:lvl5pPr marL="2386861" indent="0">
              <a:buNone/>
              <a:defRPr sz="1300"/>
            </a:lvl5pPr>
            <a:lvl6pPr marL="2983578" indent="0">
              <a:buNone/>
              <a:defRPr sz="1300"/>
            </a:lvl6pPr>
            <a:lvl7pPr marL="3580293" indent="0">
              <a:buNone/>
              <a:defRPr sz="1300"/>
            </a:lvl7pPr>
            <a:lvl8pPr marL="4177009" indent="0">
              <a:buNone/>
              <a:defRPr sz="1300"/>
            </a:lvl8pPr>
            <a:lvl9pPr marL="47737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2"/>
            <a:ext cx="5144424" cy="1565002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3"/>
            <a:ext cx="8741447" cy="7882734"/>
          </a:xfrm>
        </p:spPr>
        <p:txBody>
          <a:bodyPr/>
          <a:lstStyle>
            <a:lvl1pPr>
              <a:defRPr sz="4310"/>
            </a:lvl1pPr>
            <a:lvl2pPr>
              <a:defRPr sz="3771"/>
            </a:lvl2pPr>
            <a:lvl3pPr>
              <a:defRPr sz="3232"/>
            </a:lvl3pPr>
            <a:lvl4pPr>
              <a:defRPr sz="2694"/>
            </a:lvl4pPr>
            <a:lvl5pPr>
              <a:defRPr sz="2694"/>
            </a:lvl5pPr>
            <a:lvl6pPr>
              <a:defRPr sz="2694"/>
            </a:lvl6pPr>
            <a:lvl7pPr>
              <a:defRPr sz="2694"/>
            </a:lvl7pPr>
            <a:lvl8pPr>
              <a:defRPr sz="2694"/>
            </a:lvl8pPr>
            <a:lvl9pPr>
              <a:defRPr sz="26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5"/>
            <a:ext cx="5144424" cy="6317733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912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7" y="6465252"/>
            <a:ext cx="9382125" cy="763260"/>
          </a:xfrm>
        </p:spPr>
        <p:txBody>
          <a:bodyPr anchor="b"/>
          <a:lstStyle>
            <a:lvl1pPr algn="l">
              <a:defRPr sz="269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7" y="825260"/>
            <a:ext cx="9382125" cy="5541645"/>
          </a:xfrm>
        </p:spPr>
        <p:txBody>
          <a:bodyPr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7" y="7228512"/>
            <a:ext cx="9382125" cy="1083955"/>
          </a:xfrm>
        </p:spPr>
        <p:txBody>
          <a:bodyPr/>
          <a:lstStyle>
            <a:lvl1pPr marL="0" indent="0">
              <a:buNone/>
              <a:defRPr sz="1886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48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834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2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2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839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0"/>
            <a:ext cx="13291344" cy="19797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9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2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794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373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4"/>
            <a:ext cx="13291344" cy="1834387"/>
          </a:xfrm>
        </p:spPr>
        <p:txBody>
          <a:bodyPr anchor="t"/>
          <a:lstStyle>
            <a:lvl1pPr algn="l">
              <a:defRPr sz="53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3"/>
            <a:ext cx="13291344" cy="2020391"/>
          </a:xfrm>
        </p:spPr>
        <p:txBody>
          <a:bodyPr anchor="b"/>
          <a:lstStyle>
            <a:lvl1pPr marL="0" indent="0">
              <a:buNone/>
              <a:defRPr sz="2694">
                <a:solidFill>
                  <a:schemeClr val="tx1">
                    <a:tint val="7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729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55085"/>
            <a:ext cx="6906286" cy="6095383"/>
          </a:xfrm>
        </p:spPr>
        <p:txBody>
          <a:bodyPr/>
          <a:lstStyle>
            <a:lvl1pPr>
              <a:defRPr sz="3771"/>
            </a:lvl1pPr>
            <a:lvl2pPr>
              <a:defRPr sz="3232"/>
            </a:lvl2pPr>
            <a:lvl3pPr>
              <a:defRPr sz="2694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430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067428"/>
            <a:ext cx="6909002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29033"/>
            <a:ext cx="6909002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6" y="2067428"/>
            <a:ext cx="6911716" cy="861605"/>
          </a:xfrm>
        </p:spPr>
        <p:txBody>
          <a:bodyPr anchor="b"/>
          <a:lstStyle>
            <a:lvl1pPr marL="0" indent="0">
              <a:buNone/>
              <a:defRPr sz="3232" b="1"/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6" y="2929033"/>
            <a:ext cx="6911716" cy="5321434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424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5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5035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9715" y="8560477"/>
            <a:ext cx="5277445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3543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193431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358" indent="-298358" algn="l" defTabSz="1193431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072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1789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504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221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1936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8650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5367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082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714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431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147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6861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3578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293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009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3725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63" tIns="59682" rIns="119363" bIns="59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63" tIns="59682" rIns="119363" bIns="5968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5"/>
            <a:ext cx="3518297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636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5"/>
            <a:ext cx="5277445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5"/>
            <a:ext cx="3518297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6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8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193636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09" indent="-298409" algn="l" defTabSz="1193636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226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045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862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681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2499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9316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135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953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817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636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454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271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4090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908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725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4544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7"/>
            <a:ext cx="5277445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193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0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193165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50" indent="-298450" algn="l" defTabSz="1193165" rtl="0" eaLnBrk="1" latinLnBrk="0" hangingPunct="1">
        <a:lnSpc>
          <a:spcPct val="90000"/>
        </a:lnSpc>
        <a:spcBef>
          <a:spcPts val="130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50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1615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515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415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1680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8580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5480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380" indent="-298450" algn="l" defTabSz="119316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900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165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065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6965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3865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130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030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3930" algn="l" defTabSz="1193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69871"/>
            <a:ext cx="14073188" cy="153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55085"/>
            <a:ext cx="14073188" cy="609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560474"/>
            <a:ext cx="495167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0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1231514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818" indent="-461818" algn="l" defTabSz="1231514" rtl="0" eaLnBrk="1" latinLnBrk="0" hangingPunct="1">
        <a:spcBef>
          <a:spcPct val="20000"/>
        </a:spcBef>
        <a:buFont typeface="Arial" pitchFamily="34" charset="0"/>
        <a:buChar char="•"/>
        <a:defRPr sz="4310" kern="1200">
          <a:solidFill>
            <a:schemeClr val="tx1"/>
          </a:solidFill>
          <a:latin typeface="+mn-lt"/>
          <a:ea typeface="+mn-ea"/>
          <a:cs typeface="+mn-cs"/>
        </a:defRPr>
      </a:lvl1pPr>
      <a:lvl2pPr marL="1000605" indent="-384848" algn="l" defTabSz="1231514" rtl="0" eaLnBrk="1" latinLnBrk="0" hangingPunct="1">
        <a:spcBef>
          <a:spcPct val="20000"/>
        </a:spcBef>
        <a:buFont typeface="Arial" pitchFamily="34" charset="0"/>
        <a:buChar char="–"/>
        <a:defRPr sz="3771" kern="1200">
          <a:solidFill>
            <a:schemeClr val="tx1"/>
          </a:solidFill>
          <a:latin typeface="+mn-lt"/>
          <a:ea typeface="+mn-ea"/>
          <a:cs typeface="+mn-cs"/>
        </a:defRPr>
      </a:lvl2pPr>
      <a:lvl3pPr marL="1539392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3232" kern="1200">
          <a:solidFill>
            <a:schemeClr val="tx1"/>
          </a:solidFill>
          <a:latin typeface="+mn-lt"/>
          <a:ea typeface="+mn-ea"/>
          <a:cs typeface="+mn-cs"/>
        </a:defRPr>
      </a:lvl3pPr>
      <a:lvl4pPr marL="2155149" indent="-307878" algn="l" defTabSz="1231514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4pPr>
      <a:lvl5pPr marL="2770906" indent="-307878" algn="l" defTabSz="1231514" rtl="0" eaLnBrk="1" latinLnBrk="0" hangingPunct="1">
        <a:spcBef>
          <a:spcPct val="20000"/>
        </a:spcBef>
        <a:buFont typeface="Arial" pitchFamily="34" charset="0"/>
        <a:buChar char="»"/>
        <a:defRPr sz="2694" kern="1200">
          <a:solidFill>
            <a:schemeClr val="tx1"/>
          </a:solidFill>
          <a:latin typeface="+mn-lt"/>
          <a:ea typeface="+mn-ea"/>
          <a:cs typeface="+mn-cs"/>
        </a:defRPr>
      </a:lvl5pPr>
      <a:lvl6pPr marL="3386663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4002420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618177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233934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69871"/>
            <a:ext cx="14073188" cy="153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55085"/>
            <a:ext cx="14073188" cy="609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560474"/>
            <a:ext cx="495167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3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1231514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818" indent="-461818" algn="l" defTabSz="1231514" rtl="0" eaLnBrk="1" latinLnBrk="0" hangingPunct="1">
        <a:spcBef>
          <a:spcPct val="20000"/>
        </a:spcBef>
        <a:buFont typeface="Arial" pitchFamily="34" charset="0"/>
        <a:buChar char="•"/>
        <a:defRPr sz="4310" kern="1200">
          <a:solidFill>
            <a:schemeClr val="tx1"/>
          </a:solidFill>
          <a:latin typeface="+mn-lt"/>
          <a:ea typeface="+mn-ea"/>
          <a:cs typeface="+mn-cs"/>
        </a:defRPr>
      </a:lvl1pPr>
      <a:lvl2pPr marL="1000605" indent="-384848" algn="l" defTabSz="1231514" rtl="0" eaLnBrk="1" latinLnBrk="0" hangingPunct="1">
        <a:spcBef>
          <a:spcPct val="20000"/>
        </a:spcBef>
        <a:buFont typeface="Arial" pitchFamily="34" charset="0"/>
        <a:buChar char="–"/>
        <a:defRPr sz="3771" kern="1200">
          <a:solidFill>
            <a:schemeClr val="tx1"/>
          </a:solidFill>
          <a:latin typeface="+mn-lt"/>
          <a:ea typeface="+mn-ea"/>
          <a:cs typeface="+mn-cs"/>
        </a:defRPr>
      </a:lvl2pPr>
      <a:lvl3pPr marL="1539392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3232" kern="1200">
          <a:solidFill>
            <a:schemeClr val="tx1"/>
          </a:solidFill>
          <a:latin typeface="+mn-lt"/>
          <a:ea typeface="+mn-ea"/>
          <a:cs typeface="+mn-cs"/>
        </a:defRPr>
      </a:lvl3pPr>
      <a:lvl4pPr marL="2155149" indent="-307878" algn="l" defTabSz="1231514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4pPr>
      <a:lvl5pPr marL="2770906" indent="-307878" algn="l" defTabSz="1231514" rtl="0" eaLnBrk="1" latinLnBrk="0" hangingPunct="1">
        <a:spcBef>
          <a:spcPct val="20000"/>
        </a:spcBef>
        <a:buFont typeface="Arial" pitchFamily="34" charset="0"/>
        <a:buChar char="»"/>
        <a:defRPr sz="2694" kern="1200">
          <a:solidFill>
            <a:schemeClr val="tx1"/>
          </a:solidFill>
          <a:latin typeface="+mn-lt"/>
          <a:ea typeface="+mn-ea"/>
          <a:cs typeface="+mn-cs"/>
        </a:defRPr>
      </a:lvl5pPr>
      <a:lvl6pPr marL="3386663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4002420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618177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233934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69871"/>
            <a:ext cx="14073188" cy="153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55085"/>
            <a:ext cx="14073188" cy="609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560474"/>
            <a:ext cx="495167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4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1231514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818" indent="-461818" algn="l" defTabSz="1231514" rtl="0" eaLnBrk="1" latinLnBrk="0" hangingPunct="1">
        <a:spcBef>
          <a:spcPct val="20000"/>
        </a:spcBef>
        <a:buFont typeface="Arial" pitchFamily="34" charset="0"/>
        <a:buChar char="•"/>
        <a:defRPr sz="4310" kern="1200">
          <a:solidFill>
            <a:schemeClr val="tx1"/>
          </a:solidFill>
          <a:latin typeface="+mn-lt"/>
          <a:ea typeface="+mn-ea"/>
          <a:cs typeface="+mn-cs"/>
        </a:defRPr>
      </a:lvl1pPr>
      <a:lvl2pPr marL="1000605" indent="-384848" algn="l" defTabSz="1231514" rtl="0" eaLnBrk="1" latinLnBrk="0" hangingPunct="1">
        <a:spcBef>
          <a:spcPct val="20000"/>
        </a:spcBef>
        <a:buFont typeface="Arial" pitchFamily="34" charset="0"/>
        <a:buChar char="–"/>
        <a:defRPr sz="3771" kern="1200">
          <a:solidFill>
            <a:schemeClr val="tx1"/>
          </a:solidFill>
          <a:latin typeface="+mn-lt"/>
          <a:ea typeface="+mn-ea"/>
          <a:cs typeface="+mn-cs"/>
        </a:defRPr>
      </a:lvl2pPr>
      <a:lvl3pPr marL="1539392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3232" kern="1200">
          <a:solidFill>
            <a:schemeClr val="tx1"/>
          </a:solidFill>
          <a:latin typeface="+mn-lt"/>
          <a:ea typeface="+mn-ea"/>
          <a:cs typeface="+mn-cs"/>
        </a:defRPr>
      </a:lvl3pPr>
      <a:lvl4pPr marL="2155149" indent="-307878" algn="l" defTabSz="1231514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4pPr>
      <a:lvl5pPr marL="2770906" indent="-307878" algn="l" defTabSz="1231514" rtl="0" eaLnBrk="1" latinLnBrk="0" hangingPunct="1">
        <a:spcBef>
          <a:spcPct val="20000"/>
        </a:spcBef>
        <a:buFont typeface="Arial" pitchFamily="34" charset="0"/>
        <a:buChar char="»"/>
        <a:defRPr sz="2694" kern="1200">
          <a:solidFill>
            <a:schemeClr val="tx1"/>
          </a:solidFill>
          <a:latin typeface="+mn-lt"/>
          <a:ea typeface="+mn-ea"/>
          <a:cs typeface="+mn-cs"/>
        </a:defRPr>
      </a:lvl5pPr>
      <a:lvl6pPr marL="3386663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4002420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618177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233934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69871"/>
            <a:ext cx="14073188" cy="153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55085"/>
            <a:ext cx="14073188" cy="609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560474"/>
            <a:ext cx="495167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9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1231514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818" indent="-461818" algn="l" defTabSz="1231514" rtl="0" eaLnBrk="1" latinLnBrk="0" hangingPunct="1">
        <a:spcBef>
          <a:spcPct val="20000"/>
        </a:spcBef>
        <a:buFont typeface="Arial" pitchFamily="34" charset="0"/>
        <a:buChar char="•"/>
        <a:defRPr sz="4310" kern="1200">
          <a:solidFill>
            <a:schemeClr val="tx1"/>
          </a:solidFill>
          <a:latin typeface="+mn-lt"/>
          <a:ea typeface="+mn-ea"/>
          <a:cs typeface="+mn-cs"/>
        </a:defRPr>
      </a:lvl1pPr>
      <a:lvl2pPr marL="1000605" indent="-384848" algn="l" defTabSz="1231514" rtl="0" eaLnBrk="1" latinLnBrk="0" hangingPunct="1">
        <a:spcBef>
          <a:spcPct val="20000"/>
        </a:spcBef>
        <a:buFont typeface="Arial" pitchFamily="34" charset="0"/>
        <a:buChar char="–"/>
        <a:defRPr sz="3771" kern="1200">
          <a:solidFill>
            <a:schemeClr val="tx1"/>
          </a:solidFill>
          <a:latin typeface="+mn-lt"/>
          <a:ea typeface="+mn-ea"/>
          <a:cs typeface="+mn-cs"/>
        </a:defRPr>
      </a:lvl2pPr>
      <a:lvl3pPr marL="1539392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3232" kern="1200">
          <a:solidFill>
            <a:schemeClr val="tx1"/>
          </a:solidFill>
          <a:latin typeface="+mn-lt"/>
          <a:ea typeface="+mn-ea"/>
          <a:cs typeface="+mn-cs"/>
        </a:defRPr>
      </a:lvl3pPr>
      <a:lvl4pPr marL="2155149" indent="-307878" algn="l" defTabSz="1231514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4pPr>
      <a:lvl5pPr marL="2770906" indent="-307878" algn="l" defTabSz="1231514" rtl="0" eaLnBrk="1" latinLnBrk="0" hangingPunct="1">
        <a:spcBef>
          <a:spcPct val="20000"/>
        </a:spcBef>
        <a:buFont typeface="Arial" pitchFamily="34" charset="0"/>
        <a:buChar char="»"/>
        <a:defRPr sz="2694" kern="1200">
          <a:solidFill>
            <a:schemeClr val="tx1"/>
          </a:solidFill>
          <a:latin typeface="+mn-lt"/>
          <a:ea typeface="+mn-ea"/>
          <a:cs typeface="+mn-cs"/>
        </a:defRPr>
      </a:lvl5pPr>
      <a:lvl6pPr marL="3386663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4002420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618177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233934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69871"/>
            <a:ext cx="14073188" cy="153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55085"/>
            <a:ext cx="14073188" cy="609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560474"/>
            <a:ext cx="495167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2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1231514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818" indent="-461818" algn="l" defTabSz="1231514" rtl="0" eaLnBrk="1" latinLnBrk="0" hangingPunct="1">
        <a:spcBef>
          <a:spcPct val="20000"/>
        </a:spcBef>
        <a:buFont typeface="Arial" pitchFamily="34" charset="0"/>
        <a:buChar char="•"/>
        <a:defRPr sz="4310" kern="1200">
          <a:solidFill>
            <a:schemeClr val="tx1"/>
          </a:solidFill>
          <a:latin typeface="+mn-lt"/>
          <a:ea typeface="+mn-ea"/>
          <a:cs typeface="+mn-cs"/>
        </a:defRPr>
      </a:lvl1pPr>
      <a:lvl2pPr marL="1000605" indent="-384848" algn="l" defTabSz="1231514" rtl="0" eaLnBrk="1" latinLnBrk="0" hangingPunct="1">
        <a:spcBef>
          <a:spcPct val="20000"/>
        </a:spcBef>
        <a:buFont typeface="Arial" pitchFamily="34" charset="0"/>
        <a:buChar char="–"/>
        <a:defRPr sz="3771" kern="1200">
          <a:solidFill>
            <a:schemeClr val="tx1"/>
          </a:solidFill>
          <a:latin typeface="+mn-lt"/>
          <a:ea typeface="+mn-ea"/>
          <a:cs typeface="+mn-cs"/>
        </a:defRPr>
      </a:lvl2pPr>
      <a:lvl3pPr marL="1539392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3232" kern="1200">
          <a:solidFill>
            <a:schemeClr val="tx1"/>
          </a:solidFill>
          <a:latin typeface="+mn-lt"/>
          <a:ea typeface="+mn-ea"/>
          <a:cs typeface="+mn-cs"/>
        </a:defRPr>
      </a:lvl3pPr>
      <a:lvl4pPr marL="2155149" indent="-307878" algn="l" defTabSz="1231514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4pPr>
      <a:lvl5pPr marL="2770906" indent="-307878" algn="l" defTabSz="1231514" rtl="0" eaLnBrk="1" latinLnBrk="0" hangingPunct="1">
        <a:spcBef>
          <a:spcPct val="20000"/>
        </a:spcBef>
        <a:buFont typeface="Arial" pitchFamily="34" charset="0"/>
        <a:buChar char="»"/>
        <a:defRPr sz="2694" kern="1200">
          <a:solidFill>
            <a:schemeClr val="tx1"/>
          </a:solidFill>
          <a:latin typeface="+mn-lt"/>
          <a:ea typeface="+mn-ea"/>
          <a:cs typeface="+mn-cs"/>
        </a:defRPr>
      </a:lvl5pPr>
      <a:lvl6pPr marL="3386663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4002420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618177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233934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69871"/>
            <a:ext cx="14073188" cy="153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55085"/>
            <a:ext cx="14073188" cy="609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7B8A2A4A-0669-4E74-B34E-9C718E4EB3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560474"/>
            <a:ext cx="495167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560474"/>
            <a:ext cx="3648604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31514"/>
            <a:fld id="{F57836FF-ECE9-437F-B8F7-5E0087919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31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8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1231514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818" indent="-461818" algn="l" defTabSz="1231514" rtl="0" eaLnBrk="1" latinLnBrk="0" hangingPunct="1">
        <a:spcBef>
          <a:spcPct val="20000"/>
        </a:spcBef>
        <a:buFont typeface="Arial" pitchFamily="34" charset="0"/>
        <a:buChar char="•"/>
        <a:defRPr sz="4310" kern="1200">
          <a:solidFill>
            <a:schemeClr val="tx1"/>
          </a:solidFill>
          <a:latin typeface="+mn-lt"/>
          <a:ea typeface="+mn-ea"/>
          <a:cs typeface="+mn-cs"/>
        </a:defRPr>
      </a:lvl1pPr>
      <a:lvl2pPr marL="1000605" indent="-384848" algn="l" defTabSz="1231514" rtl="0" eaLnBrk="1" latinLnBrk="0" hangingPunct="1">
        <a:spcBef>
          <a:spcPct val="20000"/>
        </a:spcBef>
        <a:buFont typeface="Arial" pitchFamily="34" charset="0"/>
        <a:buChar char="–"/>
        <a:defRPr sz="3771" kern="1200">
          <a:solidFill>
            <a:schemeClr val="tx1"/>
          </a:solidFill>
          <a:latin typeface="+mn-lt"/>
          <a:ea typeface="+mn-ea"/>
          <a:cs typeface="+mn-cs"/>
        </a:defRPr>
      </a:lvl2pPr>
      <a:lvl3pPr marL="1539392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3232" kern="1200">
          <a:solidFill>
            <a:schemeClr val="tx1"/>
          </a:solidFill>
          <a:latin typeface="+mn-lt"/>
          <a:ea typeface="+mn-ea"/>
          <a:cs typeface="+mn-cs"/>
        </a:defRPr>
      </a:lvl3pPr>
      <a:lvl4pPr marL="2155149" indent="-307878" algn="l" defTabSz="1231514" rtl="0" eaLnBrk="1" latinLnBrk="0" hangingPunct="1">
        <a:spcBef>
          <a:spcPct val="20000"/>
        </a:spcBef>
        <a:buFont typeface="Arial" pitchFamily="34" charset="0"/>
        <a:buChar char="–"/>
        <a:defRPr sz="2694" kern="1200">
          <a:solidFill>
            <a:schemeClr val="tx1"/>
          </a:solidFill>
          <a:latin typeface="+mn-lt"/>
          <a:ea typeface="+mn-ea"/>
          <a:cs typeface="+mn-cs"/>
        </a:defRPr>
      </a:lvl4pPr>
      <a:lvl5pPr marL="2770906" indent="-307878" algn="l" defTabSz="1231514" rtl="0" eaLnBrk="1" latinLnBrk="0" hangingPunct="1">
        <a:spcBef>
          <a:spcPct val="20000"/>
        </a:spcBef>
        <a:buFont typeface="Arial" pitchFamily="34" charset="0"/>
        <a:buChar char="»"/>
        <a:defRPr sz="2694" kern="1200">
          <a:solidFill>
            <a:schemeClr val="tx1"/>
          </a:solidFill>
          <a:latin typeface="+mn-lt"/>
          <a:ea typeface="+mn-ea"/>
          <a:cs typeface="+mn-cs"/>
        </a:defRPr>
      </a:lvl5pPr>
      <a:lvl6pPr marL="3386663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4002420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618177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233934" indent="-307878" algn="l" defTabSz="1231514" rtl="0" eaLnBrk="1" latinLnBrk="0" hangingPunct="1">
        <a:spcBef>
          <a:spcPct val="20000"/>
        </a:spcBef>
        <a:buFont typeface="Arial" pitchFamily="34" charset="0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slideLayout" Target="../slideLayouts/slideLayout24.xml"/><Relationship Id="rId7" Type="http://schemas.microsoft.com/office/2007/relationships/hdphoto" Target="../media/hdphoto9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jp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9.jp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20.jp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232A20-E49B-4129-9E6D-969BA3353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11"/>
            <a:ext cx="15636874" cy="9236075"/>
          </a:xfrm>
          <a:prstGeom prst="rect">
            <a:avLst/>
          </a:prstGeom>
        </p:spPr>
      </p:pic>
      <p:cxnSp>
        <p:nvCxnSpPr>
          <p:cNvPr id="8" name="7"/>
          <p:cNvCxnSpPr/>
          <p:nvPr/>
        </p:nvCxnSpPr>
        <p:spPr>
          <a:xfrm>
            <a:off x="5415875" y="3136064"/>
            <a:ext cx="440131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589282" y="3933901"/>
            <a:ext cx="12406151" cy="52991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54311" y="262091"/>
            <a:ext cx="8415091" cy="5897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31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3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25BA8-64F1-49CE-81E3-65665BE96D3F}"/>
              </a:ext>
            </a:extLst>
          </p:cNvPr>
          <p:cNvSpPr txBox="1"/>
          <p:nvPr/>
        </p:nvSpPr>
        <p:spPr>
          <a:xfrm>
            <a:off x="1892520" y="1858959"/>
            <a:ext cx="115386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31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mừng các con </a:t>
            </a:r>
          </a:p>
          <a:p>
            <a:pPr marL="0" marR="0" lvl="0" indent="0" algn="ctr" defTabSz="1231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 Tiếng Việt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35369" y="959899"/>
            <a:ext cx="8966136" cy="1782438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193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Tìm thêm những từ ngữ khác chỉ tình cảm của người thân trong gia đình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621" y="-152101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030" name="TextBox3" r:id="rId2" imgW="10915560" imgH="4943520"/>
        </mc:Choice>
        <mc:Fallback>
          <p:control name="TextBox3" r:id="rId2" imgW="10915560" imgH="494352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28509" y="2817845"/>
                  <a:ext cx="10919540" cy="49452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9919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"/>
          <a:stretch/>
        </p:blipFill>
        <p:spPr>
          <a:xfrm>
            <a:off x="1854772" y="6142539"/>
            <a:ext cx="3212538" cy="31467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344111" y="797049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3686" y="917311"/>
            <a:ext cx="13779937" cy="1228440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5034" y="2385034"/>
            <a:ext cx="9864538" cy="2613498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34920" y="3126996"/>
            <a:ext cx="192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4634" y="4817073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77686" y="3956183"/>
            <a:ext cx="1590559" cy="1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70859" y="4826296"/>
            <a:ext cx="2103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847" y="1954721"/>
            <a:ext cx="3993501" cy="399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/>
          <p:cNvGrpSpPr/>
          <p:nvPr/>
        </p:nvGrpSpPr>
        <p:grpSpPr>
          <a:xfrm>
            <a:off x="5353905" y="6392735"/>
            <a:ext cx="5450942" cy="1639076"/>
            <a:chOff x="4404049" y="5430416"/>
            <a:chExt cx="4245428" cy="1639076"/>
          </a:xfrm>
        </p:grpSpPr>
        <p:sp>
          <p:nvSpPr>
            <p:cNvPr id="12" name="Oval Callout 11"/>
            <p:cNvSpPr/>
            <p:nvPr/>
          </p:nvSpPr>
          <p:spPr>
            <a:xfrm>
              <a:off x="4404049" y="5430416"/>
              <a:ext cx="4245428" cy="1639076"/>
            </a:xfrm>
            <a:prstGeom prst="wedgeEllipseCallout">
              <a:avLst>
                <a:gd name="adj1" fmla="val -53876"/>
                <a:gd name="adj2" fmla="val 34329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28646" y="5745773"/>
              <a:ext cx="3715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9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7876323"/>
            <a:ext cx="15636875" cy="13535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344111" y="629100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3687" y="749362"/>
            <a:ext cx="13817260" cy="674443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3687" y="2273064"/>
            <a:ext cx="12610969" cy="4552490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Bố: 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Nam ơi         Con hãy đặt một câu có từ “đường” nhé</a:t>
            </a:r>
          </a:p>
          <a:p>
            <a:pPr algn="just">
              <a:lnSpc>
                <a:spcPct val="200000"/>
              </a:lnSpc>
            </a:pPr>
            <a:r>
              <a: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on: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Bố em đang uống cà phê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Bố:  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từ “đường” đâu</a:t>
            </a:r>
          </a:p>
          <a:p>
            <a:pPr algn="just">
              <a:lnSpc>
                <a:spcPct val="200000"/>
              </a:lnSpc>
            </a:pPr>
            <a:r>
              <a:rPr lang="en-US" sz="36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đường có trong cốc cà phê rồi ạ.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14210" y="2533705"/>
            <a:ext cx="731520" cy="7315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11273" y="2625540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412914" y="2582945"/>
            <a:ext cx="731520" cy="7315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609977" y="2674780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90621" y="3590651"/>
            <a:ext cx="731520" cy="7315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087684" y="3626503"/>
            <a:ext cx="320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653577" y="4695547"/>
            <a:ext cx="731520" cy="7315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850640" y="4787382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7751" y="218791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endParaRPr 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883180" y="2151560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endParaRPr 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22141" y="3326371"/>
            <a:ext cx="78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endParaRPr 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99481" y="4395944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endParaRPr 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470371" y="6518824"/>
            <a:ext cx="13139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 chấm (.): Dùng khi kết thúc 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câu, diễn tả trọn vẹn hết 1 ý.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134971" y="7186399"/>
            <a:ext cx="104229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 chấm hỏi (?): Dùng khi kết thúc câu hỏi.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522516" y="8028381"/>
            <a:ext cx="149464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 chấm than (!): Dùng khi kết thúc câu đề nghị, yêu cầu, câu nêu cảm xúc.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1" grpId="0"/>
      <p:bldP spid="18" grpId="0" animBg="1"/>
      <p:bldP spid="22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7" grpId="0"/>
      <p:bldP spid="38" grpId="0"/>
      <p:bldP spid="39" grpId="0"/>
      <p:bldP spid="40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2" y="1911343"/>
            <a:ext cx="3673732" cy="3264163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7" y="447706"/>
            <a:ext cx="2089683" cy="3540797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42" y="3342211"/>
            <a:ext cx="3265991" cy="582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526090" y="3278370"/>
            <a:ext cx="12297747" cy="2775080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C122E-A360-46AC-A965-CF0BF5AD3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06057" cy="9236075"/>
          </a:xfrm>
          <a:prstGeom prst="rect">
            <a:avLst/>
          </a:prstGeom>
        </p:spPr>
      </p:pic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3181649" y="3004127"/>
            <a:ext cx="9442758" cy="223384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31514"/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44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53" y="1154509"/>
            <a:ext cx="12314768" cy="69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44" y="1231473"/>
            <a:ext cx="4002302" cy="4002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47" y="1346927"/>
            <a:ext cx="1682440" cy="1703648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18" y="5438080"/>
            <a:ext cx="1278650" cy="7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66523" y="6408143"/>
            <a:ext cx="11775147" cy="1211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3635">
              <a:defRPr/>
            </a:pPr>
            <a:r>
              <a:rPr lang="en-US" sz="7273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33193" y="6365185"/>
            <a:ext cx="615738" cy="6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mute="1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54" y="1154510"/>
            <a:ext cx="12314767" cy="6925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90" y="534488"/>
            <a:ext cx="185007" cy="2013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65" y="6618271"/>
            <a:ext cx="1463294" cy="1463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87" y="2162665"/>
            <a:ext cx="877240" cy="888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38" y="6352091"/>
            <a:ext cx="1850026" cy="1850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11" y="6352091"/>
            <a:ext cx="1850026" cy="1850026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68" y="1154510"/>
            <a:ext cx="8523643" cy="31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14842" y="5559284"/>
            <a:ext cx="4137139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31514"/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A. </a:t>
            </a:r>
            <a:r>
              <a:rPr lang="en-US" sz="3232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32" b="1" dirty="0">
                <a:solidFill>
                  <a:srgbClr val="0099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Giúp đỡ </a:t>
            </a:r>
            <a:endParaRPr lang="en-US" sz="3232" b="1" dirty="0">
              <a:solidFill>
                <a:srgbClr val="0099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25157" y="5596922"/>
            <a:ext cx="4375769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B. </a:t>
            </a:r>
            <a:r>
              <a:rPr lang="en-US" sz="3232" b="1" dirty="0">
                <a:solidFill>
                  <a:srgbClr val="009900"/>
                </a:solidFill>
                <a:latin typeface="Arial-Rounded" panose="020B0604020202020204" pitchFamily="34" charset="0"/>
              </a:rPr>
              <a:t>Ngoan ng</a:t>
            </a:r>
            <a:r>
              <a:rPr lang="en-US" sz="3232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oãn</a:t>
            </a:r>
            <a:endParaRPr lang="en-US" sz="3232" b="1" dirty="0">
              <a:solidFill>
                <a:srgbClr val="0099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 defTabSz="923635">
              <a:defRPr/>
            </a:pP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14843" y="6796059"/>
            <a:ext cx="4137138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C. </a:t>
            </a: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Chăm sóc</a:t>
            </a: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25157" y="6787699"/>
            <a:ext cx="4375769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D</a:t>
            </a: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. Bảo ban </a:t>
            </a: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0810" y="2131844"/>
            <a:ext cx="6957120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1514"/>
            <a:r>
              <a:rPr lang="en-US" sz="3232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 nào là từ chỉ đặc điểm 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491" y="6950562"/>
            <a:ext cx="1536532" cy="65308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14130" y="4309322"/>
            <a:ext cx="615738" cy="615738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86917" y="5596921"/>
            <a:ext cx="615738" cy="615738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14130" y="6479829"/>
            <a:ext cx="615738" cy="615738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94792" y="7362738"/>
            <a:ext cx="615738" cy="615738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120" y="2189076"/>
            <a:ext cx="794358" cy="88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2408030" y="1765663"/>
            <a:ext cx="764707" cy="378841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635">
                <a:defRPr/>
              </a:pPr>
              <a:endParaRPr lang="en-GB" sz="282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635">
                <a:defRPr/>
              </a:pPr>
              <a:r>
                <a:rPr lang="en-GB" sz="111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1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1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1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188" y="2358705"/>
            <a:ext cx="645414" cy="6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756710" y="2346958"/>
            <a:ext cx="91153" cy="7709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758069" y="2904818"/>
            <a:ext cx="91153" cy="77097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58095" y="2642927"/>
            <a:ext cx="91153" cy="77097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82624" y="2668117"/>
            <a:ext cx="91153" cy="77097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768059" y="2640021"/>
            <a:ext cx="68477" cy="5801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361" tIns="46180" rIns="92361" bIns="46180" numCol="1" anchor="t" anchorCtr="0" compatLnSpc="1">
            <a:prstTxWarp prst="textNoShape">
              <a:avLst/>
            </a:prstTxWarp>
          </a:bodyPr>
          <a:lstStyle/>
          <a:p>
            <a:pPr defTabSz="923635">
              <a:defRPr/>
            </a:pPr>
            <a:endParaRPr lang="en-GB" sz="18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11411996" y="3364914"/>
            <a:ext cx="2385986" cy="157119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2424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186250" y="2366086"/>
            <a:ext cx="615738" cy="615738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38025" y="4320368"/>
            <a:ext cx="615738" cy="6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54" y="1154509"/>
            <a:ext cx="12314767" cy="6927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90" y="534488"/>
            <a:ext cx="185007" cy="2013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65" y="6618271"/>
            <a:ext cx="1463294" cy="1463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87" y="2162665"/>
            <a:ext cx="877240" cy="888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38" y="6352091"/>
            <a:ext cx="1850026" cy="1850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11" y="6352091"/>
            <a:ext cx="1850026" cy="1850026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68" y="1154510"/>
            <a:ext cx="8523643" cy="45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69210" y="5559284"/>
            <a:ext cx="3482771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A. </a:t>
            </a:r>
            <a:r>
              <a:rPr lang="en-US" sz="3636" b="1" dirty="0" smtClean="0">
                <a:solidFill>
                  <a:srgbClr val="008000"/>
                </a:solidFill>
                <a:latin typeface="Calibri" panose="020F0502020204030204"/>
              </a:rPr>
              <a:t>cao </a:t>
            </a: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to</a:t>
            </a:r>
            <a:endParaRPr lang="en-US" sz="3636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1700" y="6720315"/>
            <a:ext cx="3333476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D. </a:t>
            </a:r>
            <a:r>
              <a:rPr lang="en-US" sz="3636" b="1" dirty="0" smtClean="0">
                <a:solidFill>
                  <a:srgbClr val="008000"/>
                </a:solidFill>
                <a:latin typeface="Calibri" panose="020F0502020204030204"/>
              </a:rPr>
              <a:t>trầm </a:t>
            </a: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ấm</a:t>
            </a:r>
            <a:endParaRPr lang="en-US" sz="3636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69210" y="6757575"/>
            <a:ext cx="3482771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C. </a:t>
            </a:r>
            <a:r>
              <a:rPr lang="en-US" sz="3636" b="1" dirty="0" smtClean="0">
                <a:solidFill>
                  <a:srgbClr val="008000"/>
                </a:solidFill>
                <a:latin typeface="Calibri" panose="020F0502020204030204"/>
              </a:rPr>
              <a:t>nhân </a:t>
            </a: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hậu</a:t>
            </a:r>
            <a:endParaRPr lang="en-US" sz="3636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25157" y="5575465"/>
            <a:ext cx="3333476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B. </a:t>
            </a:r>
            <a:r>
              <a:rPr lang="en-US" sz="3636" b="1" dirty="0" smtClean="0">
                <a:solidFill>
                  <a:srgbClr val="008000"/>
                </a:solidFill>
                <a:latin typeface="Calibri" panose="020F0502020204030204"/>
              </a:rPr>
              <a:t>vạm </a:t>
            </a:r>
            <a:r>
              <a:rPr lang="en-US" sz="3636" b="1" dirty="0">
                <a:solidFill>
                  <a:srgbClr val="008000"/>
                </a:solidFill>
                <a:latin typeface="Calibri" panose="020F0502020204030204"/>
              </a:rPr>
              <a:t>vỡ</a:t>
            </a:r>
            <a:endParaRPr lang="en-US" sz="3636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7829" y="2524941"/>
            <a:ext cx="6950180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31514"/>
            <a:r>
              <a:rPr lang="en-US" sz="3771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 từ thích hợp điền vào chỗ trống?</a:t>
            </a:r>
          </a:p>
          <a:p>
            <a:pPr defTabSz="1231514"/>
            <a:r>
              <a:rPr lang="en-US" sz="3771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771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771" b="1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771" b="1" i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iọng </a:t>
            </a:r>
            <a:r>
              <a:rPr lang="en-US" sz="3771" b="1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nói của bố….”</a:t>
            </a:r>
            <a:endParaRPr lang="en-US" sz="3771" b="1" dirty="0">
              <a:solidFill>
                <a:srgbClr val="FF00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491" y="6950562"/>
            <a:ext cx="1536532" cy="65308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14130" y="4309322"/>
            <a:ext cx="615738" cy="615738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86917" y="5596921"/>
            <a:ext cx="615738" cy="615738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14130" y="6479829"/>
            <a:ext cx="615738" cy="615738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94792" y="7362738"/>
            <a:ext cx="615738" cy="615738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120" y="2189076"/>
            <a:ext cx="794358" cy="88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2408030" y="1765663"/>
            <a:ext cx="764707" cy="378841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635">
                <a:defRPr/>
              </a:pPr>
              <a:endParaRPr lang="en-GB" sz="282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635">
                <a:defRPr/>
              </a:pPr>
              <a:r>
                <a:rPr lang="en-GB" sz="111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1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1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1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188" y="2358705"/>
            <a:ext cx="645414" cy="6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756710" y="2346958"/>
            <a:ext cx="91153" cy="77097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758069" y="2904818"/>
            <a:ext cx="91153" cy="7709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58095" y="2642927"/>
            <a:ext cx="91153" cy="7709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82624" y="2668117"/>
            <a:ext cx="91153" cy="7709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768059" y="2640021"/>
            <a:ext cx="68477" cy="5801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361" tIns="46180" rIns="92361" bIns="46180" numCol="1" anchor="t" anchorCtr="0" compatLnSpc="1">
            <a:prstTxWarp prst="textNoShape">
              <a:avLst/>
            </a:prstTxWarp>
          </a:bodyPr>
          <a:lstStyle/>
          <a:p>
            <a:pPr defTabSz="923635">
              <a:defRPr/>
            </a:pPr>
            <a:endParaRPr lang="en-GB" sz="18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11411996" y="3364914"/>
            <a:ext cx="2385986" cy="157119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2424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86250" y="2366086"/>
            <a:ext cx="615738" cy="615738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38025" y="4320368"/>
            <a:ext cx="615738" cy="6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54" y="1154509"/>
            <a:ext cx="12314767" cy="6923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90" y="534488"/>
            <a:ext cx="185007" cy="2013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65" y="6618271"/>
            <a:ext cx="1463294" cy="1463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87" y="2162665"/>
            <a:ext cx="877240" cy="888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38" y="6352091"/>
            <a:ext cx="1850026" cy="1850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11" y="6352091"/>
            <a:ext cx="1850026" cy="1850026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68" y="1154510"/>
            <a:ext cx="8523643" cy="45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125156" y="6776817"/>
            <a:ext cx="4294110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D. </a:t>
            </a: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Chú, cô, cậu</a:t>
            </a: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69209" y="5555389"/>
            <a:ext cx="3482771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A. </a:t>
            </a: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Bác, chú, cô</a:t>
            </a: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69210" y="6757575"/>
            <a:ext cx="3482771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C. </a:t>
            </a: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bác, chú, cậu</a:t>
            </a: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25155" y="5575465"/>
            <a:ext cx="4221983" cy="96209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B. </a:t>
            </a:r>
            <a:r>
              <a:rPr lang="en-US" sz="3232" b="1" dirty="0">
                <a:solidFill>
                  <a:srgbClr val="008000"/>
                </a:solidFill>
                <a:latin typeface="Calibri" panose="020F0502020204030204"/>
              </a:rPr>
              <a:t>Bác, chú, dì</a:t>
            </a:r>
            <a:endParaRPr lang="en-US" sz="3232" b="1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1326" y="2599601"/>
            <a:ext cx="6747804" cy="121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3635">
              <a:defRPr/>
            </a:pPr>
            <a:r>
              <a:rPr lang="en-US" sz="3636" b="1" dirty="0">
                <a:solidFill>
                  <a:srgbClr val="FF0000"/>
                </a:solidFill>
                <a:latin typeface="Calibri" panose="020F0502020204030204"/>
              </a:rPr>
              <a:t>Dòng nào chỉ những người là </a:t>
            </a:r>
            <a:endParaRPr lang="en-US" sz="3636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923635">
              <a:defRPr/>
            </a:pPr>
            <a:r>
              <a:rPr lang="en-US" sz="3636" b="1" dirty="0">
                <a:solidFill>
                  <a:srgbClr val="FF0000"/>
                </a:solidFill>
                <a:latin typeface="Calibri" panose="020F0502020204030204"/>
              </a:rPr>
              <a:t>a</a:t>
            </a:r>
            <a:r>
              <a:rPr lang="en-US" sz="3636" b="1" dirty="0" smtClean="0">
                <a:solidFill>
                  <a:srgbClr val="FF0000"/>
                </a:solidFill>
                <a:latin typeface="Calibri" panose="020F0502020204030204"/>
              </a:rPr>
              <a:t>nh, em </a:t>
            </a:r>
            <a:r>
              <a:rPr lang="en-US" sz="3636" b="1" dirty="0">
                <a:solidFill>
                  <a:srgbClr val="FF0000"/>
                </a:solidFill>
                <a:latin typeface="Calibri" panose="020F0502020204030204"/>
              </a:rPr>
              <a:t>của bố ?</a:t>
            </a:r>
            <a:endParaRPr lang="en-US" sz="3636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491" y="6950562"/>
            <a:ext cx="1536532" cy="65308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14130" y="4309322"/>
            <a:ext cx="615738" cy="615738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86917" y="5596921"/>
            <a:ext cx="615738" cy="615738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14130" y="6479829"/>
            <a:ext cx="615738" cy="615738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294792" y="7362738"/>
            <a:ext cx="615738" cy="615738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120" y="2189076"/>
            <a:ext cx="794358" cy="88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2408030" y="1765663"/>
            <a:ext cx="764707" cy="378841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635">
                <a:defRPr/>
              </a:pPr>
              <a:endParaRPr lang="en-GB" sz="282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635">
                <a:defRPr/>
              </a:pPr>
              <a:r>
                <a:rPr lang="en-GB" sz="111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1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1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1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188" y="2358705"/>
            <a:ext cx="645414" cy="6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756710" y="2346958"/>
            <a:ext cx="91153" cy="77097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758069" y="2904818"/>
            <a:ext cx="91153" cy="7709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58095" y="2642927"/>
            <a:ext cx="91153" cy="7709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82624" y="2668117"/>
            <a:ext cx="91153" cy="7709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361" tIns="46180" rIns="92361" bIns="46180" numCol="1" anchor="t" anchorCtr="0" compatLnSpc="1">
              <a:prstTxWarp prst="textNoShape">
                <a:avLst/>
              </a:prstTxWarp>
            </a:bodyPr>
            <a:lstStyle/>
            <a:p>
              <a:pPr defTabSz="923635">
                <a:defRPr/>
              </a:pPr>
              <a:endParaRPr lang="en-GB" sz="181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768059" y="2640021"/>
            <a:ext cx="68477" cy="5801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361" tIns="46180" rIns="92361" bIns="46180" numCol="1" anchor="t" anchorCtr="0" compatLnSpc="1">
            <a:prstTxWarp prst="textNoShape">
              <a:avLst/>
            </a:prstTxWarp>
          </a:bodyPr>
          <a:lstStyle/>
          <a:p>
            <a:pPr defTabSz="923635">
              <a:defRPr/>
            </a:pPr>
            <a:endParaRPr lang="en-GB" sz="18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1411996" y="3364914"/>
            <a:ext cx="2385986" cy="157119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635">
              <a:defRPr/>
            </a:pPr>
            <a:r>
              <a:rPr lang="en-US" sz="2424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86250" y="2366086"/>
            <a:ext cx="615738" cy="615738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38025" y="4320368"/>
            <a:ext cx="615738" cy="6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232A20-E49B-4129-9E6D-969BA3353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11"/>
            <a:ext cx="15636874" cy="9236075"/>
          </a:xfrm>
          <a:prstGeom prst="rect">
            <a:avLst/>
          </a:prstGeom>
        </p:spPr>
      </p:pic>
      <p:cxnSp>
        <p:nvCxnSpPr>
          <p:cNvPr id="8" name="7"/>
          <p:cNvCxnSpPr/>
          <p:nvPr/>
        </p:nvCxnSpPr>
        <p:spPr>
          <a:xfrm>
            <a:off x="5415875" y="3136064"/>
            <a:ext cx="440131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589282" y="3933901"/>
            <a:ext cx="12406151" cy="52991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54311" y="262091"/>
            <a:ext cx="8415091" cy="5897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231514"/>
            <a:endParaRPr lang="en-US" sz="3232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25BA8-64F1-49CE-81E3-65665BE96D3F}"/>
              </a:ext>
            </a:extLst>
          </p:cNvPr>
          <p:cNvSpPr txBox="1"/>
          <p:nvPr/>
        </p:nvSpPr>
        <p:spPr>
          <a:xfrm>
            <a:off x="1847198" y="359908"/>
            <a:ext cx="11538672" cy="3573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31514"/>
            <a:r>
              <a:rPr lang="en-US" sz="808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 defTabSz="1231514"/>
            <a:r>
              <a:rPr lang="en-US" sz="4848" b="1" dirty="0" smtClean="0">
                <a:latin typeface="Times New Roman" pitchFamily="18" charset="0"/>
                <a:cs typeface="Times New Roman" pitchFamily="18" charset="0"/>
              </a:rPr>
              <a:t>Luyện tập:</a:t>
            </a:r>
          </a:p>
          <a:p>
            <a:pPr algn="ctr" defTabSz="1231514"/>
            <a:r>
              <a:rPr lang="en-US" sz="4848" b="1" dirty="0" smtClean="0">
                <a:latin typeface="Times New Roman" pitchFamily="18" charset="0"/>
                <a:cs typeface="Times New Roman" pitchFamily="18" charset="0"/>
              </a:rPr>
              <a:t>Mở </a:t>
            </a:r>
            <a:r>
              <a:rPr lang="en-US" sz="4848" b="1" dirty="0">
                <a:latin typeface="Times New Roman" pitchFamily="18" charset="0"/>
                <a:cs typeface="Times New Roman" pitchFamily="18" charset="0"/>
              </a:rPr>
              <a:t>rộng vốn từ về tình cảm gia đình. </a:t>
            </a:r>
            <a:endParaRPr lang="en-US" sz="4848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1231514"/>
            <a:r>
              <a:rPr lang="en-US" sz="4848" b="1" dirty="0" smtClean="0">
                <a:latin typeface="Times New Roman" pitchFamily="18" charset="0"/>
                <a:cs typeface="Times New Roman" pitchFamily="18" charset="0"/>
              </a:rPr>
              <a:t>Dấu </a:t>
            </a:r>
            <a:r>
              <a:rPr lang="en-US" sz="4848" b="1" dirty="0">
                <a:latin typeface="Times New Roman" pitchFamily="18" charset="0"/>
                <a:cs typeface="Times New Roman" pitchFamily="18" charset="0"/>
              </a:rPr>
              <a:t>chấm, dấu chấm hỏi, dấu chấm than</a:t>
            </a:r>
          </a:p>
        </p:txBody>
      </p:sp>
    </p:spTree>
    <p:extLst>
      <p:ext uri="{BB962C8B-B14F-4D97-AF65-F5344CB8AC3E}">
        <p14:creationId xmlns:p14="http://schemas.microsoft.com/office/powerpoint/2010/main" val="8129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6362629"/>
            <a:ext cx="15622913" cy="28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8269" y="1907997"/>
            <a:ext cx="6540816" cy="1216961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871"/>
              </a:spcBef>
            </a:pPr>
            <a:r>
              <a:rPr lang="en-US" sz="5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đạt:</a:t>
            </a:r>
            <a:endParaRPr lang="vi-VN" sz="57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6485" y="3021128"/>
            <a:ext cx="11307974" cy="2504052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700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7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1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1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61451" y="3545953"/>
            <a:ext cx="4039526" cy="55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11249596" y="382687"/>
            <a:ext cx="4272875" cy="24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4741965" y="3347148"/>
            <a:ext cx="10448271" cy="1259281"/>
          </a:xfrm>
          <a:prstGeom prst="rect">
            <a:avLst/>
          </a:prstGeom>
          <a:noFill/>
          <a:ln w="9525">
            <a:noFill/>
          </a:ln>
        </p:spPr>
        <p:txBody>
          <a:bodyPr wrap="square" lIns="119342" tIns="59671" rIns="119342" bIns="59671">
            <a:spAutoFit/>
          </a:bodyPr>
          <a:lstStyle/>
          <a:p>
            <a:pPr lvl="0" eaLnBrk="0" hangingPunct="0"/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7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4891281" y="4866659"/>
            <a:ext cx="10298955" cy="1259281"/>
          </a:xfrm>
          <a:prstGeom prst="rect">
            <a:avLst/>
          </a:prstGeom>
          <a:noFill/>
          <a:ln w="9525">
            <a:noFill/>
          </a:ln>
        </p:spPr>
        <p:txBody>
          <a:bodyPr wrap="square" lIns="119342" tIns="59671" rIns="119342" bIns="59671">
            <a:spAutoFit/>
          </a:bodyPr>
          <a:lstStyle/>
          <a:p>
            <a:pPr lvl="0" eaLnBrk="0" hangingPunct="0"/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sử dụng dấu câu (dấu chấm, dấu chấm hỏi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dấu chấm than).</a:t>
            </a:r>
            <a:endParaRPr lang="zh-CN" altLang="en-US" sz="37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20332" y="421161"/>
            <a:ext cx="1636643" cy="145140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746186" y="844565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5759" y="722257"/>
            <a:ext cx="11145179" cy="1643939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nào dưới đây chỉ tình cảm của người thân trong gia đình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1756571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8992692" y="3370106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5011758" y="3433177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876846" y="5293068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4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1" y="3200244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pic>
        <p:nvPicPr>
          <p:cNvPr id="2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145" y="1843827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702912" y="4000892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hăm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85429" y="4000892"/>
            <a:ext cx="2484139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hăm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302058" y="4000891"/>
            <a:ext cx="2468880" cy="1020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713588" y="5887825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60285" y="5848735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81" y="2984127"/>
            <a:ext cx="1038062" cy="13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283" y="5664109"/>
            <a:ext cx="2386692" cy="13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2047095" y="5143658"/>
            <a:ext cx="973193" cy="11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45" y="2869180"/>
            <a:ext cx="1147031" cy="11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10" y="3087688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351" y="5664109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05" y="5606175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1367705" y="5843236"/>
            <a:ext cx="2468880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290" y="3087688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9" grpId="0" animBg="1"/>
      <p:bldP spid="91" grpId="0" animBg="1"/>
      <p:bldP spid="92" grpId="0" animBg="1"/>
      <p:bldP spid="93" grpId="0" animBg="1"/>
      <p:bldP spid="9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469</Words>
  <Application>Microsoft Office PowerPoint</Application>
  <PresentationFormat>Custom</PresentationFormat>
  <Paragraphs>77</Paragraphs>
  <Slides>13</Slides>
  <Notes>8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SimSun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iCiel Crocante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406</cp:revision>
  <dcterms:created xsi:type="dcterms:W3CDTF">2021-06-15T15:52:51Z</dcterms:created>
  <dcterms:modified xsi:type="dcterms:W3CDTF">2021-12-15T12:54:04Z</dcterms:modified>
</cp:coreProperties>
</file>