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activeX/activeX1.xml" ContentType="application/vnd.ms-office.activeX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activeX/activeX2.xml" ContentType="application/vnd.ms-office.activeX+xml"/>
  <Override PartName="/ppt/notesSlides/notesSlide3.xml" ContentType="application/vnd.openxmlformats-officedocument.presentationml.notesSlide+xml"/>
  <Override PartName="/ppt/activeX/activeX3.xml" ContentType="application/vnd.ms-office.activeX+xml"/>
  <Override PartName="/ppt/activeX/activeX4.xml" ContentType="application/vnd.ms-office.activeX+xml"/>
  <Override PartName="/ppt/activeX/activeX5.xml" ContentType="application/vnd.ms-office.activeX+xml"/>
  <Override PartName="/ppt/activeX/activeX6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6"/>
  </p:notesMasterIdLst>
  <p:sldIdLst>
    <p:sldId id="257" r:id="rId3"/>
    <p:sldId id="305" r:id="rId4"/>
    <p:sldId id="296" r:id="rId5"/>
    <p:sldId id="308" r:id="rId6"/>
    <p:sldId id="295" r:id="rId7"/>
    <p:sldId id="258" r:id="rId8"/>
    <p:sldId id="309" r:id="rId9"/>
    <p:sldId id="270" r:id="rId10"/>
    <p:sldId id="307" r:id="rId11"/>
    <p:sldId id="306" r:id="rId12"/>
    <p:sldId id="304" r:id="rId13"/>
    <p:sldId id="293" r:id="rId14"/>
    <p:sldId id="28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2705" autoAdjust="0"/>
  </p:normalViewPr>
  <p:slideViewPr>
    <p:cSldViewPr snapToGrid="0">
      <p:cViewPr varScale="1">
        <p:scale>
          <a:sx n="68" d="100"/>
          <a:sy n="68" d="100"/>
        </p:scale>
        <p:origin x="282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_rels/activeX6.xml.rels><?xml version="1.0" encoding="UTF-8" standalone="yes"?>
<Relationships xmlns="http://schemas.openxmlformats.org/package/2006/relationships"><Relationship Id="rId1" Type="http://schemas.microsoft.com/office/2006/relationships/activeXControlBinary" Target="activeX6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5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6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E4A473-2BDC-4691-9B18-DA7ACC441C8A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A38487-C24C-4966-9DA1-EB22F3644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588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3624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5736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A38487-C24C-4966-9DA1-EB22F36449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8958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781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581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2770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6692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5088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3122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9864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0885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8522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8156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349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8083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454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0081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4423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">
  <p:cSld name="Blank colo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sldNum" idx="12"/>
          </p:nvPr>
        </p:nvSpPr>
        <p:spPr>
          <a:xfrm>
            <a:off x="145433" y="194699"/>
            <a:ext cx="2409600" cy="16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algn="l"/>
            <a:fld id="{00000000-1234-1234-1234-123412341234}" type="slidenum">
              <a:rPr lang="en" smtClean="0">
                <a:solidFill>
                  <a:prstClr val="black">
                    <a:tint val="75000"/>
                  </a:prstClr>
                </a:solidFill>
              </a:rPr>
              <a:pPr algn="l"/>
              <a:t>‹#›</a:t>
            </a:fld>
            <a:endParaRPr lang="e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952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846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417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965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042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34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419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425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C6F32-809B-4A83-821D-D07C0E8E5FD3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72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400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control" Target="../activeX/activeX4.xml"/><Relationship Id="rId7" Type="http://schemas.openxmlformats.org/officeDocument/2006/relationships/image" Target="../media/image1.png"/><Relationship Id="rId12" Type="http://schemas.openxmlformats.org/officeDocument/2006/relationships/image" Target="../media/image28.wmf"/><Relationship Id="rId2" Type="http://schemas.openxmlformats.org/officeDocument/2006/relationships/control" Target="../activeX/activeX3.xml"/><Relationship Id="rId1" Type="http://schemas.openxmlformats.org/officeDocument/2006/relationships/vmlDrawing" Target="../drawings/vmlDrawing3.v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27.wmf"/><Relationship Id="rId5" Type="http://schemas.openxmlformats.org/officeDocument/2006/relationships/control" Target="../activeX/activeX6.xml"/><Relationship Id="rId10" Type="http://schemas.openxmlformats.org/officeDocument/2006/relationships/image" Target="../media/image30.png"/><Relationship Id="rId4" Type="http://schemas.openxmlformats.org/officeDocument/2006/relationships/control" Target="../activeX/activeX5.xml"/><Relationship Id="rId9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1.png"/><Relationship Id="rId7" Type="http://schemas.openxmlformats.org/officeDocument/2006/relationships/image" Target="../media/image18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7.wdp"/><Relationship Id="rId5" Type="http://schemas.openxmlformats.org/officeDocument/2006/relationships/image" Target="../media/image32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3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jpe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1.png"/><Relationship Id="rId7" Type="http://schemas.openxmlformats.org/officeDocument/2006/relationships/image" Target="../media/image34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3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3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png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microsoft.com/office/2007/relationships/hdphoto" Target="../media/hdphoto4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7.png"/><Relationship Id="rId5" Type="http://schemas.microsoft.com/office/2007/relationships/hdphoto" Target="../media/hdphoto3.wdp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18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9.png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Relationship Id="rId6" Type="http://schemas.microsoft.com/office/2007/relationships/hdphoto" Target="../media/hdphoto1.wdp"/><Relationship Id="rId11" Type="http://schemas.openxmlformats.org/officeDocument/2006/relationships/image" Target="../media/image21.wmf"/><Relationship Id="rId5" Type="http://schemas.openxmlformats.org/officeDocument/2006/relationships/image" Target="../media/image1.png"/><Relationship Id="rId10" Type="http://schemas.openxmlformats.org/officeDocument/2006/relationships/image" Target="../media/image20.png"/><Relationship Id="rId4" Type="http://schemas.openxmlformats.org/officeDocument/2006/relationships/notesSlide" Target="../notesSlides/notesSlide3.xml"/><Relationship Id="rId9" Type="http://schemas.microsoft.com/office/2007/relationships/hdphoto" Target="../media/hdphoto6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microsoft.com/office/2007/relationships/hdphoto" Target="../media/hdphoto5.wdp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5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23732" y="-19522"/>
            <a:ext cx="12336855" cy="259141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dist="50800" dir="5400000" algn="ctr" rotWithShape="0">
              <a:srgbClr val="000000">
                <a:alpha val="26000"/>
              </a:srgb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algn="ctr"/>
            <a:endParaRPr lang="en-US" sz="2400" dirty="0"/>
          </a:p>
        </p:txBody>
      </p:sp>
      <p:sp>
        <p:nvSpPr>
          <p:cNvPr id="18" name="Flowchart: Document 17"/>
          <p:cNvSpPr/>
          <p:nvPr/>
        </p:nvSpPr>
        <p:spPr>
          <a:xfrm>
            <a:off x="-57598" y="14346"/>
            <a:ext cx="12336855" cy="236963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algn="ctr"/>
            <a:endParaRPr lang="en-US" sz="3200" dirty="0"/>
          </a:p>
        </p:txBody>
      </p:sp>
      <p:grpSp>
        <p:nvGrpSpPr>
          <p:cNvPr id="2" name="Group 1"/>
          <p:cNvGrpSpPr/>
          <p:nvPr/>
        </p:nvGrpSpPr>
        <p:grpSpPr>
          <a:xfrm>
            <a:off x="3164498" y="2888423"/>
            <a:ext cx="7427301" cy="1300191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038875" y="2828804"/>
            <a:ext cx="1323109" cy="1323109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817096" y="-711057"/>
            <a:ext cx="3292844" cy="3062308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00B0F0"/>
            </a:solidFill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-189549" y="727077"/>
            <a:ext cx="2382188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Tuần</a:t>
            </a:r>
            <a:r>
              <a:rPr lang="en-US" sz="4000" b="1" dirty="0" smtClean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7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865203" y="296191"/>
            <a:ext cx="9550400" cy="1354152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8000" b="1" dirty="0" err="1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</a:t>
            </a:r>
            <a:r>
              <a:rPr lang="en-US" sz="8000" b="1" dirty="0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8000" b="1" dirty="0" err="1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học</a:t>
            </a:r>
            <a:r>
              <a:rPr lang="en-US" sz="8000" b="1" dirty="0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8000" b="1" dirty="0" err="1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vui</a:t>
            </a:r>
            <a:r>
              <a:rPr lang="en-US" sz="8000" b="1" dirty="0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8000" b="1" dirty="0" err="1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sao</a:t>
            </a:r>
            <a:endParaRPr lang="en-US" sz="8000" b="1" dirty="0">
              <a:ln w="3175">
                <a:solidFill>
                  <a:schemeClr val="bg1"/>
                </a:solidFill>
              </a:ln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997523" y="2864487"/>
            <a:ext cx="1320800" cy="127214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iCiel Cadena" panose="02000503000000020004" pitchFamily="2" charset="0"/>
                <a:ea typeface="Arial-Rounded" pitchFamily="34" charset="0"/>
                <a:cs typeface="Arial-Rounded" pitchFamily="34" charset="0"/>
              </a:rPr>
              <a:t>Bài</a:t>
            </a:r>
            <a:endParaRPr lang="en-US" sz="3200" b="1" dirty="0">
              <a:solidFill>
                <a:schemeClr val="bg1"/>
              </a:solidFill>
              <a:latin typeface="iCiel Cadena" panose="02000503000000020004" pitchFamily="2" charset="0"/>
              <a:ea typeface="Arial-Rounded" pitchFamily="34" charset="0"/>
              <a:cs typeface="Arial-Rounded" pitchFamily="34" charset="0"/>
            </a:endParaRPr>
          </a:p>
          <a:p>
            <a:pPr algn="ctr"/>
            <a:r>
              <a:rPr lang="en-US" sz="4267" b="1" dirty="0" smtClean="0">
                <a:solidFill>
                  <a:schemeClr val="bg1"/>
                </a:solidFill>
                <a:latin typeface="iCiel Cadena" panose="02000503000000020004" pitchFamily="2" charset="0"/>
                <a:ea typeface="Arial-Rounded" pitchFamily="34" charset="0"/>
                <a:cs typeface="Times New Roman" pitchFamily="18" charset="0"/>
              </a:rPr>
              <a:t>14</a:t>
            </a:r>
            <a:endParaRPr lang="en-US" sz="4267" b="1" dirty="0">
              <a:solidFill>
                <a:schemeClr val="bg1"/>
              </a:solidFill>
              <a:latin typeface="iCiel Cadena" panose="02000503000000020004" pitchFamily="2" charset="0"/>
              <a:ea typeface="Arial-Rounded" pitchFamily="34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034180" y="3087602"/>
            <a:ext cx="298511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4000">
                <a:solidFill>
                  <a:srgbClr val="FF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iCiel Pony" panose="02000000000000000000" pitchFamily="2" charset="0"/>
              </a:defRPr>
            </a:lvl1pPr>
          </a:lstStyle>
          <a:p>
            <a:r>
              <a:rPr lang="en-US" sz="4400" dirty="0" err="1" smtClean="0">
                <a:solidFill>
                  <a:srgbClr val="0070C0"/>
                </a:solidFill>
              </a:rPr>
              <a:t>Em</a:t>
            </a:r>
            <a:r>
              <a:rPr lang="en-US" sz="4400" dirty="0" smtClean="0">
                <a:solidFill>
                  <a:srgbClr val="0070C0"/>
                </a:solidFill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</a:rPr>
              <a:t>học</a:t>
            </a:r>
            <a:r>
              <a:rPr lang="en-US" sz="4400" dirty="0" smtClean="0">
                <a:solidFill>
                  <a:srgbClr val="0070C0"/>
                </a:solidFill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</a:rPr>
              <a:t>vẽ</a:t>
            </a:r>
            <a:endParaRPr lang="en-US" sz="4400" dirty="0">
              <a:solidFill>
                <a:srgbClr val="0070C0"/>
              </a:solidFill>
            </a:endParaRPr>
          </a:p>
        </p:txBody>
      </p:sp>
      <p:pic>
        <p:nvPicPr>
          <p:cNvPr id="2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47683" y="4365937"/>
            <a:ext cx="27462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iCiel Pony" panose="02000000000000000000" pitchFamily="2" charset="0"/>
              </a:rPr>
              <a:t>Luyện</a:t>
            </a:r>
            <a:r>
              <a:rPr lang="en-US" sz="4000" dirty="0" smtClean="0">
                <a:solidFill>
                  <a:srgbClr val="FF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iCiel Pony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iCiel Pony" panose="02000000000000000000" pitchFamily="2" charset="0"/>
              </a:rPr>
              <a:t>tập</a:t>
            </a:r>
            <a:endParaRPr lang="en-US" sz="4000" dirty="0">
              <a:solidFill>
                <a:srgbClr val="FF0000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iCiel Pony" panose="02000000000000000000" pitchFamily="2" charset="0"/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6" t="48138" r="82480" b="40081"/>
          <a:stretch/>
        </p:blipFill>
        <p:spPr bwMode="auto">
          <a:xfrm>
            <a:off x="3752850" y="4117341"/>
            <a:ext cx="1276083" cy="1077700"/>
          </a:xfrm>
          <a:prstGeom prst="flowChartConnector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6007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9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Oval 13"/>
          <p:cNvSpPr/>
          <p:nvPr/>
        </p:nvSpPr>
        <p:spPr>
          <a:xfrm>
            <a:off x="268302" y="467121"/>
            <a:ext cx="609600" cy="6096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54101" y="556418"/>
            <a:ext cx="8673769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4900470"/>
              </p:ext>
            </p:extLst>
          </p:nvPr>
        </p:nvGraphicFramePr>
        <p:xfrm>
          <a:off x="990600" y="1860550"/>
          <a:ext cx="10248900" cy="3530600"/>
        </p:xfrm>
        <a:graphic>
          <a:graphicData uri="http://schemas.openxmlformats.org/drawingml/2006/table">
            <a:tbl>
              <a:tblPr/>
              <a:tblGrid>
                <a:gridCol w="2133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52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62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779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b="1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3200" b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lang="en-US" sz="3200" b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tự</a:t>
                      </a:r>
                      <a:endParaRPr lang="en-US" sz="3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mpd="sng">
                      <a:solidFill>
                        <a:srgbClr val="0070C0"/>
                      </a:solidFill>
                      <a:prstDash val="soli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rgbClr val="0070C0"/>
                      </a:solidFill>
                      <a:prstDash val="soli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b="1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3200" b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3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b="1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3200" b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3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mpd="sng">
                      <a:solidFill>
                        <a:srgbClr val="0070C0"/>
                      </a:solidFill>
                      <a:prstDash val="soli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63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3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bút</a:t>
                      </a:r>
                      <a:r>
                        <a:rPr lang="en-US" sz="32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màu</a:t>
                      </a:r>
                      <a:endParaRPr lang="en-US" sz="3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Bút</a:t>
                      </a:r>
                      <a:r>
                        <a:rPr lang="en-US" sz="32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màu</a:t>
                      </a:r>
                      <a:r>
                        <a:rPr lang="en-US" sz="32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dùng</a:t>
                      </a:r>
                      <a:r>
                        <a:rPr lang="en-US" sz="3200" b="1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3200" b="1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vẽ</a:t>
                      </a:r>
                      <a:r>
                        <a:rPr lang="en-US" sz="3200" b="1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tranh</a:t>
                      </a:r>
                      <a:r>
                        <a:rPr lang="en-US" sz="32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3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3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3200" dirty="0"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3200" dirty="0"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3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rgbClr val="0070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3200" dirty="0"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3200" dirty="0"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2" name="图片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98352">
            <a:off x="10062260" y="359413"/>
            <a:ext cx="1094699" cy="1873355"/>
          </a:xfrm>
          <a:prstGeom prst="rect">
            <a:avLst/>
          </a:prstGeom>
        </p:spPr>
      </p:pic>
      <p:pic>
        <p:nvPicPr>
          <p:cNvPr id="13" name="图片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896" y="4572000"/>
            <a:ext cx="2050239" cy="2281415"/>
          </a:xfrm>
          <a:prstGeom prst="rect">
            <a:avLst/>
          </a:prstGeom>
        </p:spPr>
      </p:pic>
    </p:spTree>
    <p:controls>
      <mc:AlternateContent xmlns:mc="http://schemas.openxmlformats.org/markup-compatibility/2006">
        <mc:Choice xmlns:v="urn:schemas-microsoft-com:vml" Requires="v">
          <p:control spid="3090" name="TextBox1" r:id="rId2" imgW="3133800" imgH="676440"/>
        </mc:Choice>
        <mc:Fallback>
          <p:control name="TextBox1" r:id="rId2" imgW="3133800" imgH="676440">
            <p:pic>
              <p:nvPicPr>
                <p:cNvPr id="16" name="TextBox1">
                  <a:extLst>
                    <a:ext uri="{FF2B5EF4-FFF2-40B4-BE49-F238E27FC236}">
                      <a16:creationId xmlns:a16="http://schemas.microsoft.com/office/drawing/2014/main" id="{9DF78BC0-C858-40A7-90F3-71183FC42BA4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214179" y="3783978"/>
                  <a:ext cx="3130350" cy="675482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3091" name="TextBox2" r:id="rId3" imgW="3133800" imgH="676440"/>
        </mc:Choice>
        <mc:Fallback>
          <p:control name="TextBox2" r:id="rId3" imgW="3133800" imgH="676440">
            <p:pic>
              <p:nvPicPr>
                <p:cNvPr id="17" name="TextBox2">
                  <a:extLst>
                    <a:ext uri="{FF2B5EF4-FFF2-40B4-BE49-F238E27FC236}">
                      <a16:creationId xmlns:a16="http://schemas.microsoft.com/office/drawing/2014/main" id="{9DF78BC0-C858-40A7-90F3-71183FC42BA4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214179" y="4622664"/>
                  <a:ext cx="3130350" cy="675482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3092" name="TextBox3" r:id="rId4" imgW="4514760" imgH="676440"/>
        </mc:Choice>
        <mc:Fallback>
          <p:control name="TextBox3" r:id="rId4" imgW="4514760" imgH="676440">
            <p:pic>
              <p:nvPicPr>
                <p:cNvPr id="18" name="TextBox3">
                  <a:extLst>
                    <a:ext uri="{FF2B5EF4-FFF2-40B4-BE49-F238E27FC236}">
                      <a16:creationId xmlns:a16="http://schemas.microsoft.com/office/drawing/2014/main" id="{9DF78BC0-C858-40A7-90F3-71183FC42BA4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6587631" y="3783978"/>
                  <a:ext cx="4511778" cy="675482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3093" name="TextBox4" r:id="rId5" imgW="4514760" imgH="676440"/>
        </mc:Choice>
        <mc:Fallback>
          <p:control name="TextBox4" r:id="rId5" imgW="4514760" imgH="676440">
            <p:pic>
              <p:nvPicPr>
                <p:cNvPr id="19" name="TextBox4">
                  <a:extLst>
                    <a:ext uri="{FF2B5EF4-FFF2-40B4-BE49-F238E27FC236}">
                      <a16:creationId xmlns:a16="http://schemas.microsoft.com/office/drawing/2014/main" id="{9DF78BC0-C858-40A7-90F3-71183FC42BA4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6587631" y="4615700"/>
                  <a:ext cx="4511778" cy="675482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4014807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>
            <a:off x="11169748" y="414360"/>
            <a:ext cx="998746" cy="148328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9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Oval 13"/>
          <p:cNvSpPr/>
          <p:nvPr/>
        </p:nvSpPr>
        <p:spPr>
          <a:xfrm>
            <a:off x="268302" y="467121"/>
            <a:ext cx="609600" cy="6096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54101" y="556418"/>
            <a:ext cx="8673769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867" t="50000" r="17613" b="13462"/>
          <a:stretch/>
        </p:blipFill>
        <p:spPr bwMode="auto">
          <a:xfrm>
            <a:off x="194603" y="4562883"/>
            <a:ext cx="6881447" cy="22978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" name="Group 22"/>
          <p:cNvGrpSpPr/>
          <p:nvPr/>
        </p:nvGrpSpPr>
        <p:grpSpPr>
          <a:xfrm>
            <a:off x="1759115" y="1256004"/>
            <a:ext cx="8673769" cy="3323938"/>
            <a:chOff x="1759115" y="1256004"/>
            <a:chExt cx="8673769" cy="3323938"/>
          </a:xfrm>
        </p:grpSpPr>
        <p:sp>
          <p:nvSpPr>
            <p:cNvPr id="16" name="TextBox 15"/>
            <p:cNvSpPr txBox="1"/>
            <p:nvPr/>
          </p:nvSpPr>
          <p:spPr>
            <a:xfrm>
              <a:off x="1759115" y="1256004"/>
              <a:ext cx="8673769" cy="3323938"/>
            </a:xfrm>
            <a:prstGeom prst="rect">
              <a:avLst/>
            </a:prstGeom>
            <a:noFill/>
          </p:spPr>
          <p:txBody>
            <a:bodyPr wrap="square" lIns="91391" tIns="45696" rIns="91391" bIns="45696" rtlCol="0">
              <a:spAutoFit/>
            </a:bodyPr>
            <a:lstStyle>
              <a:defPPr>
                <a:defRPr lang="en-US"/>
              </a:defPPr>
              <a:lvl1pPr algn="just">
                <a:defRPr sz="2800" b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defRPr>
              </a:lvl1pPr>
            </a:lstStyle>
            <a:p>
              <a:pPr>
                <a:lnSpc>
                  <a:spcPct val="150000"/>
                </a:lnSpc>
              </a:pPr>
              <a:r>
                <a:rPr lang="en-US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Bút</a:t>
              </a:r>
              <a:r>
                <a:rPr lang="en-US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chì</a:t>
              </a:r>
              <a:r>
                <a:rPr lang="en-US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- </a:t>
              </a:r>
              <a:r>
                <a:rPr lang="en-US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Tẩy</a:t>
              </a:r>
              <a:r>
                <a:rPr lang="en-US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ơi</a:t>
              </a:r>
              <a:r>
                <a:rPr lang="en-US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cậu</a:t>
              </a:r>
              <a:r>
                <a:rPr lang="en-US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giúp</a:t>
              </a:r>
              <a:r>
                <a:rPr lang="en-US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tớ</a:t>
              </a:r>
              <a:r>
                <a:rPr lang="en-US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chút</a:t>
              </a:r>
              <a:r>
                <a:rPr lang="en-US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>
                <a:lnSpc>
                  <a:spcPct val="150000"/>
                </a:lnSpc>
              </a:pPr>
              <a:r>
                <a:rPr lang="en-US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Tẩy: 	  </a:t>
              </a:r>
              <a:r>
                <a:rPr lang="en-US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en-US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Cậu muốn tớ giúp gì nào</a:t>
              </a:r>
            </a:p>
            <a:p>
              <a:pPr>
                <a:lnSpc>
                  <a:spcPct val="150000"/>
                </a:lnSpc>
              </a:pPr>
              <a:r>
                <a:rPr lang="en-US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Bút</a:t>
              </a:r>
              <a:r>
                <a:rPr lang="en-US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chì</a:t>
              </a:r>
              <a:r>
                <a:rPr lang="en-US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- </a:t>
              </a:r>
              <a:r>
                <a:rPr lang="en-US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Tớ</a:t>
              </a:r>
              <a:r>
                <a:rPr lang="en-US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muốn</a:t>
              </a:r>
              <a:r>
                <a:rPr lang="en-US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xóa</a:t>
              </a:r>
              <a:r>
                <a:rPr lang="en-US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vẽ</a:t>
              </a:r>
              <a:r>
                <a:rPr lang="en-US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này</a:t>
              </a:r>
              <a:endPara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Tẩy</a:t>
              </a:r>
              <a:r>
                <a:rPr lang="en-US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      - </a:t>
              </a:r>
              <a:r>
                <a:rPr lang="en-US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Tớ</a:t>
              </a:r>
              <a:r>
                <a:rPr lang="en-US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sẽ</a:t>
              </a:r>
              <a:r>
                <a:rPr lang="en-US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giúp</a:t>
              </a:r>
              <a:r>
                <a:rPr lang="en-US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cậu</a:t>
              </a:r>
              <a:endPara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Bút</a:t>
              </a:r>
              <a:r>
                <a:rPr lang="en-US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chì</a:t>
              </a:r>
              <a:r>
                <a:rPr lang="en-US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- </a:t>
              </a:r>
              <a:r>
                <a:rPr lang="en-US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Cảm</a:t>
              </a:r>
              <a:r>
                <a:rPr lang="en-US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ơn</a:t>
              </a:r>
              <a:r>
                <a:rPr lang="en-US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cậu</a:t>
              </a:r>
              <a:endPara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9762889" y="1459791"/>
              <a:ext cx="457200" cy="457200"/>
            </a:xfrm>
            <a:prstGeom prst="roundRect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7170538" y="2052718"/>
              <a:ext cx="457200" cy="457200"/>
            </a:xfrm>
            <a:prstGeom prst="roundRect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7244864" y="2672857"/>
              <a:ext cx="457200" cy="457200"/>
            </a:xfrm>
            <a:prstGeom prst="roundRect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5684225" y="3334039"/>
              <a:ext cx="457200" cy="457200"/>
            </a:xfrm>
            <a:prstGeom prst="roundRect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5416940" y="3953019"/>
              <a:ext cx="457200" cy="457200"/>
            </a:xfrm>
            <a:prstGeom prst="roundRect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9767251" y="1356562"/>
            <a:ext cx="457200" cy="584775"/>
            <a:chOff x="9242474" y="1916713"/>
            <a:chExt cx="457200" cy="584775"/>
          </a:xfrm>
        </p:grpSpPr>
        <p:sp>
          <p:nvSpPr>
            <p:cNvPr id="22" name="Rounded Rectangle 21"/>
            <p:cNvSpPr/>
            <p:nvPr/>
          </p:nvSpPr>
          <p:spPr>
            <a:xfrm>
              <a:off x="9242474" y="1997609"/>
              <a:ext cx="457200" cy="457200"/>
            </a:xfrm>
            <a:prstGeom prst="roundRect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9302258" y="1916713"/>
              <a:ext cx="36580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  <a:endPara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7179713" y="1982578"/>
            <a:ext cx="457200" cy="584775"/>
            <a:chOff x="9242474" y="1916713"/>
            <a:chExt cx="457200" cy="584775"/>
          </a:xfrm>
        </p:grpSpPr>
        <p:sp>
          <p:nvSpPr>
            <p:cNvPr id="25" name="Rounded Rectangle 24"/>
            <p:cNvSpPr/>
            <p:nvPr/>
          </p:nvSpPr>
          <p:spPr>
            <a:xfrm>
              <a:off x="9242474" y="1997609"/>
              <a:ext cx="457200" cy="457200"/>
            </a:xfrm>
            <a:prstGeom prst="roundRect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9302258" y="1916713"/>
              <a:ext cx="36580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  <a:endPara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7244885" y="2381610"/>
            <a:ext cx="457200" cy="769441"/>
            <a:chOff x="9242474" y="1719761"/>
            <a:chExt cx="457200" cy="769441"/>
          </a:xfrm>
        </p:grpSpPr>
        <p:sp>
          <p:nvSpPr>
            <p:cNvPr id="28" name="Rounded Rectangle 27"/>
            <p:cNvSpPr/>
            <p:nvPr/>
          </p:nvSpPr>
          <p:spPr>
            <a:xfrm>
              <a:off x="9242474" y="1997609"/>
              <a:ext cx="457200" cy="457200"/>
            </a:xfrm>
            <a:prstGeom prst="roundRect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9302258" y="1719761"/>
              <a:ext cx="32092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5671932" y="3059007"/>
            <a:ext cx="457200" cy="769441"/>
            <a:chOff x="9242474" y="1719761"/>
            <a:chExt cx="457200" cy="769441"/>
          </a:xfrm>
        </p:grpSpPr>
        <p:sp>
          <p:nvSpPr>
            <p:cNvPr id="31" name="Rounded Rectangle 30"/>
            <p:cNvSpPr/>
            <p:nvPr/>
          </p:nvSpPr>
          <p:spPr>
            <a:xfrm>
              <a:off x="9242474" y="1997609"/>
              <a:ext cx="457200" cy="457200"/>
            </a:xfrm>
            <a:prstGeom prst="roundRect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9302258" y="1719761"/>
              <a:ext cx="32092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5406379" y="3668910"/>
            <a:ext cx="457200" cy="769441"/>
            <a:chOff x="9242474" y="1719761"/>
            <a:chExt cx="457200" cy="769441"/>
          </a:xfrm>
        </p:grpSpPr>
        <p:sp>
          <p:nvSpPr>
            <p:cNvPr id="34" name="Rounded Rectangle 33"/>
            <p:cNvSpPr/>
            <p:nvPr/>
          </p:nvSpPr>
          <p:spPr>
            <a:xfrm>
              <a:off x="9242474" y="1997609"/>
              <a:ext cx="457200" cy="457200"/>
            </a:xfrm>
            <a:prstGeom prst="roundRect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9302258" y="1719761"/>
              <a:ext cx="32092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</p:txBody>
        </p:sp>
      </p:grpSp>
      <p:grpSp>
        <p:nvGrpSpPr>
          <p:cNvPr id="2051" name="Group 2050"/>
          <p:cNvGrpSpPr/>
          <p:nvPr/>
        </p:nvGrpSpPr>
        <p:grpSpPr>
          <a:xfrm>
            <a:off x="9050734" y="2581421"/>
            <a:ext cx="2683764" cy="1407328"/>
            <a:chOff x="9050733" y="2581421"/>
            <a:chExt cx="2764301" cy="1407328"/>
          </a:xfrm>
        </p:grpSpPr>
        <p:sp>
          <p:nvSpPr>
            <p:cNvPr id="2048" name="Rounded Rectangular Callout 2047"/>
            <p:cNvSpPr/>
            <p:nvPr/>
          </p:nvSpPr>
          <p:spPr>
            <a:xfrm>
              <a:off x="9050733" y="2581421"/>
              <a:ext cx="2764301" cy="1385663"/>
            </a:xfrm>
            <a:prstGeom prst="wedgeRoundRectCallout">
              <a:avLst>
                <a:gd name="adj1" fmla="val -44752"/>
                <a:gd name="adj2" fmla="val 74683"/>
                <a:gd name="adj3" fmla="val 16667"/>
              </a:avLst>
            </a:prstGeom>
            <a:noFill/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49" name="TextBox 2048"/>
            <p:cNvSpPr txBox="1"/>
            <p:nvPr/>
          </p:nvSpPr>
          <p:spPr>
            <a:xfrm>
              <a:off x="9050733" y="2603754"/>
              <a:ext cx="2764301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Trong</a:t>
              </a:r>
              <a:r>
                <a:rPr lang="en-US" sz="2800" dirty="0" smtClean="0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đoạn</a:t>
              </a:r>
              <a:r>
                <a:rPr lang="en-US" sz="2800" dirty="0" smtClean="0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thoại</a:t>
              </a:r>
              <a:r>
                <a:rPr lang="en-US" sz="2800" dirty="0" smtClean="0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này</a:t>
              </a:r>
              <a:r>
                <a:rPr lang="en-US" sz="2800" dirty="0" smtClean="0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2800" dirty="0" err="1" smtClean="0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những</a:t>
              </a:r>
              <a:r>
                <a:rPr lang="en-US" sz="2800" dirty="0" smtClean="0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câu</a:t>
              </a:r>
              <a:r>
                <a:rPr lang="en-US" sz="2800" dirty="0" smtClean="0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nào</a:t>
              </a:r>
              <a:r>
                <a:rPr lang="en-US" sz="2800" dirty="0" smtClean="0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là</a:t>
              </a:r>
              <a:r>
                <a:rPr lang="en-US" sz="2800" dirty="0" smtClean="0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câu</a:t>
              </a:r>
              <a:r>
                <a:rPr lang="en-US" sz="2800" dirty="0" smtClean="0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hỏi</a:t>
              </a:r>
              <a:r>
                <a:rPr lang="en-US" sz="2800" dirty="0" smtClean="0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?</a:t>
              </a:r>
              <a:endPara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43131">
                        <a14:foregroundMark x1="17891" y1="38737" x2="30671" y2="32000"/>
                        <a14:foregroundMark x1="35144" y1="9263" x2="34824" y2="218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6709"/>
          <a:stretch/>
        </p:blipFill>
        <p:spPr>
          <a:xfrm>
            <a:off x="7364480" y="3682425"/>
            <a:ext cx="2046757" cy="3587489"/>
          </a:xfrm>
          <a:prstGeom prst="rect">
            <a:avLst/>
          </a:prstGeom>
        </p:spPr>
      </p:pic>
      <p:grpSp>
        <p:nvGrpSpPr>
          <p:cNvPr id="48" name="Group 47"/>
          <p:cNvGrpSpPr/>
          <p:nvPr/>
        </p:nvGrpSpPr>
        <p:grpSpPr>
          <a:xfrm>
            <a:off x="9079958" y="2567353"/>
            <a:ext cx="2778069" cy="1392490"/>
            <a:chOff x="9050733" y="2602730"/>
            <a:chExt cx="2778069" cy="1392490"/>
          </a:xfrm>
        </p:grpSpPr>
        <p:sp>
          <p:nvSpPr>
            <p:cNvPr id="49" name="Rounded Rectangular Callout 48"/>
            <p:cNvSpPr/>
            <p:nvPr/>
          </p:nvSpPr>
          <p:spPr>
            <a:xfrm>
              <a:off x="9050733" y="2609557"/>
              <a:ext cx="2764301" cy="1385663"/>
            </a:xfrm>
            <a:prstGeom prst="wedgeRoundRectCallout">
              <a:avLst>
                <a:gd name="adj1" fmla="val -44752"/>
                <a:gd name="adj2" fmla="val 74683"/>
                <a:gd name="adj3" fmla="val 16667"/>
              </a:avLst>
            </a:prstGeom>
            <a:noFill/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9064501" y="2602730"/>
              <a:ext cx="276430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dirty="0" smtClean="0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Sau </a:t>
              </a:r>
              <a:r>
                <a:rPr lang="en-US" sz="2800" dirty="0" err="1" smtClean="0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câu</a:t>
              </a:r>
              <a:r>
                <a:rPr lang="en-US" sz="2800" dirty="0" smtClean="0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hỏi</a:t>
              </a:r>
              <a:r>
                <a:rPr lang="en-US" sz="2800" dirty="0" smtClean="0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dùng</a:t>
              </a:r>
              <a:r>
                <a:rPr lang="en-US" sz="2800" dirty="0" smtClean="0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dấu</a:t>
              </a:r>
              <a:r>
                <a:rPr lang="en-US" sz="2800" dirty="0" smtClean="0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câu</a:t>
              </a:r>
              <a:r>
                <a:rPr lang="en-US" sz="2800" dirty="0" smtClean="0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nào</a:t>
              </a:r>
              <a:r>
                <a:rPr lang="en-US" sz="2800" dirty="0" smtClean="0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?</a:t>
              </a:r>
              <a:endPara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02055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6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图片 39">
            <a:extLst>
              <a:ext uri="{FF2B5EF4-FFF2-40B4-BE49-F238E27FC236}">
                <a16:creationId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1860">
            <a:off x="1595891" y="940641"/>
            <a:ext cx="2421798" cy="2049214"/>
          </a:xfrm>
          <a:prstGeom prst="rect">
            <a:avLst/>
          </a:prstGeom>
        </p:spPr>
      </p:pic>
      <p:pic>
        <p:nvPicPr>
          <p:cNvPr id="9" name="图片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 rot="19502702">
            <a:off x="531715" y="254569"/>
            <a:ext cx="1931773" cy="2868969"/>
          </a:xfrm>
          <a:prstGeom prst="rect">
            <a:avLst/>
          </a:prstGeom>
        </p:spPr>
      </p:pic>
      <p:pic>
        <p:nvPicPr>
          <p:cNvPr id="10" name="Picture 8" descr="Dơi, chim và họ nhà thú | Mầm Non Đô Thị Sài Đồ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5185" y="424494"/>
            <a:ext cx="2630310" cy="1315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044700" y="2248604"/>
            <a:ext cx="9181318" cy="2339090"/>
          </a:xfrm>
          <a:prstGeom prst="rect">
            <a:avLst/>
          </a:prstGeom>
          <a:noFill/>
        </p:spPr>
        <p:txBody>
          <a:bodyPr wrap="square" lIns="121907" tIns="60954" rIns="121907" bIns="6095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                   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Dặn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dò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380959" indent="-380959" algn="just">
              <a:lnSpc>
                <a:spcPct val="150000"/>
              </a:lnSpc>
              <a:buFontTx/>
              <a:buChar char="-"/>
            </a:pP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công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đồ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.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380959" indent="-380959" algn="just">
              <a:lnSpc>
                <a:spcPct val="150000"/>
              </a:lnSpc>
              <a:buFontTx/>
              <a:buChar char="-"/>
            </a:pP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Xem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trước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trang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图片 14340" descr="2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35386" y="4722750"/>
            <a:ext cx="2716388" cy="2127592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206671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5">
            <a:extLst>
              <a:ext uri="{FF2B5EF4-FFF2-40B4-BE49-F238E27FC236}">
                <a16:creationId xmlns:a16="http://schemas.microsoft.com/office/drawing/2014/main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38" y="-287766"/>
            <a:ext cx="10766099" cy="6704415"/>
          </a:xfrm>
          <a:prstGeom prst="rect">
            <a:avLst/>
          </a:prstGeom>
        </p:spPr>
      </p:pic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图片 39">
            <a:extLst>
              <a:ext uri="{FF2B5EF4-FFF2-40B4-BE49-F238E27FC236}">
                <a16:creationId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1860">
            <a:off x="1639556" y="870992"/>
            <a:ext cx="2864392" cy="242371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2376742" y="2727900"/>
            <a:ext cx="7633146" cy="1481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12" name="图片 14340" descr="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35386" y="4722750"/>
            <a:ext cx="2716388" cy="212759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 rot="19502702">
            <a:off x="584367" y="188539"/>
            <a:ext cx="2088829" cy="3102220"/>
          </a:xfrm>
          <a:prstGeom prst="rect">
            <a:avLst/>
          </a:prstGeom>
        </p:spPr>
      </p:pic>
      <p:pic>
        <p:nvPicPr>
          <p:cNvPr id="14" name="Picture 8" descr="Dơi, chim và họ nhà thú | Mầm Non Đô Thị Sài Đồ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1665" y="424494"/>
            <a:ext cx="2823830" cy="1411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524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93582" flipH="1">
            <a:off x="9138654" y="-239109"/>
            <a:ext cx="3241356" cy="1057285"/>
          </a:xfrm>
          <a:prstGeom prst="rect">
            <a:avLst/>
          </a:prstGeom>
        </p:spPr>
      </p:pic>
      <p:pic>
        <p:nvPicPr>
          <p:cNvPr id="7" name="图片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4162" y="1272685"/>
            <a:ext cx="2248412" cy="5131969"/>
          </a:xfrm>
          <a:prstGeom prst="rect">
            <a:avLst/>
          </a:prstGeom>
        </p:spPr>
      </p:pic>
      <p:pic>
        <p:nvPicPr>
          <p:cNvPr id="8" name="图片 2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83" t="22962" r="50390" b="21927"/>
          <a:stretch/>
        </p:blipFill>
        <p:spPr>
          <a:xfrm>
            <a:off x="2884049" y="3145535"/>
            <a:ext cx="2304288" cy="2985381"/>
          </a:xfrm>
          <a:prstGeom prst="rect">
            <a:avLst/>
          </a:prstGeom>
        </p:spPr>
      </p:pic>
      <p:pic>
        <p:nvPicPr>
          <p:cNvPr id="9" name="图片 1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06" t="22962" r="30485" b="21927"/>
          <a:stretch/>
        </p:blipFill>
        <p:spPr>
          <a:xfrm>
            <a:off x="5017639" y="3160077"/>
            <a:ext cx="1975104" cy="2985381"/>
          </a:xfrm>
          <a:prstGeom prst="rect">
            <a:avLst/>
          </a:prstGeom>
        </p:spPr>
      </p:pic>
      <p:pic>
        <p:nvPicPr>
          <p:cNvPr id="10" name="图片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62" t="22962" b="21927"/>
          <a:stretch/>
        </p:blipFill>
        <p:spPr>
          <a:xfrm>
            <a:off x="7088380" y="3145536"/>
            <a:ext cx="2960156" cy="298538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3346" y="2541605"/>
            <a:ext cx="2273818" cy="3671136"/>
          </a:xfrm>
          <a:prstGeom prst="rect">
            <a:avLst/>
          </a:prstGeom>
        </p:spPr>
      </p:pic>
      <p:grpSp>
        <p:nvGrpSpPr>
          <p:cNvPr id="12" name="组合 1"/>
          <p:cNvGrpSpPr/>
          <p:nvPr/>
        </p:nvGrpSpPr>
        <p:grpSpPr>
          <a:xfrm>
            <a:off x="-135380" y="4352545"/>
            <a:ext cx="12283440" cy="2505456"/>
            <a:chOff x="-91440" y="4352544"/>
            <a:chExt cx="12283440" cy="2505456"/>
          </a:xfrm>
        </p:grpSpPr>
        <p:pic>
          <p:nvPicPr>
            <p:cNvPr id="13" name="图片 4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600" r="48883"/>
            <a:stretch/>
          </p:blipFill>
          <p:spPr>
            <a:xfrm flipH="1">
              <a:off x="-91440" y="4352544"/>
              <a:ext cx="4185322" cy="2505456"/>
            </a:xfrm>
            <a:prstGeom prst="rect">
              <a:avLst/>
            </a:prstGeom>
          </p:spPr>
        </p:pic>
        <p:pic>
          <p:nvPicPr>
            <p:cNvPr id="14" name="图片 7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968"/>
            <a:stretch/>
          </p:blipFill>
          <p:spPr>
            <a:xfrm>
              <a:off x="4004236" y="4553712"/>
              <a:ext cx="8187764" cy="2304288"/>
            </a:xfrm>
            <a:prstGeom prst="rect">
              <a:avLst/>
            </a:prstGeom>
          </p:spPr>
        </p:pic>
      </p:grpSp>
      <p:pic>
        <p:nvPicPr>
          <p:cNvPr id="15" name="图片 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579" r="44063" b="10955"/>
          <a:stretch/>
        </p:blipFill>
        <p:spPr>
          <a:xfrm>
            <a:off x="2365175" y="435165"/>
            <a:ext cx="2557578" cy="3255264"/>
          </a:xfrm>
          <a:prstGeom prst="rect">
            <a:avLst/>
          </a:prstGeom>
        </p:spPr>
      </p:pic>
      <p:pic>
        <p:nvPicPr>
          <p:cNvPr id="16" name="图片 1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65" t="65100" r="9338" b="10955"/>
          <a:stretch/>
        </p:blipFill>
        <p:spPr>
          <a:xfrm>
            <a:off x="9168663" y="1385595"/>
            <a:ext cx="1536192" cy="1642172"/>
          </a:xfrm>
          <a:prstGeom prst="rect">
            <a:avLst/>
          </a:prstGeom>
        </p:spPr>
      </p:pic>
      <p:pic>
        <p:nvPicPr>
          <p:cNvPr id="17" name="图片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7041" flipH="1">
            <a:off x="9730487" y="29335"/>
            <a:ext cx="2731607" cy="896634"/>
          </a:xfrm>
          <a:prstGeom prst="rect">
            <a:avLst/>
          </a:prstGeom>
        </p:spPr>
      </p:pic>
      <p:pic>
        <p:nvPicPr>
          <p:cNvPr id="18" name="图片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85934">
            <a:off x="5558" y="319416"/>
            <a:ext cx="2032463" cy="72406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398998" y="1244091"/>
            <a:ext cx="73603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iCiel Cadena" panose="02000503000000020004" pitchFamily="2" charset="0"/>
              </a:rPr>
              <a:t>Khởi động</a:t>
            </a:r>
            <a:endParaRPr lang="en-US" sz="8000" dirty="0">
              <a:solidFill>
                <a:srgbClr val="FF00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iCiel Cadena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6660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186980" y="424739"/>
            <a:ext cx="11531407" cy="1519739"/>
          </a:xfrm>
          <a:prstGeom prst="roundRect">
            <a:avLst/>
          </a:prstGeom>
          <a:pattFill prst="divot">
            <a:fgClr>
              <a:schemeClr val="accent1">
                <a:lumMod val="40000"/>
                <a:lumOff val="6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7119" y="4051742"/>
            <a:ext cx="2994881" cy="2363373"/>
          </a:xfrm>
          <a:prstGeom prst="rect">
            <a:avLst/>
          </a:prstGeom>
        </p:spPr>
      </p:pic>
      <p:pic>
        <p:nvPicPr>
          <p:cNvPr id="17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9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695545" y="543068"/>
            <a:ext cx="10800910" cy="1200280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36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 một câu nêu đặc điểm của một đồ vật trong trường, lớp</a:t>
            </a:r>
            <a:r>
              <a:rPr lang="en-US" sz="36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36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Picture 6" descr="F:\未标题-1.png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4409" y="4857750"/>
            <a:ext cx="1668304" cy="1986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ontrols>
      <mc:AlternateContent xmlns:mc="http://schemas.openxmlformats.org/markup-compatibility/2006">
        <mc:Choice xmlns:v="urn:schemas-microsoft-com:vml" Requires="v">
          <p:control spid="1030" name="TextBox1" r:id="rId2" imgW="6438960" imgH="4191120"/>
        </mc:Choice>
        <mc:Fallback>
          <p:control name="TextBox1" r:id="rId2" imgW="6438960" imgH="4191120">
            <p:pic>
              <p:nvPicPr>
                <p:cNvPr id="23" name="TextBox1">
                  <a:extLst>
                    <a:ext uri="{FF2B5EF4-FFF2-40B4-BE49-F238E27FC236}">
                      <a16:creationId xmlns:a16="http://schemas.microsoft.com/office/drawing/2014/main" id="{9DF78BC0-C858-40A7-90F3-71183FC42BA4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577122" y="2054884"/>
                  <a:ext cx="6440269" cy="4186581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331450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DEE"/>
            </a:gs>
            <a:gs pos="68000">
              <a:srgbClr val="FFFDE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1">
            <a:extLst>
              <a:ext uri="{FF2B5EF4-FFF2-40B4-BE49-F238E27FC236}">
                <a16:creationId xmlns:a16="http://schemas.microsoft.com/office/drawing/2014/main" id="{BD333376-3168-4EB6-B623-DE04C657EEED}"/>
              </a:ext>
            </a:extLst>
          </p:cNvPr>
          <p:cNvGrpSpPr/>
          <p:nvPr/>
        </p:nvGrpSpPr>
        <p:grpSpPr>
          <a:xfrm>
            <a:off x="588585" y="3274753"/>
            <a:ext cx="11622831" cy="3581011"/>
            <a:chOff x="-53293" y="2190760"/>
            <a:chExt cx="9211855" cy="2951064"/>
          </a:xfrm>
        </p:grpSpPr>
        <p:pic>
          <p:nvPicPr>
            <p:cNvPr id="5" name="10">
              <a:extLst>
                <a:ext uri="{FF2B5EF4-FFF2-40B4-BE49-F238E27FC236}">
                  <a16:creationId xmlns:a16="http://schemas.microsoft.com/office/drawing/2014/main" id="{B755A9DE-9830-40BF-AABA-9875FA1365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6" name="13">
              <a:extLst>
                <a:ext uri="{FF2B5EF4-FFF2-40B4-BE49-F238E27FC236}">
                  <a16:creationId xmlns:a16="http://schemas.microsoft.com/office/drawing/2014/main" id="{6C4BD8BE-0256-4D27-8180-A7E8F6C569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9" name="16">
              <a:extLst>
                <a:ext uri="{FF2B5EF4-FFF2-40B4-BE49-F238E27FC236}">
                  <a16:creationId xmlns:a16="http://schemas.microsoft.com/office/drawing/2014/main" id="{1C55FC79-E88A-4078-88E9-9D07C64DF6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grpSp>
        <p:nvGrpSpPr>
          <p:cNvPr id="14" name="Google Shape;184;p27">
            <a:extLst>
              <a:ext uri="{FF2B5EF4-FFF2-40B4-BE49-F238E27FC236}">
                <a16:creationId xmlns:a16="http://schemas.microsoft.com/office/drawing/2014/main" id="{296284C8-C3CC-4013-AE86-992F55FEE26F}"/>
              </a:ext>
            </a:extLst>
          </p:cNvPr>
          <p:cNvGrpSpPr/>
          <p:nvPr/>
        </p:nvGrpSpPr>
        <p:grpSpPr>
          <a:xfrm>
            <a:off x="360319" y="484039"/>
            <a:ext cx="270862" cy="401596"/>
            <a:chOff x="4508863" y="1528200"/>
            <a:chExt cx="318850" cy="472800"/>
          </a:xfrm>
        </p:grpSpPr>
        <p:sp>
          <p:nvSpPr>
            <p:cNvPr id="15" name="Google Shape;185;p27">
              <a:extLst>
                <a:ext uri="{FF2B5EF4-FFF2-40B4-BE49-F238E27FC236}">
                  <a16:creationId xmlns:a16="http://schemas.microsoft.com/office/drawing/2014/main" id="{E3450E67-756F-4187-83E2-9BED73A56B52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86;p27">
              <a:extLst>
                <a:ext uri="{FF2B5EF4-FFF2-40B4-BE49-F238E27FC236}">
                  <a16:creationId xmlns:a16="http://schemas.microsoft.com/office/drawing/2014/main" id="{A3E60FBA-8D0E-4685-84D4-F5237D69E480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87;p27">
              <a:extLst>
                <a:ext uri="{FF2B5EF4-FFF2-40B4-BE49-F238E27FC236}">
                  <a16:creationId xmlns:a16="http://schemas.microsoft.com/office/drawing/2014/main" id="{A8BA561C-92AF-4BC4-A5F5-824D8B4A8DEE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8;p27">
              <a:extLst>
                <a:ext uri="{FF2B5EF4-FFF2-40B4-BE49-F238E27FC236}">
                  <a16:creationId xmlns:a16="http://schemas.microsoft.com/office/drawing/2014/main" id="{547E6AE1-6722-4104-B638-2F3832D85503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9" name="Google Shape;189;p27">
            <a:extLst>
              <a:ext uri="{FF2B5EF4-FFF2-40B4-BE49-F238E27FC236}">
                <a16:creationId xmlns:a16="http://schemas.microsoft.com/office/drawing/2014/main" id="{A011E6E7-BBCE-4434-BF9D-52DC0EDDE6D3}"/>
              </a:ext>
            </a:extLst>
          </p:cNvPr>
          <p:cNvGrpSpPr/>
          <p:nvPr/>
        </p:nvGrpSpPr>
        <p:grpSpPr>
          <a:xfrm>
            <a:off x="739174" y="567004"/>
            <a:ext cx="270862" cy="401596"/>
            <a:chOff x="4508863" y="1528200"/>
            <a:chExt cx="318850" cy="472800"/>
          </a:xfrm>
        </p:grpSpPr>
        <p:sp>
          <p:nvSpPr>
            <p:cNvPr id="20" name="Google Shape;190;p27">
              <a:extLst>
                <a:ext uri="{FF2B5EF4-FFF2-40B4-BE49-F238E27FC236}">
                  <a16:creationId xmlns:a16="http://schemas.microsoft.com/office/drawing/2014/main" id="{6C250F97-3D87-4E54-A6E5-F27C4C7BBCF4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191;p27">
              <a:extLst>
                <a:ext uri="{FF2B5EF4-FFF2-40B4-BE49-F238E27FC236}">
                  <a16:creationId xmlns:a16="http://schemas.microsoft.com/office/drawing/2014/main" id="{4B3A9B0B-3679-4DB6-A9B2-BA3CA8CA86EB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192;p27">
              <a:extLst>
                <a:ext uri="{FF2B5EF4-FFF2-40B4-BE49-F238E27FC236}">
                  <a16:creationId xmlns:a16="http://schemas.microsoft.com/office/drawing/2014/main" id="{25963231-BE4B-4465-9620-DF420D30A12D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193;p27">
              <a:extLst>
                <a:ext uri="{FF2B5EF4-FFF2-40B4-BE49-F238E27FC236}">
                  <a16:creationId xmlns:a16="http://schemas.microsoft.com/office/drawing/2014/main" id="{13F072F5-26C4-4FD7-9F71-F238FE62BDA9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4" name="Google Shape;194;p27">
            <a:extLst>
              <a:ext uri="{FF2B5EF4-FFF2-40B4-BE49-F238E27FC236}">
                <a16:creationId xmlns:a16="http://schemas.microsoft.com/office/drawing/2014/main" id="{92445FE0-071C-42A4-81AF-B083FCF10405}"/>
              </a:ext>
            </a:extLst>
          </p:cNvPr>
          <p:cNvGrpSpPr/>
          <p:nvPr/>
        </p:nvGrpSpPr>
        <p:grpSpPr>
          <a:xfrm>
            <a:off x="1125746" y="567004"/>
            <a:ext cx="270862" cy="401596"/>
            <a:chOff x="4508863" y="1528200"/>
            <a:chExt cx="318850" cy="472800"/>
          </a:xfrm>
        </p:grpSpPr>
        <p:sp>
          <p:nvSpPr>
            <p:cNvPr id="25" name="Google Shape;195;p27">
              <a:extLst>
                <a:ext uri="{FF2B5EF4-FFF2-40B4-BE49-F238E27FC236}">
                  <a16:creationId xmlns:a16="http://schemas.microsoft.com/office/drawing/2014/main" id="{E19979E4-5F44-41C4-9832-1A1698957EA9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196;p27">
              <a:extLst>
                <a:ext uri="{FF2B5EF4-FFF2-40B4-BE49-F238E27FC236}">
                  <a16:creationId xmlns:a16="http://schemas.microsoft.com/office/drawing/2014/main" id="{2711DE42-B6A8-4DAB-A88E-B11561F77162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197;p27">
              <a:extLst>
                <a:ext uri="{FF2B5EF4-FFF2-40B4-BE49-F238E27FC236}">
                  <a16:creationId xmlns:a16="http://schemas.microsoft.com/office/drawing/2014/main" id="{1AC73A5B-792A-48A9-9237-046F97285838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198;p27">
              <a:extLst>
                <a:ext uri="{FF2B5EF4-FFF2-40B4-BE49-F238E27FC236}">
                  <a16:creationId xmlns:a16="http://schemas.microsoft.com/office/drawing/2014/main" id="{24789395-0AE1-4300-876A-C5369F13D548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9" name="Google Shape;184;p27">
            <a:extLst>
              <a:ext uri="{FF2B5EF4-FFF2-40B4-BE49-F238E27FC236}">
                <a16:creationId xmlns:a16="http://schemas.microsoft.com/office/drawing/2014/main" id="{8708DA0F-8A47-4555-9031-09B9960A56DF}"/>
              </a:ext>
            </a:extLst>
          </p:cNvPr>
          <p:cNvGrpSpPr/>
          <p:nvPr/>
        </p:nvGrpSpPr>
        <p:grpSpPr>
          <a:xfrm>
            <a:off x="10556987" y="468686"/>
            <a:ext cx="270862" cy="401596"/>
            <a:chOff x="4508863" y="1528200"/>
            <a:chExt cx="318850" cy="472800"/>
          </a:xfrm>
        </p:grpSpPr>
        <p:sp>
          <p:nvSpPr>
            <p:cNvPr id="30" name="Google Shape;185;p27">
              <a:extLst>
                <a:ext uri="{FF2B5EF4-FFF2-40B4-BE49-F238E27FC236}">
                  <a16:creationId xmlns:a16="http://schemas.microsoft.com/office/drawing/2014/main" id="{E69EF0C0-74E5-4D5C-9C72-D7C584202F95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186;p27">
              <a:extLst>
                <a:ext uri="{FF2B5EF4-FFF2-40B4-BE49-F238E27FC236}">
                  <a16:creationId xmlns:a16="http://schemas.microsoft.com/office/drawing/2014/main" id="{1D70E6CD-B25B-450E-BB32-630F9E80B8A5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187;p27">
              <a:extLst>
                <a:ext uri="{FF2B5EF4-FFF2-40B4-BE49-F238E27FC236}">
                  <a16:creationId xmlns:a16="http://schemas.microsoft.com/office/drawing/2014/main" id="{8D7E76CA-13A2-4EE8-B62F-773AB2E446FA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188;p27">
              <a:extLst>
                <a:ext uri="{FF2B5EF4-FFF2-40B4-BE49-F238E27FC236}">
                  <a16:creationId xmlns:a16="http://schemas.microsoft.com/office/drawing/2014/main" id="{27841724-DC8A-4F3A-BA5A-A1B6FE35F377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4" name="Google Shape;189;p27">
            <a:extLst>
              <a:ext uri="{FF2B5EF4-FFF2-40B4-BE49-F238E27FC236}">
                <a16:creationId xmlns:a16="http://schemas.microsoft.com/office/drawing/2014/main" id="{1834B4BF-D115-401E-BC1E-D7EB53733046}"/>
              </a:ext>
            </a:extLst>
          </p:cNvPr>
          <p:cNvGrpSpPr/>
          <p:nvPr/>
        </p:nvGrpSpPr>
        <p:grpSpPr>
          <a:xfrm>
            <a:off x="10935842" y="551651"/>
            <a:ext cx="270862" cy="401596"/>
            <a:chOff x="4508863" y="1528200"/>
            <a:chExt cx="318850" cy="472800"/>
          </a:xfrm>
        </p:grpSpPr>
        <p:sp>
          <p:nvSpPr>
            <p:cNvPr id="35" name="Google Shape;190;p27">
              <a:extLst>
                <a:ext uri="{FF2B5EF4-FFF2-40B4-BE49-F238E27FC236}">
                  <a16:creationId xmlns:a16="http://schemas.microsoft.com/office/drawing/2014/main" id="{54BE4E9A-9BB4-482B-8C59-3506884FB0A7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191;p27">
              <a:extLst>
                <a:ext uri="{FF2B5EF4-FFF2-40B4-BE49-F238E27FC236}">
                  <a16:creationId xmlns:a16="http://schemas.microsoft.com/office/drawing/2014/main" id="{738D0774-2B98-47EF-8C0A-8335037C634D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192;p27">
              <a:extLst>
                <a:ext uri="{FF2B5EF4-FFF2-40B4-BE49-F238E27FC236}">
                  <a16:creationId xmlns:a16="http://schemas.microsoft.com/office/drawing/2014/main" id="{1DD5D671-3B39-4BC0-870F-5FA6B7A621AE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193;p27">
              <a:extLst>
                <a:ext uri="{FF2B5EF4-FFF2-40B4-BE49-F238E27FC236}">
                  <a16:creationId xmlns:a16="http://schemas.microsoft.com/office/drawing/2014/main" id="{289C60C4-B9B0-445F-84E9-5F507E030318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9" name="Google Shape;194;p27">
            <a:extLst>
              <a:ext uri="{FF2B5EF4-FFF2-40B4-BE49-F238E27FC236}">
                <a16:creationId xmlns:a16="http://schemas.microsoft.com/office/drawing/2014/main" id="{EF574D76-EC8B-487E-9460-C9D589A74963}"/>
              </a:ext>
            </a:extLst>
          </p:cNvPr>
          <p:cNvGrpSpPr/>
          <p:nvPr/>
        </p:nvGrpSpPr>
        <p:grpSpPr>
          <a:xfrm>
            <a:off x="11322414" y="551651"/>
            <a:ext cx="270862" cy="401596"/>
            <a:chOff x="4508863" y="1528200"/>
            <a:chExt cx="318850" cy="472800"/>
          </a:xfrm>
        </p:grpSpPr>
        <p:sp>
          <p:nvSpPr>
            <p:cNvPr id="40" name="Google Shape;195;p27">
              <a:extLst>
                <a:ext uri="{FF2B5EF4-FFF2-40B4-BE49-F238E27FC236}">
                  <a16:creationId xmlns:a16="http://schemas.microsoft.com/office/drawing/2014/main" id="{C645E67E-932F-4BC6-A9AA-DEDEC412133B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196;p27">
              <a:extLst>
                <a:ext uri="{FF2B5EF4-FFF2-40B4-BE49-F238E27FC236}">
                  <a16:creationId xmlns:a16="http://schemas.microsoft.com/office/drawing/2014/main" id="{630F30C7-4427-4AFE-BC63-519F543CF7D3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197;p27">
              <a:extLst>
                <a:ext uri="{FF2B5EF4-FFF2-40B4-BE49-F238E27FC236}">
                  <a16:creationId xmlns:a16="http://schemas.microsoft.com/office/drawing/2014/main" id="{681A5094-5669-4E4F-8D52-44A78F89B409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198;p27">
              <a:extLst>
                <a:ext uri="{FF2B5EF4-FFF2-40B4-BE49-F238E27FC236}">
                  <a16:creationId xmlns:a16="http://schemas.microsoft.com/office/drawing/2014/main" id="{C99EF8C0-0B5A-4C3F-8D23-95CFE63E428E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5F50F907-C6BA-4380-9188-2A5EA79C8B5D}"/>
              </a:ext>
            </a:extLst>
          </p:cNvPr>
          <p:cNvSpPr txBox="1"/>
          <p:nvPr/>
        </p:nvSpPr>
        <p:spPr>
          <a:xfrm>
            <a:off x="41832" y="1324473"/>
            <a:ext cx="1194839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TIẾNG VIỆT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 tập: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Mở rộng vốn từ chỉ đồ dùng học tập;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baseline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chấm, dấu chấm hỏi.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1572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89" r="140"/>
          <a:stretch/>
        </p:blipFill>
        <p:spPr>
          <a:xfrm>
            <a:off x="0" y="4724400"/>
            <a:ext cx="12181114" cy="2133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22539" y="659616"/>
            <a:ext cx="3605425" cy="8963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  <a:spcBef>
                <a:spcPts val="667"/>
              </a:spcBef>
            </a:pPr>
            <a:r>
              <a:rPr lang="en-US" sz="4400" b="1" dirty="0" smtClean="0">
                <a:solidFill>
                  <a:srgbClr val="0070C0"/>
                </a:solidFill>
                <a:latin typeface="iCiel Crocante" panose="02000000000000000000" pitchFamily="2" charset="0"/>
                <a:ea typeface="Cambria" panose="02040503050406030204" pitchFamily="18" charset="0"/>
                <a:cs typeface="Arial" panose="020B0604020202020204" pitchFamily="34" charset="0"/>
              </a:rPr>
              <a:t>Mục tiêu:</a:t>
            </a:r>
            <a:endParaRPr lang="vi-VN" sz="4400" b="1" dirty="0">
              <a:solidFill>
                <a:srgbClr val="0070C0"/>
              </a:solidFill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804163" y="2243257"/>
            <a:ext cx="8816776" cy="1859317"/>
            <a:chOff x="2262744" y="1494923"/>
            <a:chExt cx="8016240" cy="1579562"/>
          </a:xfrm>
        </p:grpSpPr>
        <p:grpSp>
          <p:nvGrpSpPr>
            <p:cNvPr id="8" name="Group 3"/>
            <p:cNvGrpSpPr>
              <a:grpSpLocks/>
            </p:cNvGrpSpPr>
            <p:nvPr/>
          </p:nvGrpSpPr>
          <p:grpSpPr bwMode="auto">
            <a:xfrm>
              <a:off x="2262744" y="1494923"/>
              <a:ext cx="762000" cy="665162"/>
              <a:chOff x="1110" y="2656"/>
              <a:chExt cx="1549" cy="1351"/>
            </a:xfrm>
          </p:grpSpPr>
          <p:sp>
            <p:nvSpPr>
              <p:cNvPr id="15" name="AutoShape 4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6" name="AutoShape 5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AutoShape 6"/>
              <p:cNvSpPr>
                <a:spLocks noChangeArrowheads="1"/>
              </p:cNvSpPr>
              <p:nvPr/>
            </p:nvSpPr>
            <p:spPr bwMode="gray">
              <a:xfrm>
                <a:off x="1200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00B0F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2133" b="1">
                    <a:solidFill>
                      <a:prstClr val="white"/>
                    </a:solidFill>
                    <a:latin typeface="Arial" panose="020B0604020202020204" pitchFamily="34" charset="0"/>
                  </a:rPr>
                  <a:t>1</a:t>
                </a:r>
              </a:p>
            </p:txBody>
          </p:sp>
        </p:grpSp>
        <p:grpSp>
          <p:nvGrpSpPr>
            <p:cNvPr id="9" name="Group 7"/>
            <p:cNvGrpSpPr>
              <a:grpSpLocks/>
            </p:cNvGrpSpPr>
            <p:nvPr/>
          </p:nvGrpSpPr>
          <p:grpSpPr bwMode="auto">
            <a:xfrm>
              <a:off x="2262744" y="2409323"/>
              <a:ext cx="762000" cy="665162"/>
              <a:chOff x="3174" y="2656"/>
              <a:chExt cx="1549" cy="1351"/>
            </a:xfrm>
          </p:grpSpPr>
          <p:sp>
            <p:nvSpPr>
              <p:cNvPr id="12" name="AutoShape 8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4" name="AutoShape 10"/>
              <p:cNvSpPr>
                <a:spLocks noChangeArrowheads="1"/>
              </p:cNvSpPr>
              <p:nvPr/>
            </p:nvSpPr>
            <p:spPr bwMode="gray">
              <a:xfrm>
                <a:off x="3264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2133" b="1" dirty="0">
                    <a:solidFill>
                      <a:srgbClr val="FFFF00"/>
                    </a:solidFill>
                    <a:latin typeface="Arial" panose="020B0604020202020204" pitchFamily="34" charset="0"/>
                  </a:rPr>
                  <a:t>2</a:t>
                </a:r>
              </a:p>
            </p:txBody>
          </p:sp>
        </p:grpSp>
        <p:sp>
          <p:nvSpPr>
            <p:cNvPr id="10" name="Line 11"/>
            <p:cNvSpPr>
              <a:spLocks noChangeShapeType="1"/>
            </p:cNvSpPr>
            <p:nvPr/>
          </p:nvSpPr>
          <p:spPr bwMode="auto">
            <a:xfrm>
              <a:off x="2872344" y="2104523"/>
              <a:ext cx="7406640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 sz="2400">
                <a:solidFill>
                  <a:prstClr val="black"/>
                </a:solidFill>
              </a:endParaRPr>
            </a:p>
          </p:txBody>
        </p:sp>
        <p:sp>
          <p:nvSpPr>
            <p:cNvPr id="11" name="Line 14"/>
            <p:cNvSpPr>
              <a:spLocks noChangeShapeType="1"/>
            </p:cNvSpPr>
            <p:nvPr/>
          </p:nvSpPr>
          <p:spPr bwMode="auto">
            <a:xfrm>
              <a:off x="2872344" y="3018923"/>
              <a:ext cx="7406640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 sz="2400">
                <a:solidFill>
                  <a:prstClr val="black"/>
                </a:solidFill>
              </a:endParaRPr>
            </a:p>
          </p:txBody>
        </p:sp>
      </p:grpSp>
      <p:pic>
        <p:nvPicPr>
          <p:cNvPr id="1026" name="Picture 2" descr="Premium Vector | Cute happy kid girl read under the tre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57" b="100000" l="479" r="950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84" r="8957"/>
          <a:stretch/>
        </p:blipFill>
        <p:spPr bwMode="auto">
          <a:xfrm>
            <a:off x="-203852" y="2632952"/>
            <a:ext cx="3149600" cy="4086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Rainbow Clipart For Free Download - Kids School Clipart , Free Transparent  Clipart - ClipartKe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12" b="99729" l="556" r="10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6296">
            <a:off x="8771256" y="284151"/>
            <a:ext cx="3331541" cy="1842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71"/>
          <p:cNvSpPr txBox="1"/>
          <p:nvPr/>
        </p:nvSpPr>
        <p:spPr>
          <a:xfrm>
            <a:off x="3655082" y="2569743"/>
            <a:ext cx="8723313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0" hangingPunct="0"/>
            <a:r>
              <a:rPr lang="en-US" altLang="zh-CN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Phát</a:t>
            </a:r>
            <a:r>
              <a:rPr lang="en-US" altLang="zh-CN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triển</a:t>
            </a:r>
            <a:r>
              <a:rPr lang="en-US" altLang="zh-CN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vốn</a:t>
            </a:r>
            <a:r>
              <a:rPr lang="en-US" altLang="zh-CN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altLang="zh-CN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altLang="zh-CN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sự</a:t>
            </a:r>
            <a:r>
              <a:rPr lang="en-US" altLang="zh-CN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</a:t>
            </a:r>
            <a:r>
              <a:rPr lang="en-US" altLang="zh-CN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altLang="zh-CN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( </a:t>
            </a:r>
            <a:r>
              <a:rPr lang="en-US" altLang="zh-CN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altLang="zh-CN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altLang="zh-CN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đồ</a:t>
            </a:r>
            <a:r>
              <a:rPr lang="en-US" altLang="zh-CN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dùng</a:t>
            </a:r>
            <a:r>
              <a:rPr lang="en-US" altLang="zh-CN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altLang="zh-CN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tập</a:t>
            </a:r>
            <a:r>
              <a:rPr lang="en-US" altLang="zh-CN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)</a:t>
            </a:r>
            <a:endParaRPr lang="zh-CN" altLang="en-US" sz="2800" b="1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5" name="TextBox 71"/>
          <p:cNvSpPr txBox="1"/>
          <p:nvPr/>
        </p:nvSpPr>
        <p:spPr>
          <a:xfrm>
            <a:off x="3813710" y="3613606"/>
            <a:ext cx="7463890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0" hangingPunct="0"/>
            <a:r>
              <a:rPr lang="en-US" altLang="zh-CN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 câu nêu công dụng của đ</a:t>
            </a:r>
            <a:r>
              <a:rPr lang="en-US" altLang="zh-CN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ồ </a:t>
            </a:r>
            <a:r>
              <a:rPr lang="en-US" altLang="zh-CN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dùng học tập.</a:t>
            </a:r>
            <a:endParaRPr lang="zh-CN" altLang="en-US" sz="2800" b="1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2804163" y="4277869"/>
            <a:ext cx="8816776" cy="782968"/>
            <a:chOff x="2262744" y="1494923"/>
            <a:chExt cx="8016240" cy="665162"/>
          </a:xfrm>
        </p:grpSpPr>
        <p:grpSp>
          <p:nvGrpSpPr>
            <p:cNvPr id="20" name="Group 3"/>
            <p:cNvGrpSpPr>
              <a:grpSpLocks/>
            </p:cNvGrpSpPr>
            <p:nvPr/>
          </p:nvGrpSpPr>
          <p:grpSpPr bwMode="auto">
            <a:xfrm>
              <a:off x="2262744" y="1494923"/>
              <a:ext cx="762000" cy="665162"/>
              <a:chOff x="1110" y="2656"/>
              <a:chExt cx="1549" cy="1351"/>
            </a:xfrm>
          </p:grpSpPr>
          <p:sp>
            <p:nvSpPr>
              <p:cNvPr id="28" name="AutoShape 4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 sz="2400"/>
              </a:p>
            </p:txBody>
          </p:sp>
          <p:sp>
            <p:nvSpPr>
              <p:cNvPr id="29" name="AutoShape 5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 sz="2400"/>
              </a:p>
            </p:txBody>
          </p:sp>
          <p:sp>
            <p:nvSpPr>
              <p:cNvPr id="30" name="AutoShape 6"/>
              <p:cNvSpPr>
                <a:spLocks noChangeArrowheads="1"/>
              </p:cNvSpPr>
              <p:nvPr/>
            </p:nvSpPr>
            <p:spPr bwMode="gray">
              <a:xfrm>
                <a:off x="1200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00B0F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r>
                  <a:rPr lang="en-US" sz="2133" b="1" dirty="0" smtClean="0">
                    <a:solidFill>
                      <a:schemeClr val="bg1"/>
                    </a:solidFill>
                    <a:latin typeface="Arial" panose="020B0604020202020204" pitchFamily="34" charset="0"/>
                  </a:rPr>
                  <a:t>3</a:t>
                </a:r>
                <a:endParaRPr lang="en-US" sz="2133" b="1" dirty="0">
                  <a:solidFill>
                    <a:schemeClr val="bg1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23" name="Line 11"/>
            <p:cNvSpPr>
              <a:spLocks noChangeShapeType="1"/>
            </p:cNvSpPr>
            <p:nvPr/>
          </p:nvSpPr>
          <p:spPr bwMode="auto">
            <a:xfrm>
              <a:off x="2872344" y="2104523"/>
              <a:ext cx="7406640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 sz="2400"/>
            </a:p>
          </p:txBody>
        </p:sp>
      </p:grpSp>
      <p:sp>
        <p:nvSpPr>
          <p:cNvPr id="31" name="TextBox 71"/>
          <p:cNvSpPr txBox="1"/>
          <p:nvPr/>
        </p:nvSpPr>
        <p:spPr>
          <a:xfrm>
            <a:off x="3815844" y="4612921"/>
            <a:ext cx="7463890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0" hangingPunct="0"/>
            <a:r>
              <a:rPr lang="en-US" altLang="zh-CN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lang="en-US" altLang="zh-CN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zh-CN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dấu</a:t>
            </a:r>
            <a:r>
              <a:rPr lang="en-US" altLang="zh-CN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chấm</a:t>
            </a:r>
            <a:r>
              <a:rPr lang="en-US" altLang="zh-CN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hoặc</a:t>
            </a:r>
            <a:r>
              <a:rPr lang="en-US" altLang="zh-CN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chấm</a:t>
            </a:r>
            <a:r>
              <a:rPr lang="en-US" altLang="zh-CN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altLang="zh-CN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lang="en-US" altLang="zh-CN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cuối</a:t>
            </a:r>
            <a:r>
              <a:rPr lang="en-US" altLang="zh-CN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zh-CN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2800" b="1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127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4" grpId="0"/>
      <p:bldP spid="35" grpId="0"/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6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Oval 18"/>
          <p:cNvSpPr/>
          <p:nvPr/>
        </p:nvSpPr>
        <p:spPr>
          <a:xfrm>
            <a:off x="268302" y="467121"/>
            <a:ext cx="609600" cy="6096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54102" y="556418"/>
            <a:ext cx="7391400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43131">
                        <a14:foregroundMark x1="17891" y1="38737" x2="30671" y2="32000"/>
                        <a14:foregroundMark x1="35144" y1="9263" x2="34824" y2="218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6709"/>
          <a:stretch/>
        </p:blipFill>
        <p:spPr>
          <a:xfrm>
            <a:off x="0" y="1956682"/>
            <a:ext cx="2581275" cy="452437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47" t="39153" r="25617" b="16303"/>
          <a:stretch/>
        </p:blipFill>
        <p:spPr bwMode="auto">
          <a:xfrm>
            <a:off x="2581275" y="1359878"/>
            <a:ext cx="8876884" cy="4748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图片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98352">
            <a:off x="11010189" y="345832"/>
            <a:ext cx="857546" cy="1467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392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6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9" name="Oval 18"/>
          <p:cNvSpPr/>
          <p:nvPr/>
        </p:nvSpPr>
        <p:spPr>
          <a:xfrm>
            <a:off x="268302" y="467121"/>
            <a:ext cx="609600" cy="6096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Times New Roman" pitchFamily="18" charset="0"/>
              </a:rPr>
              <a:t>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54102" y="556418"/>
            <a:ext cx="7391400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47" t="39153" r="25617" b="16303"/>
          <a:stretch/>
        </p:blipFill>
        <p:spPr bwMode="auto">
          <a:xfrm>
            <a:off x="4642337" y="1359878"/>
            <a:ext cx="6815821" cy="4748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83" t="20503" r="17317" b="16003"/>
          <a:stretch/>
        </p:blipFill>
        <p:spPr>
          <a:xfrm>
            <a:off x="8822801" y="4532501"/>
            <a:ext cx="598488" cy="58462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83" t="20503" r="17317" b="16003"/>
          <a:stretch/>
        </p:blipFill>
        <p:spPr>
          <a:xfrm>
            <a:off x="5260997" y="4430605"/>
            <a:ext cx="598488" cy="58462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83" t="20503" r="17317" b="16003"/>
          <a:stretch/>
        </p:blipFill>
        <p:spPr>
          <a:xfrm>
            <a:off x="10008402" y="4551231"/>
            <a:ext cx="598488" cy="58462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83" t="20503" r="17317" b="16003"/>
          <a:stretch/>
        </p:blipFill>
        <p:spPr>
          <a:xfrm>
            <a:off x="7932543" y="3009521"/>
            <a:ext cx="598488" cy="584623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83" t="20503" r="17317" b="16003"/>
          <a:stretch/>
        </p:blipFill>
        <p:spPr>
          <a:xfrm>
            <a:off x="7490471" y="4572013"/>
            <a:ext cx="598488" cy="584623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83" t="20503" r="17317" b="16003"/>
          <a:stretch/>
        </p:blipFill>
        <p:spPr>
          <a:xfrm>
            <a:off x="6856999" y="2590546"/>
            <a:ext cx="598488" cy="584623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83" t="20503" r="17317" b="16003"/>
          <a:stretch/>
        </p:blipFill>
        <p:spPr>
          <a:xfrm>
            <a:off x="5603904" y="3016913"/>
            <a:ext cx="598488" cy="58462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83" t="20503" r="17317" b="16003"/>
          <a:stretch/>
        </p:blipFill>
        <p:spPr>
          <a:xfrm>
            <a:off x="9035727" y="2421630"/>
            <a:ext cx="598488" cy="584623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83" t="20503" r="17317" b="16003"/>
          <a:stretch/>
        </p:blipFill>
        <p:spPr>
          <a:xfrm>
            <a:off x="10307646" y="1927095"/>
            <a:ext cx="598488" cy="584623"/>
          </a:xfrm>
          <a:prstGeom prst="rect">
            <a:avLst/>
          </a:prstGeom>
        </p:spPr>
      </p:pic>
      <p:pic>
        <p:nvPicPr>
          <p:cNvPr id="36" name="图片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98352">
            <a:off x="11010189" y="345832"/>
            <a:ext cx="857546" cy="146751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83" t="20503" r="17317" b="16003"/>
          <a:stretch/>
        </p:blipFill>
        <p:spPr>
          <a:xfrm>
            <a:off x="7067467" y="3135723"/>
            <a:ext cx="598488" cy="584623"/>
          </a:xfrm>
          <a:prstGeom prst="rect">
            <a:avLst/>
          </a:prstGeom>
        </p:spPr>
      </p:pic>
    </p:spTree>
    <p:controls>
      <mc:AlternateContent xmlns:mc="http://schemas.openxmlformats.org/markup-compatibility/2006">
        <mc:Choice xmlns:v="urn:schemas-microsoft-com:vml" Requires="v">
          <p:control spid="2055" name="TextBox1" r:id="rId2" imgW="4048200" imgH="4181400"/>
        </mc:Choice>
        <mc:Fallback>
          <p:control name="TextBox1" r:id="rId2" imgW="4048200" imgH="4181400">
            <p:pic>
              <p:nvPicPr>
                <p:cNvPr id="22" name="TextBox1">
                  <a:extLst>
                    <a:ext uri="{FF2B5EF4-FFF2-40B4-BE49-F238E27FC236}">
                      <a16:creationId xmlns:a16="http://schemas.microsoft.com/office/drawing/2014/main" id="{9DF78BC0-C858-40A7-90F3-71183FC42BA4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41207" y="1794803"/>
                  <a:ext cx="4045505" cy="4186581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258097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9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Oval 13"/>
          <p:cNvSpPr/>
          <p:nvPr/>
        </p:nvSpPr>
        <p:spPr>
          <a:xfrm>
            <a:off x="268302" y="467121"/>
            <a:ext cx="609600" cy="6096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54101" y="556418"/>
            <a:ext cx="8673769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43131">
                        <a14:foregroundMark x1="17891" y1="38737" x2="30671" y2="32000"/>
                        <a14:foregroundMark x1="35144" y1="9263" x2="34824" y2="218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6709"/>
          <a:stretch/>
        </p:blipFill>
        <p:spPr>
          <a:xfrm>
            <a:off x="322291" y="2584486"/>
            <a:ext cx="2581275" cy="4524375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2590800" y="1371652"/>
            <a:ext cx="3409950" cy="2362147"/>
            <a:chOff x="2597185" y="1516273"/>
            <a:chExt cx="3181350" cy="2082710"/>
          </a:xfrm>
        </p:grpSpPr>
        <p:sp>
          <p:nvSpPr>
            <p:cNvPr id="11" name="Cloud Callout 10"/>
            <p:cNvSpPr/>
            <p:nvPr/>
          </p:nvSpPr>
          <p:spPr>
            <a:xfrm>
              <a:off x="2597185" y="1516273"/>
              <a:ext cx="3181350" cy="2082710"/>
            </a:xfrm>
            <a:prstGeom prst="cloudCallout">
              <a:avLst>
                <a:gd name="adj1" fmla="val -51971"/>
                <a:gd name="adj2" fmla="val 58841"/>
              </a:avLst>
            </a:prstGeom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903566" y="1949110"/>
              <a:ext cx="2773334" cy="12211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dirty="0" err="1" smtClean="0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Đây</a:t>
              </a:r>
              <a:r>
                <a:rPr lang="en-US" sz="2800" dirty="0" smtClean="0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là</a:t>
              </a:r>
              <a:r>
                <a:rPr lang="en-US" sz="2800" dirty="0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đồ</a:t>
              </a:r>
              <a:r>
                <a:rPr lang="en-US" sz="2800" dirty="0" smtClean="0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vật</a:t>
              </a:r>
              <a:r>
                <a:rPr lang="en-US" sz="2800" dirty="0" smtClean="0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nào</a:t>
              </a:r>
              <a:r>
                <a:rPr lang="en-US" sz="2800" dirty="0" smtClean="0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?  </a:t>
              </a:r>
              <a:r>
                <a:rPr lang="en-US" sz="2800" dirty="0" err="1" smtClean="0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Nó</a:t>
              </a:r>
              <a:r>
                <a:rPr lang="en-US" sz="2800" dirty="0" smtClean="0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được</a:t>
              </a:r>
              <a:r>
                <a:rPr lang="en-US" sz="2800" dirty="0" smtClean="0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dùng</a:t>
              </a:r>
              <a:r>
                <a:rPr lang="en-US" sz="2800" dirty="0" smtClean="0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để</a:t>
              </a:r>
              <a:r>
                <a:rPr lang="en-US" sz="2800" dirty="0" smtClean="0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làm</a:t>
              </a:r>
              <a:r>
                <a:rPr lang="en-US" sz="2800" dirty="0" smtClean="0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gì</a:t>
              </a:r>
              <a:r>
                <a:rPr lang="en-US" sz="2800" dirty="0" smtClean="0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?</a:t>
              </a:r>
              <a:endPara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7118257" y="1331910"/>
            <a:ext cx="4309320" cy="3676188"/>
            <a:chOff x="7667425" y="1331910"/>
            <a:chExt cx="3760145" cy="3076037"/>
          </a:xfrm>
        </p:grpSpPr>
        <p:grpSp>
          <p:nvGrpSpPr>
            <p:cNvPr id="25" name="组合 7">
              <a:extLst>
                <a:ext uri="{FF2B5EF4-FFF2-40B4-BE49-F238E27FC236}">
                  <a16:creationId xmlns:a16="http://schemas.microsoft.com/office/drawing/2014/main" id="{D48FC3BD-A9F1-47D2-B341-C98311936E98}"/>
                </a:ext>
              </a:extLst>
            </p:cNvPr>
            <p:cNvGrpSpPr/>
            <p:nvPr/>
          </p:nvGrpSpPr>
          <p:grpSpPr>
            <a:xfrm>
              <a:off x="7667425" y="1331910"/>
              <a:ext cx="3760145" cy="3076037"/>
              <a:chOff x="-1549566" y="1228516"/>
              <a:chExt cx="3530664" cy="3330076"/>
            </a:xfrm>
          </p:grpSpPr>
          <p:sp>
            <p:nvSpPr>
              <p:cNvPr id="27" name="矩形: 圆角 6">
                <a:extLst>
                  <a:ext uri="{FF2B5EF4-FFF2-40B4-BE49-F238E27FC236}">
                    <a16:creationId xmlns:a16="http://schemas.microsoft.com/office/drawing/2014/main" id="{8C68671C-FC57-4881-9EDB-A080D7A59EBF}"/>
                  </a:ext>
                </a:extLst>
              </p:cNvPr>
              <p:cNvSpPr/>
              <p:nvPr/>
            </p:nvSpPr>
            <p:spPr>
              <a:xfrm>
                <a:off x="-1549566" y="1588011"/>
                <a:ext cx="3307901" cy="2970581"/>
              </a:xfrm>
              <a:prstGeom prst="roundRect">
                <a:avLst>
                  <a:gd name="adj" fmla="val 7742"/>
                </a:avLst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prstDash val="dash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28" name="图片 115">
                <a:extLst>
                  <a:ext uri="{FF2B5EF4-FFF2-40B4-BE49-F238E27FC236}">
                    <a16:creationId xmlns:a16="http://schemas.microsoft.com/office/drawing/2014/main" id="{0F303170-7D7E-4CCE-940F-834B60086B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00198" y="1228516"/>
                <a:ext cx="580900" cy="554007"/>
              </a:xfrm>
              <a:prstGeom prst="rect">
                <a:avLst/>
              </a:prstGeom>
            </p:spPr>
          </p:pic>
        </p:grp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43091" y="1868593"/>
              <a:ext cx="3205709" cy="240428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</p:spTree>
    <p:extLst>
      <p:ext uri="{BB962C8B-B14F-4D97-AF65-F5344CB8AC3E}">
        <p14:creationId xmlns:p14="http://schemas.microsoft.com/office/powerpoint/2010/main" val="52877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9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Oval 13"/>
          <p:cNvSpPr/>
          <p:nvPr/>
        </p:nvSpPr>
        <p:spPr>
          <a:xfrm>
            <a:off x="268302" y="467121"/>
            <a:ext cx="609600" cy="6096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54101" y="556418"/>
            <a:ext cx="8673769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8305110" y="1117310"/>
            <a:ext cx="3674220" cy="3076038"/>
            <a:chOff x="7753350" y="1331910"/>
            <a:chExt cx="3674220" cy="3076038"/>
          </a:xfrm>
        </p:grpSpPr>
        <p:grpSp>
          <p:nvGrpSpPr>
            <p:cNvPr id="25" name="组合 7">
              <a:extLst>
                <a:ext uri="{FF2B5EF4-FFF2-40B4-BE49-F238E27FC236}">
                  <a16:creationId xmlns:a16="http://schemas.microsoft.com/office/drawing/2014/main" id="{D48FC3BD-A9F1-47D2-B341-C98311936E98}"/>
                </a:ext>
              </a:extLst>
            </p:cNvPr>
            <p:cNvGrpSpPr/>
            <p:nvPr/>
          </p:nvGrpSpPr>
          <p:grpSpPr>
            <a:xfrm>
              <a:off x="7753350" y="1331910"/>
              <a:ext cx="3674220" cy="3076038"/>
              <a:chOff x="-1468884" y="1228516"/>
              <a:chExt cx="3449982" cy="3330077"/>
            </a:xfrm>
          </p:grpSpPr>
          <p:sp>
            <p:nvSpPr>
              <p:cNvPr id="27" name="矩形: 圆角 6">
                <a:extLst>
                  <a:ext uri="{FF2B5EF4-FFF2-40B4-BE49-F238E27FC236}">
                    <a16:creationId xmlns:a16="http://schemas.microsoft.com/office/drawing/2014/main" id="{8C68671C-FC57-4881-9EDB-A080D7A59EBF}"/>
                  </a:ext>
                </a:extLst>
              </p:cNvPr>
              <p:cNvSpPr/>
              <p:nvPr/>
            </p:nvSpPr>
            <p:spPr>
              <a:xfrm>
                <a:off x="-1468884" y="1588011"/>
                <a:ext cx="3159533" cy="2970582"/>
              </a:xfrm>
              <a:prstGeom prst="roundRect">
                <a:avLst>
                  <a:gd name="adj" fmla="val 7742"/>
                </a:avLst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prstDash val="dash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28" name="图片 115">
                <a:extLst>
                  <a:ext uri="{FF2B5EF4-FFF2-40B4-BE49-F238E27FC236}">
                    <a16:creationId xmlns:a16="http://schemas.microsoft.com/office/drawing/2014/main" id="{0F303170-7D7E-4CCE-940F-834B60086B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00198" y="1228516"/>
                <a:ext cx="580900" cy="554007"/>
              </a:xfrm>
              <a:prstGeom prst="rect">
                <a:avLst/>
              </a:prstGeom>
            </p:spPr>
          </p:pic>
        </p:grp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36562" y="1849543"/>
              <a:ext cx="3014037" cy="226052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1245217"/>
              </p:ext>
            </p:extLst>
          </p:nvPr>
        </p:nvGraphicFramePr>
        <p:xfrm>
          <a:off x="1096504" y="1726057"/>
          <a:ext cx="6465658" cy="220599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2328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328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Đồ</a:t>
                      </a:r>
                      <a:r>
                        <a:rPr lang="en-US" sz="32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vật</a:t>
                      </a:r>
                      <a:endParaRPr lang="en-US" sz="3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Công </a:t>
                      </a:r>
                      <a:r>
                        <a:rPr lang="en-US" sz="32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dụng</a:t>
                      </a:r>
                      <a:endParaRPr lang="en-US" sz="3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bút</a:t>
                      </a:r>
                      <a:r>
                        <a:rPr lang="en-US" sz="32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màu</a:t>
                      </a:r>
                      <a:endParaRPr lang="en-US" sz="3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320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dùng</a:t>
                      </a:r>
                      <a:r>
                        <a:rPr lang="en-US" sz="32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32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vẽ</a:t>
                      </a:r>
                      <a:r>
                        <a:rPr lang="en-US" sz="32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tranh</a:t>
                      </a:r>
                      <a:endParaRPr lang="en-US" sz="3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Bút</a:t>
                      </a:r>
                      <a:r>
                        <a:rPr lang="en-US" sz="32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màu</a:t>
                      </a:r>
                      <a:r>
                        <a:rPr lang="en-US" sz="32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dùng</a:t>
                      </a:r>
                      <a:r>
                        <a:rPr lang="en-US" sz="32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32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vẽ</a:t>
                      </a:r>
                      <a:r>
                        <a:rPr lang="en-US" sz="32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tranh</a:t>
                      </a:r>
                      <a:r>
                        <a:rPr lang="en-US" sz="32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3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32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789" l="44728" r="94728">
                        <a14:foregroundMark x1="62141" y1="34526" x2="75879" y2="35789"/>
                        <a14:foregroundMark x1="84505" y1="11789" x2="89297" y2="25684"/>
                        <a14:foregroundMark x1="79073" y1="21474" x2="91214" y2="12211"/>
                        <a14:foregroundMark x1="79393" y1="14737" x2="90256" y2="23158"/>
                        <a14:foregroundMark x1="80351" y1="25263" x2="91534" y2="16000"/>
                        <a14:foregroundMark x1="90256" y1="21474" x2="93770" y2="21053"/>
                        <a14:foregroundMark x1="89617" y1="18526" x2="93770" y2="19789"/>
                        <a14:foregroundMark x1="83227" y1="10947" x2="88658" y2="26105"/>
                        <a14:foregroundMark x1="87380" y1="8842" x2="86741" y2="248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848" t="13192" r="14242" b="1991"/>
          <a:stretch/>
        </p:blipFill>
        <p:spPr>
          <a:xfrm>
            <a:off x="249252" y="4193348"/>
            <a:ext cx="1694505" cy="2732596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27926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2448</TotalTime>
  <Words>298</Words>
  <Application>Microsoft Office PowerPoint</Application>
  <PresentationFormat>Widescreen</PresentationFormat>
  <Paragraphs>63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6" baseType="lpstr">
      <vt:lpstr>Arial</vt:lpstr>
      <vt:lpstr>Arial Rounded MT Bold</vt:lpstr>
      <vt:lpstr>Arial-Rounded</vt:lpstr>
      <vt:lpstr>Calibri</vt:lpstr>
      <vt:lpstr>Calibri Light</vt:lpstr>
      <vt:lpstr>Cambria</vt:lpstr>
      <vt:lpstr>等线</vt:lpstr>
      <vt:lpstr>iCiel Cadena</vt:lpstr>
      <vt:lpstr>iCiel Crocante</vt:lpstr>
      <vt:lpstr>iCiel Pony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303</cp:revision>
  <dcterms:created xsi:type="dcterms:W3CDTF">2021-06-17T09:40:01Z</dcterms:created>
  <dcterms:modified xsi:type="dcterms:W3CDTF">2021-10-20T04:25:16Z</dcterms:modified>
</cp:coreProperties>
</file>