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28"/>
  </p:notesMasterIdLst>
  <p:sldIdLst>
    <p:sldId id="325" r:id="rId4"/>
    <p:sldId id="326" r:id="rId5"/>
    <p:sldId id="258" r:id="rId6"/>
    <p:sldId id="257" r:id="rId7"/>
    <p:sldId id="331" r:id="rId8"/>
    <p:sldId id="308" r:id="rId9"/>
    <p:sldId id="321" r:id="rId10"/>
    <p:sldId id="327" r:id="rId11"/>
    <p:sldId id="261" r:id="rId12"/>
    <p:sldId id="328" r:id="rId13"/>
    <p:sldId id="303" r:id="rId14"/>
    <p:sldId id="329" r:id="rId15"/>
    <p:sldId id="298" r:id="rId16"/>
    <p:sldId id="316" r:id="rId17"/>
    <p:sldId id="313" r:id="rId18"/>
    <p:sldId id="317" r:id="rId19"/>
    <p:sldId id="323" r:id="rId20"/>
    <p:sldId id="318" r:id="rId21"/>
    <p:sldId id="305" r:id="rId22"/>
    <p:sldId id="330" r:id="rId23"/>
    <p:sldId id="268" r:id="rId24"/>
    <p:sldId id="319" r:id="rId25"/>
    <p:sldId id="324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9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1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0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49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9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7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09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83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4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64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88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3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9" indent="0">
              <a:buNone/>
              <a:defRPr sz="1000"/>
            </a:lvl3pPr>
            <a:lvl4pPr marL="1371599" indent="0">
              <a:buNone/>
              <a:defRPr sz="900"/>
            </a:lvl4pPr>
            <a:lvl5pPr marL="1828798" indent="0">
              <a:buNone/>
              <a:defRPr sz="900"/>
            </a:lvl5pPr>
            <a:lvl6pPr marL="2285998" indent="0">
              <a:buNone/>
              <a:defRPr sz="900"/>
            </a:lvl6pPr>
            <a:lvl7pPr marL="2743197" indent="0">
              <a:buNone/>
              <a:defRPr sz="900"/>
            </a:lvl7pPr>
            <a:lvl8pPr marL="3200397" indent="0">
              <a:buNone/>
              <a:defRPr sz="900"/>
            </a:lvl8pPr>
            <a:lvl9pPr marL="3657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1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2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3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9" indent="-285750" algn="l" defTabSz="9143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599" algn="l" defTabSz="9143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9"/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3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9" indent="-285750" algn="l" defTabSz="9143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599" algn="l" defTabSz="9143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599" algn="l" defTabSz="9143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32A20-E49B-4129-9E6D-969BA335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0" y="-2235"/>
            <a:ext cx="11610742" cy="6858000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4312042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470708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55536" y="194609"/>
            <a:ext cx="6248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399"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BA8-64F1-49CE-81E3-65665BE96D3F}"/>
              </a:ext>
            </a:extLst>
          </p:cNvPr>
          <p:cNvSpPr txBox="1"/>
          <p:nvPr/>
        </p:nvSpPr>
        <p:spPr>
          <a:xfrm>
            <a:off x="1695869" y="1380321"/>
            <a:ext cx="8567732" cy="173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99">
              <a:defRPr/>
            </a:pPr>
            <a:r>
              <a:rPr lang="en-US" sz="534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914399">
              <a:defRPr/>
            </a:pPr>
            <a:r>
              <a:rPr lang="en-US" sz="5346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2223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757178" y="-104775"/>
            <a:ext cx="7942997" cy="6838950"/>
            <a:chOff x="94133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332" y="-26752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0140" y="367016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 bà cài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8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69021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85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757178" y="-104775"/>
            <a:ext cx="7942997" cy="6838950"/>
            <a:chOff x="94133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332" y="-26752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0140" y="367016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 bà cài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8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69021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11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53572" y="1394878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Ngày cháu còn nhỏ, ai thường cài then trên của cánh cửa 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6739" y="2820026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khi cháu lớn, bà lại là người cài then dưới của cánh cửa?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202475" y="552452"/>
            <a:ext cx="12596949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Sắp xếp các bức tranh sau theo thứ tự của 3 khổ thơ trong bài?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42" y="136902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648" y="540543"/>
            <a:ext cx="121920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Sắp xếp các bức tranh sau theo thứ tự của 3 khổ thơ trong 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nguôi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C122E-A360-46AC-A965-CF0BF5AD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653077" y="2230635"/>
            <a:ext cx="7011467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9"/>
            <a:r>
              <a:rPr lang="en-US" sz="5346" b="1" dirty="0" err="1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KHỞI</a:t>
            </a:r>
            <a:r>
              <a:rPr lang="en-US" sz="5346" b="1" dirty="0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46" b="1" dirty="0" err="1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5346" b="1" dirty="0">
                <a:solidFill>
                  <a:srgbClr val="FFFF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3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757178" y="-104775"/>
            <a:ext cx="7942997" cy="6838950"/>
            <a:chOff x="94133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332" y="-26752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0140" y="367016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 bà cài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8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98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dirty="0" err="1" smtClean="0"/>
                <a:t>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 smtClean="0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Những từ ngữ nào dưới đây chỉ hoạt 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</a:t>
              </a:r>
              <a:r>
                <a:rPr lang="en-US" sz="3200" dirty="0" err="1" smtClean="0"/>
                <a:t>ánh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/>
                <a:t>then</a:t>
              </a:r>
              <a:endParaRPr lang="en-US" dirty="0"/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 smtClean="0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</a:t>
              </a:r>
              <a:r>
                <a:rPr lang="en-US" dirty="0" err="1" smtClean="0">
                  <a:solidFill>
                    <a:srgbClr val="FF0000"/>
                  </a:solidFill>
                </a:rPr>
                <a:t>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1809039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TextBox3" r:id="rId2" imgW="8724960" imgH="3286080"/>
        </mc:Choice>
        <mc:Fallback>
          <p:control name="TextBox3" r:id="rId2" imgW="8724960" imgH="328608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5103" y="2437760"/>
                  <a:ext cx="8723114" cy="329085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202876"/>
            <a:ext cx="7201085" cy="553310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621737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455385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4590" y="508049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 CỬA NHỚ BÀ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614350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76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757178" y="-104775"/>
            <a:ext cx="7942997" cy="6838950"/>
            <a:chOff x="94133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332" y="-26752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0140" y="367016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 bà cài then 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lang="vi-VN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5865" y="93898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9" name="TextBox3" r:id="rId2" imgW="5877000" imgH="3429000"/>
        </mc:Choice>
        <mc:Fallback>
          <p:control name="TextBox3" r:id="rId2" imgW="5877000" imgH="342900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7187" y="1672046"/>
                  <a:ext cx="5874299" cy="34257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757178" y="-104775"/>
            <a:ext cx="7942997" cy="6838950"/>
            <a:chOff x="94133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332" y="-26752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0140" y="367016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 bà cài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8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69021"/>
            <a:ext cx="28329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948967"/>
              </a:avLst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89412" y="830379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2693895" y="2851914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693895" y="4855529"/>
            <a:ext cx="416859" cy="445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4681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87257" y="526977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031" y="5513167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650</Words>
  <Application>Microsoft Office PowerPoint</Application>
  <PresentationFormat>Widescreen</PresentationFormat>
  <Paragraphs>115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SimSun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Times New Roman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148</cp:revision>
  <dcterms:created xsi:type="dcterms:W3CDTF">2021-06-17T09:40:01Z</dcterms:created>
  <dcterms:modified xsi:type="dcterms:W3CDTF">2021-12-19T13:57:07Z</dcterms:modified>
</cp:coreProperties>
</file>