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3"/>
  </p:notesMasterIdLst>
  <p:sldIdLst>
    <p:sldId id="428" r:id="rId2"/>
    <p:sldId id="257" r:id="rId3"/>
    <p:sldId id="406" r:id="rId4"/>
    <p:sldId id="409" r:id="rId5"/>
    <p:sldId id="325" r:id="rId6"/>
    <p:sldId id="399" r:id="rId7"/>
    <p:sldId id="410" r:id="rId8"/>
    <p:sldId id="413" r:id="rId9"/>
    <p:sldId id="414" r:id="rId10"/>
    <p:sldId id="429" r:id="rId11"/>
    <p:sldId id="404" r:id="rId12"/>
    <p:sldId id="402" r:id="rId13"/>
    <p:sldId id="401" r:id="rId14"/>
    <p:sldId id="309" r:id="rId15"/>
    <p:sldId id="311" r:id="rId16"/>
    <p:sldId id="312" r:id="rId17"/>
    <p:sldId id="313" r:id="rId18"/>
    <p:sldId id="263" r:id="rId19"/>
    <p:sldId id="319" r:id="rId20"/>
    <p:sldId id="415" r:id="rId21"/>
    <p:sldId id="385" r:id="rId22"/>
  </p:sldIdLst>
  <p:sldSz cx="12192000" cy="6858000"/>
  <p:notesSz cx="6858000" cy="9144000"/>
  <p:custDataLst>
    <p:tags r:id="rId2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66"/>
    <a:srgbClr val="0000FF"/>
    <a:srgbClr val="2DD73B"/>
    <a:srgbClr val="FFFF00"/>
    <a:srgbClr val="FF66CC"/>
    <a:srgbClr val="006600"/>
    <a:srgbClr val="FCD5B5"/>
    <a:srgbClr val="F8CBA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48" autoAdjust="0"/>
    <p:restoredTop sz="94660"/>
  </p:normalViewPr>
  <p:slideViewPr>
    <p:cSldViewPr snapToGrid="0">
      <p:cViewPr varScale="1">
        <p:scale>
          <a:sx n="73" d="100"/>
          <a:sy n="73" d="100"/>
        </p:scale>
        <p:origin x="4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4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3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HƯỚNG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DẪN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trò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trắc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nghiệm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ngắn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qua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cầu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hoặc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slide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F17437F-A320-41AE-8AEE-03388B65FC54}" type="datetime1">
              <a:rPr lang="en-US" smtClean="0"/>
              <a:t>12/1/2021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A6DE69D-A7EE-4D55-AB83-E9E0448BC2CC}" type="datetime1">
              <a:rPr lang="en-US" smtClean="0"/>
              <a:t>12/1/2021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C80F2DC-882D-4575-9281-AA5E2362841F}" type="datetime1">
              <a:rPr lang="en-US" smtClean="0"/>
              <a:t>12/1/2021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ontrol" Target="../activeX/activeX2.xml"/><Relationship Id="rId7" Type="http://schemas.microsoft.com/office/2007/relationships/hdphoto" Target="../media/hdphoto4.wdp"/><Relationship Id="rId12" Type="http://schemas.openxmlformats.org/officeDocument/2006/relationships/image" Target="../media/image28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27.wmf"/><Relationship Id="rId5" Type="http://schemas.openxmlformats.org/officeDocument/2006/relationships/image" Target="../media/image9.pn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22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5.wmf"/><Relationship Id="rId3" Type="http://schemas.openxmlformats.org/officeDocument/2006/relationships/control" Target="../activeX/activeX4.xml"/><Relationship Id="rId7" Type="http://schemas.openxmlformats.org/officeDocument/2006/relationships/image" Target="../media/image9.png"/><Relationship Id="rId12" Type="http://schemas.openxmlformats.org/officeDocument/2006/relationships/image" Target="../media/image34.wmf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33.wmf"/><Relationship Id="rId5" Type="http://schemas.openxmlformats.org/officeDocument/2006/relationships/control" Target="../activeX/activeX6.xml"/><Relationship Id="rId10" Type="http://schemas.openxmlformats.org/officeDocument/2006/relationships/image" Target="../media/image32.wmf"/><Relationship Id="rId4" Type="http://schemas.openxmlformats.org/officeDocument/2006/relationships/control" Target="../activeX/activeX5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1.GIF"/><Relationship Id="rId5" Type="http://schemas.openxmlformats.org/officeDocument/2006/relationships/image" Target="../media/image42.GIF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11" Type="http://schemas.openxmlformats.org/officeDocument/2006/relationships/image" Target="../media/image46.png"/><Relationship Id="rId5" Type="http://schemas.openxmlformats.org/officeDocument/2006/relationships/audio" Target="../media/audio2.wav"/><Relationship Id="rId10" Type="http://schemas.openxmlformats.org/officeDocument/2006/relationships/image" Target="../media/image41.GIF"/><Relationship Id="rId4" Type="http://schemas.openxmlformats.org/officeDocument/2006/relationships/audio" Target="../media/audio1.wav"/><Relationship Id="rId9" Type="http://schemas.openxmlformats.org/officeDocument/2006/relationships/image" Target="../media/image4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openxmlformats.org/officeDocument/2006/relationships/image" Target="../media/image41.GIF"/><Relationship Id="rId4" Type="http://schemas.openxmlformats.org/officeDocument/2006/relationships/audio" Target="../media/audio3.wav"/><Relationship Id="rId9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1.GIF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11" Type="http://schemas.openxmlformats.org/officeDocument/2006/relationships/image" Target="../media/image2.sv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1" y="-104503"/>
            <a:ext cx="12657909" cy="698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07578" y="244106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 MỪNG CÁC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none" spc="0" normalizeH="0" baseline="0" noProof="0" dirty="0"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ĐẾN VỚI TIẾT </a:t>
            </a:r>
            <a:r>
              <a:rPr kumimoji="0" lang="vi-VN" sz="5400" b="1" i="0" u="none" strike="noStrike" kern="1200" cap="none" spc="0" normalizeH="0" baseline="0" noProof="0" dirty="0" smtClean="0"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 smtClean="0"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TOÁN</a:t>
            </a:r>
            <a:endParaRPr kumimoji="0" lang="en-US" sz="5400" b="1" i="0" u="none" strike="noStrike" kern="1200" cap="none" spc="0" normalizeH="0" baseline="0" noProof="0" dirty="0"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209179"/>
            <a:ext cx="5053149" cy="5053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89" y="1668557"/>
            <a:ext cx="4543969" cy="44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83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6577" b="31129"/>
          <a:stretch>
            <a:fillRect/>
          </a:stretch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6096000" y="2955100"/>
            <a:ext cx="452958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LUYỆN TẬP THỰC HÀNH</a:t>
            </a:r>
            <a:endParaRPr lang="en-US" sz="48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4753085" y="560681"/>
            <a:ext cx="2181115" cy="706942"/>
            <a:chOff x="-3369817" y="382608"/>
            <a:chExt cx="2142507" cy="744540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-3369817" y="382608"/>
              <a:ext cx="2142507" cy="744540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-3288618" y="428047"/>
              <a:ext cx="607070" cy="655366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157794" y="3095548"/>
            <a:ext cx="4938206" cy="1910515"/>
            <a:chOff x="2756658" y="2800217"/>
            <a:chExt cx="5434842" cy="1999197"/>
          </a:xfrm>
        </p:grpSpPr>
        <p:grpSp>
          <p:nvGrpSpPr>
            <p:cNvPr id="25" name="Group 24"/>
            <p:cNvGrpSpPr/>
            <p:nvPr/>
          </p:nvGrpSpPr>
          <p:grpSpPr>
            <a:xfrm>
              <a:off x="5075901" y="3379180"/>
              <a:ext cx="801601" cy="691209"/>
              <a:chOff x="5534000" y="3454843"/>
              <a:chExt cx="1025008" cy="92863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5534000" y="3454843"/>
                <a:ext cx="1025008" cy="928631"/>
                <a:chOff x="5378323" y="3491595"/>
                <a:chExt cx="1025008" cy="928631"/>
              </a:xfrm>
            </p:grpSpPr>
            <p:sp>
              <p:nvSpPr>
                <p:cNvPr id="50" name="Flowchart: Delay 11"/>
                <p:cNvSpPr/>
                <p:nvPr/>
              </p:nvSpPr>
              <p:spPr>
                <a:xfrm rot="16200000">
                  <a:off x="5426511" y="3443407"/>
                  <a:ext cx="928631" cy="1025008"/>
                </a:xfrm>
                <a:custGeom>
                  <a:avLst/>
                  <a:gdLst>
                    <a:gd name="connsiteX0" fmla="*/ 0 w 550558"/>
                    <a:gd name="connsiteY0" fmla="*/ 0 h 637553"/>
                    <a:gd name="connsiteX1" fmla="*/ 275279 w 550558"/>
                    <a:gd name="connsiteY1" fmla="*/ 0 h 637553"/>
                    <a:gd name="connsiteX2" fmla="*/ 550558 w 550558"/>
                    <a:gd name="connsiteY2" fmla="*/ 318777 h 637553"/>
                    <a:gd name="connsiteX3" fmla="*/ 275279 w 550558"/>
                    <a:gd name="connsiteY3" fmla="*/ 637554 h 637553"/>
                    <a:gd name="connsiteX4" fmla="*/ 0 w 550558"/>
                    <a:gd name="connsiteY4" fmla="*/ 637553 h 637553"/>
                    <a:gd name="connsiteX5" fmla="*/ 0 w 550558"/>
                    <a:gd name="connsiteY5" fmla="*/ 0 h 637553"/>
                    <a:gd name="connsiteX0-1" fmla="*/ 0 w 566245"/>
                    <a:gd name="connsiteY0-2" fmla="*/ 44386 h 681940"/>
                    <a:gd name="connsiteX1-3" fmla="*/ 435077 w 566245"/>
                    <a:gd name="connsiteY1-4" fmla="*/ 0 h 681940"/>
                    <a:gd name="connsiteX2-5" fmla="*/ 550558 w 566245"/>
                    <a:gd name="connsiteY2-6" fmla="*/ 363163 h 681940"/>
                    <a:gd name="connsiteX3-7" fmla="*/ 275279 w 566245"/>
                    <a:gd name="connsiteY3-8" fmla="*/ 681940 h 681940"/>
                    <a:gd name="connsiteX4-9" fmla="*/ 0 w 566245"/>
                    <a:gd name="connsiteY4-10" fmla="*/ 681939 h 681940"/>
                    <a:gd name="connsiteX5-11" fmla="*/ 0 w 566245"/>
                    <a:gd name="connsiteY5-12" fmla="*/ 44386 h 681940"/>
                    <a:gd name="connsiteX0-13" fmla="*/ 0 w 558355"/>
                    <a:gd name="connsiteY0-14" fmla="*/ 44386 h 752965"/>
                    <a:gd name="connsiteX1-15" fmla="*/ 435077 w 558355"/>
                    <a:gd name="connsiteY1-16" fmla="*/ 0 h 752965"/>
                    <a:gd name="connsiteX2-17" fmla="*/ 550558 w 558355"/>
                    <a:gd name="connsiteY2-18" fmla="*/ 363163 h 752965"/>
                    <a:gd name="connsiteX3-19" fmla="*/ 381811 w 558355"/>
                    <a:gd name="connsiteY3-20" fmla="*/ 752965 h 752965"/>
                    <a:gd name="connsiteX4-21" fmla="*/ 0 w 558355"/>
                    <a:gd name="connsiteY4-22" fmla="*/ 681939 h 752965"/>
                    <a:gd name="connsiteX5-23" fmla="*/ 0 w 558355"/>
                    <a:gd name="connsiteY5-24" fmla="*/ 44386 h 752965"/>
                    <a:gd name="connsiteX0-25" fmla="*/ 0 w 557565"/>
                    <a:gd name="connsiteY0-26" fmla="*/ 44386 h 761843"/>
                    <a:gd name="connsiteX1-27" fmla="*/ 435077 w 557565"/>
                    <a:gd name="connsiteY1-28" fmla="*/ 0 h 761843"/>
                    <a:gd name="connsiteX2-29" fmla="*/ 550558 w 557565"/>
                    <a:gd name="connsiteY2-30" fmla="*/ 363163 h 761843"/>
                    <a:gd name="connsiteX3-31" fmla="*/ 443955 w 557565"/>
                    <a:gd name="connsiteY3-32" fmla="*/ 761843 h 761843"/>
                    <a:gd name="connsiteX4-33" fmla="*/ 0 w 557565"/>
                    <a:gd name="connsiteY4-34" fmla="*/ 681939 h 761843"/>
                    <a:gd name="connsiteX5-35" fmla="*/ 0 w 557565"/>
                    <a:gd name="connsiteY5-36" fmla="*/ 44386 h 761843"/>
                    <a:gd name="connsiteX0-37" fmla="*/ 0 w 595190"/>
                    <a:gd name="connsiteY0-38" fmla="*/ 44386 h 761843"/>
                    <a:gd name="connsiteX1-39" fmla="*/ 435077 w 595190"/>
                    <a:gd name="connsiteY1-40" fmla="*/ 0 h 761843"/>
                    <a:gd name="connsiteX2-41" fmla="*/ 594946 w 595190"/>
                    <a:gd name="connsiteY2-42" fmla="*/ 372041 h 761843"/>
                    <a:gd name="connsiteX3-43" fmla="*/ 443955 w 595190"/>
                    <a:gd name="connsiteY3-44" fmla="*/ 761843 h 761843"/>
                    <a:gd name="connsiteX4-45" fmla="*/ 0 w 595190"/>
                    <a:gd name="connsiteY4-46" fmla="*/ 681939 h 761843"/>
                    <a:gd name="connsiteX5-47" fmla="*/ 0 w 595190"/>
                    <a:gd name="connsiteY5-48" fmla="*/ 44386 h 761843"/>
                    <a:gd name="connsiteX0-49" fmla="*/ 0 w 665989"/>
                    <a:gd name="connsiteY0-50" fmla="*/ 44386 h 761843"/>
                    <a:gd name="connsiteX1-51" fmla="*/ 435077 w 665989"/>
                    <a:gd name="connsiteY1-52" fmla="*/ 0 h 761843"/>
                    <a:gd name="connsiteX2-53" fmla="*/ 665967 w 665989"/>
                    <a:gd name="connsiteY2-54" fmla="*/ 372044 h 761843"/>
                    <a:gd name="connsiteX3-55" fmla="*/ 443955 w 665989"/>
                    <a:gd name="connsiteY3-56" fmla="*/ 761843 h 761843"/>
                    <a:gd name="connsiteX4-57" fmla="*/ 0 w 665989"/>
                    <a:gd name="connsiteY4-58" fmla="*/ 681939 h 761843"/>
                    <a:gd name="connsiteX5-59" fmla="*/ 0 w 665989"/>
                    <a:gd name="connsiteY5-60" fmla="*/ 44386 h 761843"/>
                    <a:gd name="connsiteX0-61" fmla="*/ 0 w 666462"/>
                    <a:gd name="connsiteY0-62" fmla="*/ 121748 h 839205"/>
                    <a:gd name="connsiteX1-63" fmla="*/ 399064 w 666462"/>
                    <a:gd name="connsiteY1-64" fmla="*/ 0 h 839205"/>
                    <a:gd name="connsiteX2-65" fmla="*/ 665967 w 666462"/>
                    <a:gd name="connsiteY2-66" fmla="*/ 449406 h 839205"/>
                    <a:gd name="connsiteX3-67" fmla="*/ 443955 w 666462"/>
                    <a:gd name="connsiteY3-68" fmla="*/ 839205 h 839205"/>
                    <a:gd name="connsiteX4-69" fmla="*/ 0 w 666462"/>
                    <a:gd name="connsiteY4-70" fmla="*/ 759301 h 839205"/>
                    <a:gd name="connsiteX5-71" fmla="*/ 0 w 666462"/>
                    <a:gd name="connsiteY5-72" fmla="*/ 121748 h 839205"/>
                    <a:gd name="connsiteX0-73" fmla="*/ 0 w 665972"/>
                    <a:gd name="connsiteY0-74" fmla="*/ 121748 h 925165"/>
                    <a:gd name="connsiteX1-75" fmla="*/ 399064 w 665972"/>
                    <a:gd name="connsiteY1-76" fmla="*/ 0 h 925165"/>
                    <a:gd name="connsiteX2-77" fmla="*/ 665967 w 665972"/>
                    <a:gd name="connsiteY2-78" fmla="*/ 449406 h 925165"/>
                    <a:gd name="connsiteX3-79" fmla="*/ 393538 w 665972"/>
                    <a:gd name="connsiteY3-80" fmla="*/ 925165 h 925165"/>
                    <a:gd name="connsiteX4-81" fmla="*/ 0 w 665972"/>
                    <a:gd name="connsiteY4-82" fmla="*/ 759301 h 925165"/>
                    <a:gd name="connsiteX5-83" fmla="*/ 0 w 665972"/>
                    <a:gd name="connsiteY5-84" fmla="*/ 121748 h 925165"/>
                    <a:gd name="connsiteX0-85" fmla="*/ 0 w 680376"/>
                    <a:gd name="connsiteY0-86" fmla="*/ 171647 h 932082"/>
                    <a:gd name="connsiteX1-87" fmla="*/ 413469 w 680376"/>
                    <a:gd name="connsiteY1-88" fmla="*/ 6917 h 932082"/>
                    <a:gd name="connsiteX2-89" fmla="*/ 680372 w 680376"/>
                    <a:gd name="connsiteY2-90" fmla="*/ 456323 h 932082"/>
                    <a:gd name="connsiteX3-91" fmla="*/ 407943 w 680376"/>
                    <a:gd name="connsiteY3-92" fmla="*/ 932082 h 932082"/>
                    <a:gd name="connsiteX4-93" fmla="*/ 14405 w 680376"/>
                    <a:gd name="connsiteY4-94" fmla="*/ 766218 h 932082"/>
                    <a:gd name="connsiteX5-95" fmla="*/ 0 w 680376"/>
                    <a:gd name="connsiteY5-96" fmla="*/ 171647 h 932082"/>
                    <a:gd name="connsiteX0-97" fmla="*/ 21608 w 701984"/>
                    <a:gd name="connsiteY0-98" fmla="*/ 171647 h 932082"/>
                    <a:gd name="connsiteX1-99" fmla="*/ 435077 w 701984"/>
                    <a:gd name="connsiteY1-100" fmla="*/ 6917 h 932082"/>
                    <a:gd name="connsiteX2-101" fmla="*/ 701980 w 701984"/>
                    <a:gd name="connsiteY2-102" fmla="*/ 456323 h 932082"/>
                    <a:gd name="connsiteX3-103" fmla="*/ 429551 w 701984"/>
                    <a:gd name="connsiteY3-104" fmla="*/ 932082 h 932082"/>
                    <a:gd name="connsiteX4-105" fmla="*/ 0 w 701984"/>
                    <a:gd name="connsiteY4-106" fmla="*/ 697454 h 932082"/>
                    <a:gd name="connsiteX5-107" fmla="*/ 21608 w 701984"/>
                    <a:gd name="connsiteY5-108" fmla="*/ 171647 h 932082"/>
                    <a:gd name="connsiteX0-109" fmla="*/ 21608 w 702021"/>
                    <a:gd name="connsiteY0-110" fmla="*/ 178331 h 938766"/>
                    <a:gd name="connsiteX1-111" fmla="*/ 446601 w 702021"/>
                    <a:gd name="connsiteY1-112" fmla="*/ 6727 h 938766"/>
                    <a:gd name="connsiteX2-113" fmla="*/ 701980 w 702021"/>
                    <a:gd name="connsiteY2-114" fmla="*/ 463007 h 938766"/>
                    <a:gd name="connsiteX3-115" fmla="*/ 429551 w 702021"/>
                    <a:gd name="connsiteY3-116" fmla="*/ 938766 h 938766"/>
                    <a:gd name="connsiteX4-117" fmla="*/ 0 w 702021"/>
                    <a:gd name="connsiteY4-118" fmla="*/ 704138 h 938766"/>
                    <a:gd name="connsiteX5-119" fmla="*/ 21608 w 702021"/>
                    <a:gd name="connsiteY5-120" fmla="*/ 178331 h 938766"/>
                    <a:gd name="connsiteX0-121" fmla="*/ 21608 w 702197"/>
                    <a:gd name="connsiteY0-122" fmla="*/ 178331 h 925015"/>
                    <a:gd name="connsiteX1-123" fmla="*/ 446601 w 702197"/>
                    <a:gd name="connsiteY1-124" fmla="*/ 6727 h 925015"/>
                    <a:gd name="connsiteX2-125" fmla="*/ 701980 w 702197"/>
                    <a:gd name="connsiteY2-126" fmla="*/ 463007 h 925015"/>
                    <a:gd name="connsiteX3-127" fmla="*/ 406503 w 702197"/>
                    <a:gd name="connsiteY3-128" fmla="*/ 925015 h 925015"/>
                    <a:gd name="connsiteX4-129" fmla="*/ 0 w 702197"/>
                    <a:gd name="connsiteY4-130" fmla="*/ 704138 h 925015"/>
                    <a:gd name="connsiteX5-131" fmla="*/ 21608 w 702197"/>
                    <a:gd name="connsiteY5-132" fmla="*/ 178331 h 925015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</a:cxnLst>
                  <a:rect l="l" t="t" r="r" b="b"/>
                  <a:pathLst>
                    <a:path w="702197" h="925015">
                      <a:moveTo>
                        <a:pt x="21608" y="178331"/>
                      </a:moveTo>
                      <a:cubicBezTo>
                        <a:pt x="113368" y="178331"/>
                        <a:pt x="333206" y="-40719"/>
                        <a:pt x="446601" y="6727"/>
                      </a:cubicBezTo>
                      <a:cubicBezTo>
                        <a:pt x="559996" y="54173"/>
                        <a:pt x="708663" y="309959"/>
                        <a:pt x="701980" y="463007"/>
                      </a:cubicBezTo>
                      <a:cubicBezTo>
                        <a:pt x="695297" y="616055"/>
                        <a:pt x="558535" y="925015"/>
                        <a:pt x="406503" y="925015"/>
                      </a:cubicBezTo>
                      <a:lnTo>
                        <a:pt x="0" y="704138"/>
                      </a:lnTo>
                      <a:lnTo>
                        <a:pt x="21608" y="178331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cxnSp>
              <p:nvCxnSpPr>
                <p:cNvPr id="51" name="Straight Connector 50"/>
                <p:cNvCxnSpPr>
                  <a:stCxn id="50" idx="2"/>
                </p:cNvCxnSpPr>
                <p:nvPr/>
              </p:nvCxnSpPr>
              <p:spPr>
                <a:xfrm>
                  <a:off x="5891380" y="3491883"/>
                  <a:ext cx="4" cy="305332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5787005" y="3501930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5681459" y="3551398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5582365" y="3625562"/>
                  <a:ext cx="0" cy="201543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6003326" y="3517170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6112981" y="3551398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>
                  <a:off x="6215635" y="3608781"/>
                  <a:ext cx="0" cy="201544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47"/>
              <p:cNvCxnSpPr/>
              <p:nvPr/>
            </p:nvCxnSpPr>
            <p:spPr>
              <a:xfrm flipH="1">
                <a:off x="6470372" y="3648229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5639792" y="367434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5476701" y="3628911"/>
              <a:ext cx="0" cy="461938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2761903" y="3048000"/>
              <a:ext cx="5429597" cy="1751414"/>
              <a:chOff x="2787587" y="4095958"/>
              <a:chExt cx="6107031" cy="177926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787587" y="5098952"/>
                <a:ext cx="6107031" cy="776266"/>
                <a:chOff x="2787588" y="5098951"/>
                <a:chExt cx="5507353" cy="776266"/>
              </a:xfrm>
            </p:grpSpPr>
            <p:grpSp>
              <p:nvGrpSpPr>
                <p:cNvPr id="41" name="Group 40"/>
                <p:cNvGrpSpPr/>
                <p:nvPr/>
              </p:nvGrpSpPr>
              <p:grpSpPr>
                <a:xfrm>
                  <a:off x="3080552" y="5472301"/>
                  <a:ext cx="4811697" cy="402916"/>
                  <a:chOff x="3080552" y="5472301"/>
                  <a:chExt cx="4811697" cy="402916"/>
                </a:xfrm>
              </p:grpSpPr>
              <p:sp>
                <p:nvSpPr>
                  <p:cNvPr id="45" name="Rectangle 44"/>
                  <p:cNvSpPr/>
                  <p:nvPr/>
                </p:nvSpPr>
                <p:spPr>
                  <a:xfrm>
                    <a:off x="3080552" y="5472301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6" name="Rectangle 45"/>
                  <p:cNvSpPr/>
                  <p:nvPr/>
                </p:nvSpPr>
                <p:spPr>
                  <a:xfrm>
                    <a:off x="7485356" y="5511233"/>
                    <a:ext cx="406893" cy="363984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2787588" y="5098951"/>
                  <a:ext cx="5507353" cy="581976"/>
                  <a:chOff x="2787588" y="5098951"/>
                  <a:chExt cx="5507353" cy="581976"/>
                </a:xfrm>
              </p:grpSpPr>
              <p:sp>
                <p:nvSpPr>
                  <p:cNvPr id="43" name="Trapezoid 42"/>
                  <p:cNvSpPr/>
                  <p:nvPr/>
                </p:nvSpPr>
                <p:spPr>
                  <a:xfrm>
                    <a:off x="2787588" y="5316942"/>
                    <a:ext cx="5507353" cy="363985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4" name="Trapezoid 43"/>
                  <p:cNvSpPr/>
                  <p:nvPr/>
                </p:nvSpPr>
                <p:spPr>
                  <a:xfrm>
                    <a:off x="2866255" y="5098951"/>
                    <a:ext cx="5354466" cy="226474"/>
                  </a:xfrm>
                  <a:prstGeom prst="trapezoid">
                    <a:avLst/>
                  </a:prstGeom>
                  <a:solidFill>
                    <a:srgbClr val="00B0F0"/>
                  </a:solidFill>
                  <a:ln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</p:grpSp>
          <p:grpSp>
            <p:nvGrpSpPr>
              <p:cNvPr id="31" name="Group 30"/>
              <p:cNvGrpSpPr/>
              <p:nvPr/>
            </p:nvGrpSpPr>
            <p:grpSpPr>
              <a:xfrm>
                <a:off x="3275703" y="4095958"/>
                <a:ext cx="952937" cy="982212"/>
                <a:chOff x="3275704" y="4095958"/>
                <a:chExt cx="952937" cy="982212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3275704" y="4851362"/>
                  <a:ext cx="952937" cy="226808"/>
                  <a:chOff x="3283998" y="4922583"/>
                  <a:chExt cx="952937" cy="155587"/>
                </a:xfrm>
              </p:grpSpPr>
              <p:sp>
                <p:nvSpPr>
                  <p:cNvPr id="39" name="Rectangle 38"/>
                  <p:cNvSpPr/>
                  <p:nvPr/>
                </p:nvSpPr>
                <p:spPr>
                  <a:xfrm>
                    <a:off x="3283998" y="4984440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3479912" y="4922583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8" name="Rectangle 37"/>
                <p:cNvSpPr/>
                <p:nvPr/>
              </p:nvSpPr>
              <p:spPr>
                <a:xfrm flipH="1">
                  <a:off x="3729313" y="4095958"/>
                  <a:ext cx="45719" cy="765957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7356851" y="4211365"/>
                <a:ext cx="952937" cy="882247"/>
                <a:chOff x="3275704" y="4218785"/>
                <a:chExt cx="952937" cy="882247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3275704" y="4874190"/>
                  <a:ext cx="952937" cy="226842"/>
                  <a:chOff x="3283998" y="4938264"/>
                  <a:chExt cx="952937" cy="155611"/>
                </a:xfrm>
              </p:grpSpPr>
              <p:sp>
                <p:nvSpPr>
                  <p:cNvPr id="35" name="Rectangle 34"/>
                  <p:cNvSpPr/>
                  <p:nvPr/>
                </p:nvSpPr>
                <p:spPr>
                  <a:xfrm>
                    <a:off x="3283998" y="5000145"/>
                    <a:ext cx="952937" cy="93730"/>
                  </a:xfrm>
                  <a:prstGeom prst="rect">
                    <a:avLst/>
                  </a:prstGeom>
                  <a:solidFill>
                    <a:schemeClr val="accent4">
                      <a:lumMod val="75000"/>
                    </a:schemeClr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  <p:sp>
                <p:nvSpPr>
                  <p:cNvPr id="36" name="Rectangle 35"/>
                  <p:cNvSpPr/>
                  <p:nvPr/>
                </p:nvSpPr>
                <p:spPr>
                  <a:xfrm>
                    <a:off x="3479912" y="4938264"/>
                    <a:ext cx="561108" cy="53192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 w="9525"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4"/>
                  </a:lnRef>
                  <a:fillRef idx="1">
                    <a:schemeClr val="lt1"/>
                  </a:fillRef>
                  <a:effectRef idx="0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b="1" dirty="0"/>
                  </a:p>
                </p:txBody>
              </p:sp>
            </p:grpSp>
            <p:sp>
              <p:nvSpPr>
                <p:cNvPr id="34" name="Rectangle 33"/>
                <p:cNvSpPr/>
                <p:nvPr/>
              </p:nvSpPr>
              <p:spPr>
                <a:xfrm>
                  <a:off x="3729312" y="4218785"/>
                  <a:ext cx="45719" cy="665990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sp>
          <p:nvSpPr>
            <p:cNvPr id="28" name="Oval 27"/>
            <p:cNvSpPr/>
            <p:nvPr/>
          </p:nvSpPr>
          <p:spPr>
            <a:xfrm>
              <a:off x="2756658" y="2800217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6425744" y="2876240"/>
              <a:ext cx="1685015" cy="508071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7030A0"/>
              </a:solidFill>
            </a:ln>
            <a:scene3d>
              <a:camera prst="perspectiveRelaxedModerately"/>
              <a:lightRig rig="threePt" dir="t"/>
            </a:scene3d>
            <a:sp3d>
              <a:bevelT w="323850" h="57150"/>
              <a:bevelB w="19050" h="139700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5637" y="2369203"/>
            <a:ext cx="745144" cy="1180382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20405" y="2391316"/>
            <a:ext cx="745144" cy="1180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37" b="89646" l="4235" r="96254">
                        <a14:foregroundMark x1="7003" y1="63488" x2="7003" y2="63488"/>
                        <a14:foregroundMark x1="6189" y1="73569" x2="6189" y2="73569"/>
                        <a14:foregroundMark x1="5375" y1="62125" x2="5375" y2="62125"/>
                        <a14:foregroundMark x1="5049" y1="74932" x2="10098" y2="72207"/>
                        <a14:foregroundMark x1="4397" y1="63488" x2="4397" y2="63488"/>
                        <a14:foregroundMark x1="50163" y1="24251" x2="54397" y2="17439"/>
                        <a14:foregroundMark x1="39414" y1="36512" x2="48046" y2="28883"/>
                        <a14:foregroundMark x1="38436" y1="31063" x2="51466" y2="24523"/>
                        <a14:foregroundMark x1="51466" y1="24523" x2="51466" y2="24523"/>
                        <a14:foregroundMark x1="42834" y1="30245" x2="32736" y2="40054"/>
                        <a14:foregroundMark x1="90879" y1="72752" x2="90879" y2="72752"/>
                        <a14:foregroundMark x1="88599" y1="56131" x2="94951" y2="79019"/>
                        <a14:foregroundMark x1="96254" y1="81744" x2="96254" y2="817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790" y="2181006"/>
            <a:ext cx="2555572" cy="15275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1424995" y="5320106"/>
            <a:ext cx="45303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kg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4203" y="1805641"/>
            <a:ext cx="2461298" cy="3500852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706413" y="5343664"/>
            <a:ext cx="52474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dưa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hấu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2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kg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40" name="TextBox2" r:id="rId2" imgW="571680" imgH="476280"/>
        </mc:Choice>
        <mc:Fallback>
          <p:control name="TextBox2" r:id="rId2" imgW="571680" imgH="476280">
            <p:pic>
              <p:nvPicPr>
                <p:cNvPr id="58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91599" y="5352935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41" name="TextBox1" r:id="rId3" imgW="571680" imgH="476280"/>
        </mc:Choice>
        <mc:Fallback>
          <p:control name="TextBox1" r:id="rId3" imgW="571680" imgH="4762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705165" y="5388900"/>
                  <a:ext cx="573199" cy="477984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06538" y="2907757"/>
            <a:ext cx="5139298" cy="2043576"/>
            <a:chOff x="1138457" y="1714975"/>
            <a:chExt cx="5139298" cy="2043576"/>
          </a:xfrm>
        </p:grpSpPr>
        <p:grpSp>
          <p:nvGrpSpPr>
            <p:cNvPr id="10" name="Group 9"/>
            <p:cNvGrpSpPr/>
            <p:nvPr/>
          </p:nvGrpSpPr>
          <p:grpSpPr>
            <a:xfrm>
              <a:off x="1532084" y="1856114"/>
              <a:ext cx="4404495" cy="1713374"/>
              <a:chOff x="741443" y="4561957"/>
              <a:chExt cx="3306682" cy="1304925"/>
            </a:xfrm>
          </p:grpSpPr>
          <p:sp>
            <p:nvSpPr>
              <p:cNvPr id="13" name="Rectangle: Rounded Corners 12"/>
              <p:cNvSpPr/>
              <p:nvPr/>
            </p:nvSpPr>
            <p:spPr>
              <a:xfrm>
                <a:off x="741443" y="4561957"/>
                <a:ext cx="3306682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73445" y="4742350"/>
                <a:ext cx="2669058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18 kg + 6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24 kg – 5 kg = </a:t>
                </a:r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flipH="1">
              <a:off x="1138457" y="3041387"/>
              <a:ext cx="717164" cy="717164"/>
            </a:xfrm>
            <a:prstGeom prst="rect">
              <a:avLst/>
            </a:prstGeom>
          </p:spPr>
        </p:pic>
        <p:sp>
          <p:nvSpPr>
            <p:cNvPr id="12" name="Freeform: Shape 11"/>
            <p:cNvSpPr/>
            <p:nvPr/>
          </p:nvSpPr>
          <p:spPr>
            <a:xfrm rot="1558595">
              <a:off x="5650021" y="1714975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029504" y="678039"/>
            <a:ext cx="4388379" cy="755245"/>
            <a:chOff x="-3369818" y="382607"/>
            <a:chExt cx="4310700" cy="795412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-3369818" y="382607"/>
              <a:ext cx="4310700" cy="79541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-3288618" y="435376"/>
              <a:ext cx="615094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91642" y="2808257"/>
            <a:ext cx="6239178" cy="2037156"/>
            <a:chOff x="1133999" y="1625772"/>
            <a:chExt cx="6239178" cy="2037156"/>
          </a:xfrm>
        </p:grpSpPr>
        <p:grpSp>
          <p:nvGrpSpPr>
            <p:cNvPr id="21" name="Group 20"/>
            <p:cNvGrpSpPr/>
            <p:nvPr/>
          </p:nvGrpSpPr>
          <p:grpSpPr>
            <a:xfrm>
              <a:off x="1528899" y="1819275"/>
              <a:ext cx="5587594" cy="1713374"/>
              <a:chOff x="739052" y="4533900"/>
              <a:chExt cx="4194896" cy="1304925"/>
            </a:xfrm>
          </p:grpSpPr>
          <p:sp>
            <p:nvSpPr>
              <p:cNvPr id="24" name="Rectangle: Rounded Corners 23"/>
              <p:cNvSpPr/>
              <p:nvPr/>
            </p:nvSpPr>
            <p:spPr>
              <a:xfrm>
                <a:off x="739052" y="4533900"/>
                <a:ext cx="4194896" cy="1304925"/>
              </a:xfrm>
              <a:prstGeom prst="roundRect">
                <a:avLst/>
              </a:prstGeom>
              <a:solidFill>
                <a:srgbClr val="00B050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07950" y="4759834"/>
                <a:ext cx="3362814" cy="937624"/>
              </a:xfrm>
              <a:prstGeom prst="rect">
                <a:avLst/>
              </a:prstGeom>
              <a:noFill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10 kg + 3 kg – 5 kg =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sz="3200" b="1" dirty="0"/>
                  <a:t>58 kg – 9 kg – 20 kg =</a:t>
                </a: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 flipH="1">
              <a:off x="1133999" y="3031140"/>
              <a:ext cx="679689" cy="631788"/>
            </a:xfrm>
            <a:prstGeom prst="rect">
              <a:avLst/>
            </a:prstGeom>
          </p:spPr>
        </p:pic>
        <p:sp>
          <p:nvSpPr>
            <p:cNvPr id="23" name="Freeform: Shape 22"/>
            <p:cNvSpPr/>
            <p:nvPr/>
          </p:nvSpPr>
          <p:spPr>
            <a:xfrm rot="1558595">
              <a:off x="6745443" y="1625772"/>
              <a:ext cx="627734" cy="508978"/>
            </a:xfrm>
            <a:custGeom>
              <a:avLst/>
              <a:gdLst>
                <a:gd name="connsiteX0" fmla="*/ 84256 w 627734"/>
                <a:gd name="connsiteY0" fmla="*/ 807 h 508978"/>
                <a:gd name="connsiteX1" fmla="*/ 206280 w 627734"/>
                <a:gd name="connsiteY1" fmla="*/ 95057 h 508978"/>
                <a:gd name="connsiteX2" fmla="*/ 408736 w 627734"/>
                <a:gd name="connsiteY2" fmla="*/ 145551 h 508978"/>
                <a:gd name="connsiteX3" fmla="*/ 403862 w 627734"/>
                <a:gd name="connsiteY3" fmla="*/ 160542 h 508978"/>
                <a:gd name="connsiteX4" fmla="*/ 410370 w 627734"/>
                <a:gd name="connsiteY4" fmla="*/ 170969 h 508978"/>
                <a:gd name="connsiteX5" fmla="*/ 423933 w 627734"/>
                <a:gd name="connsiteY5" fmla="*/ 211434 h 508978"/>
                <a:gd name="connsiteX6" fmla="*/ 385336 w 627734"/>
                <a:gd name="connsiteY6" fmla="*/ 508978 h 508978"/>
                <a:gd name="connsiteX7" fmla="*/ 276791 w 627734"/>
                <a:gd name="connsiteY7" fmla="*/ 385381 h 508978"/>
                <a:gd name="connsiteX8" fmla="*/ 258338 w 627734"/>
                <a:gd name="connsiteY8" fmla="*/ 353816 h 508978"/>
                <a:gd name="connsiteX9" fmla="*/ 206280 w 627734"/>
                <a:gd name="connsiteY9" fmla="*/ 395094 h 508978"/>
                <a:gd name="connsiteX10" fmla="*/ 84256 w 627734"/>
                <a:gd name="connsiteY10" fmla="*/ 807 h 50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7734" h="508978">
                  <a:moveTo>
                    <a:pt x="84256" y="807"/>
                  </a:moveTo>
                  <a:cubicBezTo>
                    <a:pt x="128785" y="-5216"/>
                    <a:pt x="179615" y="22131"/>
                    <a:pt x="206280" y="95057"/>
                  </a:cubicBezTo>
                  <a:cubicBezTo>
                    <a:pt x="264943" y="-65380"/>
                    <a:pt x="440566" y="-5216"/>
                    <a:pt x="408736" y="145551"/>
                  </a:cubicBezTo>
                  <a:lnTo>
                    <a:pt x="403862" y="160542"/>
                  </a:lnTo>
                  <a:lnTo>
                    <a:pt x="410370" y="170969"/>
                  </a:lnTo>
                  <a:cubicBezTo>
                    <a:pt x="415915" y="182818"/>
                    <a:pt x="420520" y="196284"/>
                    <a:pt x="423933" y="211434"/>
                  </a:cubicBezTo>
                  <a:cubicBezTo>
                    <a:pt x="538572" y="-9013"/>
                    <a:pt x="838566" y="265220"/>
                    <a:pt x="385336" y="508978"/>
                  </a:cubicBezTo>
                  <a:cubicBezTo>
                    <a:pt x="338331" y="465062"/>
                    <a:pt x="302828" y="423688"/>
                    <a:pt x="276791" y="385381"/>
                  </a:cubicBezTo>
                  <a:lnTo>
                    <a:pt x="258338" y="353816"/>
                  </a:lnTo>
                  <a:lnTo>
                    <a:pt x="206280" y="395094"/>
                  </a:lnTo>
                  <a:cubicBezTo>
                    <a:pt x="-81169" y="188819"/>
                    <a:pt x="-13707" y="14057"/>
                    <a:pt x="84256" y="807"/>
                  </a:cubicBezTo>
                  <a:close/>
                </a:path>
              </a:pathLst>
            </a:custGeom>
            <a:solidFill>
              <a:srgbClr val="FFC000"/>
            </a:solidFill>
            <a:ln>
              <a:prstDash val="sysDash"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794362" y="1730801"/>
            <a:ext cx="17661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29895" y="1730801"/>
            <a:ext cx="2867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kg – 9kg =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596394" y="1702226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069780" y="1705992"/>
            <a:ext cx="6867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143013" y="4762270"/>
            <a:ext cx="1438675" cy="1855838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2078" name="TextBox2" r:id="rId2" imgW="990720" imgH="504720"/>
        </mc:Choice>
        <mc:Fallback>
          <p:control name="TextBox2" r:id="rId2" imgW="990720" imgH="504720">
            <p:pic>
              <p:nvPicPr>
                <p:cNvPr id="26" name="TextBox2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84670" y="3311878"/>
                  <a:ext cx="988728" cy="5079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9" name="TextBox1" r:id="rId3" imgW="990720" imgH="523800"/>
        </mc:Choice>
        <mc:Fallback>
          <p:control name="TextBox1" r:id="rId3" imgW="990720" imgH="52380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884670" y="3941852"/>
                  <a:ext cx="988728" cy="52275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0" name="TextBox3" r:id="rId4" imgW="990720" imgH="523800"/>
        </mc:Choice>
        <mc:Fallback>
          <p:control name="TextBox3" r:id="rId4" imgW="990720" imgH="523800">
            <p:pic>
              <p:nvPicPr>
                <p:cNvPr id="28" name="TextBox3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64634" y="3285753"/>
                  <a:ext cx="988728" cy="522756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81" name="TextBox4" r:id="rId5" imgW="990720" imgH="523800"/>
        </mc:Choice>
        <mc:Fallback>
          <p:control name="TextBox4" r:id="rId5" imgW="990720" imgH="523800">
            <p:pic>
              <p:nvPicPr>
                <p:cNvPr id="30" name="TextBox4">
                  <a:extLst>
                    <a:ext uri="{FF2B5EF4-FFF2-40B4-BE49-F238E27FC236}">
                      <a16:creationId xmlns:a16="http://schemas.microsoft.com/office/drawing/2014/main" id="{9DF78BC0-C858-40A7-90F3-71183FC42BA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592960" y="3950317"/>
                  <a:ext cx="988728" cy="522756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921" y="973330"/>
            <a:ext cx="3865957" cy="386595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306503" y="1161607"/>
            <a:ext cx="9015129" cy="5119264"/>
            <a:chOff x="1874972" y="1721536"/>
            <a:chExt cx="9015129" cy="511926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/>
            <a:srcRect l="8944"/>
            <a:stretch>
              <a:fillRect/>
            </a:stretch>
          </p:blipFill>
          <p:spPr>
            <a:xfrm>
              <a:off x="1874972" y="1721536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756688" y="3390466"/>
              <a:ext cx="6595081" cy="2676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non </a:t>
              </a:r>
              <a:r>
                <a:rPr lang="en-US" sz="2400" dirty="0" err="1"/>
                <a:t>nớt</a:t>
              </a:r>
              <a:r>
                <a:rPr lang="en-US" sz="2400" dirty="0"/>
                <a:t> </a:t>
              </a:r>
              <a:r>
                <a:rPr lang="en-US" sz="2400" dirty="0" err="1"/>
                <a:t>rất</a:t>
              </a:r>
              <a:r>
                <a:rPr lang="en-US" sz="2400" dirty="0"/>
                <a:t> </a:t>
              </a:r>
              <a:r>
                <a:rPr lang="en-US" sz="2400" dirty="0" err="1"/>
                <a:t>sợ</a:t>
              </a:r>
              <a:r>
                <a:rPr lang="en-US" sz="2400" dirty="0"/>
                <a:t> </a:t>
              </a:r>
              <a:r>
                <a:rPr lang="en-US" sz="2400" dirty="0" err="1"/>
                <a:t>khi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qua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. </a:t>
              </a:r>
              <a:r>
                <a:rPr lang="en-US" sz="2400" dirty="0" err="1"/>
                <a:t>Mặc</a:t>
              </a:r>
              <a:r>
                <a:rPr lang="en-US" sz="2400" dirty="0"/>
                <a:t> </a:t>
              </a:r>
              <a:r>
                <a:rPr lang="en-US" sz="2400" dirty="0" err="1"/>
                <a:t>dù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động</a:t>
              </a:r>
              <a:r>
                <a:rPr lang="en-US" sz="2400" dirty="0"/>
                <a:t> </a:t>
              </a:r>
              <a:r>
                <a:rPr lang="en-US" sz="2400" dirty="0" err="1"/>
                <a:t>viên</a:t>
              </a:r>
              <a:r>
                <a:rPr lang="en-US" sz="2400" dirty="0"/>
                <a:t>, </a:t>
              </a:r>
              <a:r>
                <a:rPr lang="en-US" sz="2400" dirty="0" err="1"/>
                <a:t>cổ</a:t>
              </a:r>
              <a:r>
                <a:rPr lang="en-US" sz="2400" dirty="0"/>
                <a:t> </a:t>
              </a:r>
              <a:r>
                <a:rPr lang="en-US" sz="2400" dirty="0" err="1"/>
                <a:t>vũ</a:t>
              </a:r>
              <a:r>
                <a:rPr lang="en-US" sz="2400" dirty="0"/>
                <a:t> </a:t>
              </a:r>
              <a:r>
                <a:rPr lang="en-US" sz="2400" dirty="0" err="1"/>
                <a:t>nhưng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bạn</a:t>
              </a:r>
              <a:r>
                <a:rPr lang="en-US" sz="2400" dirty="0"/>
                <a:t> </a:t>
              </a:r>
              <a:r>
                <a:rPr lang="en-US" sz="2400" dirty="0" err="1"/>
                <a:t>vẫn</a:t>
              </a:r>
              <a:r>
                <a:rPr lang="en-US" sz="2400" dirty="0"/>
                <a:t> </a:t>
              </a:r>
              <a:r>
                <a:rPr lang="en-US" sz="2400" dirty="0" err="1"/>
                <a:t>không</a:t>
              </a:r>
              <a:r>
                <a:rPr lang="en-US" sz="2400" dirty="0"/>
                <a:t> </a:t>
              </a:r>
              <a:r>
                <a:rPr lang="en-US" sz="2400" dirty="0" err="1"/>
                <a:t>dám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qua.</a:t>
              </a:r>
            </a:p>
            <a:p>
              <a:pPr algn="just"/>
              <a:r>
                <a:rPr lang="en-US" sz="2400" dirty="0"/>
                <a:t>-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hãy</a:t>
              </a:r>
              <a:r>
                <a:rPr lang="en-US" sz="2400" dirty="0"/>
                <a:t> </a:t>
              </a:r>
              <a:r>
                <a:rPr lang="en-US" sz="2400" dirty="0" err="1"/>
                <a:t>giúp</a:t>
              </a:r>
              <a:r>
                <a:rPr lang="en-US" sz="2400" dirty="0"/>
                <a:t> </a:t>
              </a:r>
              <a:r>
                <a:rPr lang="en-US" sz="2400" dirty="0" err="1"/>
                <a:t>chú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con </a:t>
              </a:r>
              <a:r>
                <a:rPr lang="en-US" sz="2400" dirty="0" err="1"/>
                <a:t>có</a:t>
              </a:r>
              <a:r>
                <a:rPr lang="en-US" sz="2400" dirty="0"/>
                <a:t> </a:t>
              </a:r>
              <a:r>
                <a:rPr lang="en-US" sz="2400" dirty="0" err="1"/>
                <a:t>thêm</a:t>
              </a:r>
              <a:r>
                <a:rPr lang="en-US" sz="2400" dirty="0"/>
                <a:t> </a:t>
              </a:r>
              <a:r>
                <a:rPr lang="en-US" sz="2400" dirty="0" err="1"/>
                <a:t>lòng</a:t>
              </a:r>
              <a:r>
                <a:rPr lang="en-US" sz="2400" dirty="0"/>
                <a:t> can </a:t>
              </a:r>
              <a:r>
                <a:rPr lang="en-US" sz="2400" dirty="0" err="1"/>
                <a:t>đảm</a:t>
              </a:r>
              <a:r>
                <a:rPr lang="en-US" sz="2400" dirty="0"/>
                <a:t> </a:t>
              </a:r>
              <a:r>
                <a:rPr lang="en-US" sz="2400" dirty="0" err="1"/>
                <a:t>để</a:t>
              </a:r>
              <a:r>
                <a:rPr lang="en-US" sz="2400" dirty="0"/>
                <a:t> </a:t>
              </a:r>
              <a:r>
                <a:rPr lang="en-US" sz="2400" dirty="0" err="1"/>
                <a:t>bước</a:t>
              </a:r>
              <a:r>
                <a:rPr lang="en-US" sz="2400" dirty="0"/>
                <a:t> </a:t>
              </a:r>
              <a:r>
                <a:rPr lang="en-US" sz="2400" dirty="0" err="1"/>
                <a:t>qua những</a:t>
              </a:r>
              <a:r>
                <a:rPr lang="en-US" sz="2400" dirty="0"/>
                <a:t> </a:t>
              </a:r>
              <a:r>
                <a:rPr lang="en-US" sz="2400" dirty="0" err="1"/>
                <a:t>chiếc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nhỏ</a:t>
              </a:r>
              <a:r>
                <a:rPr lang="en-US" sz="2400" dirty="0"/>
                <a:t> </a:t>
              </a:r>
              <a:r>
                <a:rPr lang="en-US" sz="2400" dirty="0" err="1"/>
                <a:t>cùng</a:t>
              </a:r>
              <a:r>
                <a:rPr lang="en-US" sz="2400" dirty="0"/>
                <a:t> </a:t>
              </a:r>
              <a:r>
                <a:rPr lang="en-US" sz="2400" dirty="0" err="1"/>
                <a:t>đi</a:t>
              </a:r>
              <a:r>
                <a:rPr lang="en-US" sz="2400" dirty="0"/>
                <a:t> </a:t>
              </a:r>
              <a:r>
                <a:rPr lang="en-US" sz="2400" dirty="0" err="1"/>
                <a:t>kiếm</a:t>
              </a:r>
              <a:r>
                <a:rPr lang="en-US" sz="2400" dirty="0"/>
                <a:t> </a:t>
              </a:r>
              <a:r>
                <a:rPr lang="en-US" sz="2400" dirty="0" err="1"/>
                <a:t>ăn</a:t>
              </a:r>
              <a:r>
                <a:rPr lang="en-US" sz="2400" dirty="0"/>
                <a:t> </a:t>
              </a:r>
              <a:r>
                <a:rPr lang="en-US" sz="2400" dirty="0" err="1"/>
                <a:t>với</a:t>
              </a:r>
              <a:r>
                <a:rPr lang="en-US" sz="2400" dirty="0"/>
                <a:t> </a:t>
              </a:r>
              <a:r>
                <a:rPr lang="en-US" sz="2400" dirty="0" err="1"/>
                <a:t>gà</a:t>
              </a:r>
              <a:r>
                <a:rPr lang="en-US" sz="2400" dirty="0"/>
                <a:t> </a:t>
              </a:r>
              <a:r>
                <a:rPr lang="en-US" sz="2400" dirty="0" err="1"/>
                <a:t>mẹ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cách</a:t>
              </a:r>
              <a:r>
                <a:rPr lang="en-US" sz="2400" dirty="0"/>
                <a:t> </a:t>
              </a:r>
              <a:r>
                <a:rPr lang="en-US" sz="2400" dirty="0" err="1"/>
                <a:t>trả</a:t>
              </a:r>
              <a:r>
                <a:rPr lang="en-US" sz="2400" dirty="0"/>
                <a:t> </a:t>
              </a:r>
              <a:r>
                <a:rPr lang="en-US" sz="2400" dirty="0" err="1"/>
                <a:t>lời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câu</a:t>
              </a:r>
              <a:r>
                <a:rPr lang="en-US" sz="2400" dirty="0"/>
                <a:t> </a:t>
              </a:r>
              <a:r>
                <a:rPr lang="en-US" sz="2400" dirty="0" err="1"/>
                <a:t>hỏi</a:t>
              </a:r>
              <a:r>
                <a:rPr lang="en-US" sz="2400" dirty="0"/>
                <a:t> </a:t>
              </a:r>
              <a:r>
                <a:rPr lang="en-US" sz="2400" dirty="0" err="1"/>
                <a:t>nhé</a:t>
              </a:r>
              <a:r>
                <a:rPr lang="en-US" sz="2400" dirty="0"/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 kg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61" y="1539051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2516" y="459675"/>
            <a:ext cx="6614171" cy="2349369"/>
            <a:chOff x="2710582" y="25565"/>
            <a:chExt cx="6614171" cy="2349369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10582" y="25565"/>
              <a:ext cx="6614171" cy="2349369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46170" y="661640"/>
              <a:ext cx="4342918" cy="107632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Giỏ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hoa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 bao nhiêu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15" b="96109" l="9884" r="89535">
                          <a14:foregroundMark x1="51744" y1="74319" x2="51744" y2="74319"/>
                          <a14:foregroundMark x1="51744" y1="64591" x2="34884" y2="96498"/>
                          <a14:foregroundMark x1="71512" y1="8560" x2="71512" y2="8560"/>
                          <a14:foregroundMark x1="57558" y1="6615" x2="57558" y2="6615"/>
                          <a14:foregroundMark x1="43605" y1="21790" x2="67442" y2="25292"/>
                          <a14:foregroundMark x1="51744" y1="19844" x2="63953" y2="20623"/>
                          <a14:foregroundMark x1="54651" y1="85603" x2="69186" y2="73152"/>
                          <a14:foregroundMark x1="48837" y1="74319" x2="54070" y2="8015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39269" y="25565"/>
              <a:ext cx="1398443" cy="20895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68667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988" y="432477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540315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20315" y="468667"/>
            <a:ext cx="6907358" cy="2196640"/>
            <a:chOff x="2757638" y="159018"/>
            <a:chExt cx="6907358" cy="2196640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757638" y="159018"/>
              <a:ext cx="6907358" cy="2196640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552709" y="672551"/>
              <a:ext cx="3863649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Con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ngỗng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nặng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mấy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ki-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lô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-gam?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0"/>
            <a:srcRect r="51845"/>
            <a:stretch>
              <a:fillRect/>
            </a:stretch>
          </p:blipFill>
          <p:spPr>
            <a:xfrm>
              <a:off x="3161291" y="427628"/>
              <a:ext cx="2210809" cy="1443955"/>
            </a:xfrm>
            <a:prstGeom prst="rect">
              <a:avLst/>
            </a:prstGeom>
          </p:spPr>
        </p:pic>
      </p:grpSp>
      <p:sp>
        <p:nvSpPr>
          <p:cNvPr id="24" name="A"/>
          <p:cNvSpPr/>
          <p:nvPr/>
        </p:nvSpPr>
        <p:spPr>
          <a:xfrm>
            <a:off x="4386909" y="4048956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7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4" grpId="0" bldLvl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2997" y="482761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2438654" y="4130245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4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40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62" y="1494724"/>
            <a:ext cx="3176441" cy="31764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004074" y="446654"/>
            <a:ext cx="5762848" cy="2636291"/>
            <a:chOff x="3094074" y="25565"/>
            <a:chExt cx="5762848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3094074" y="25565"/>
              <a:ext cx="5762848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1"/>
            <a:srcRect b="59384"/>
            <a:stretch>
              <a:fillRect/>
            </a:stretch>
          </p:blipFill>
          <p:spPr>
            <a:xfrm>
              <a:off x="4801733" y="347883"/>
              <a:ext cx="2709299" cy="1446086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3622981" y="1793969"/>
              <a:ext cx="4525033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bóng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…. 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1kg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C"/>
          <p:cNvSpPr/>
          <p:nvPr/>
        </p:nvSpPr>
        <p:spPr>
          <a:xfrm>
            <a:off x="6521399" y="4153819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kern="1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25" grpId="0" bldLvl="0" animBg="1"/>
      <p:bldP spid="2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6654"/>
            <a:ext cx="12192000" cy="6411346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7426" y="446654"/>
            <a:ext cx="609600" cy="609600"/>
          </a:xfrm>
          <a:prstGeom prst="rect">
            <a:avLst/>
          </a:prstGeom>
        </p:spPr>
      </p:pic>
      <p:sp>
        <p:nvSpPr>
          <p:cNvPr id="1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Times" panose="02040603050506020204" pitchFamily="18" charset="0"/>
                <a:cs typeface="Times New Roman" panose="02020603050405020304" pitchFamily="18" charset="0"/>
              </a:rPr>
              <a:t> 9 kg</a:t>
            </a:r>
          </a:p>
        </p:txBody>
      </p:sp>
      <p:sp>
        <p:nvSpPr>
          <p:cNvPr id="15" name="B"/>
          <p:cNvSpPr/>
          <p:nvPr/>
        </p:nvSpPr>
        <p:spPr>
          <a:xfrm>
            <a:off x="1928701" y="5219110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19 kg</a:t>
            </a:r>
          </a:p>
        </p:txBody>
      </p:sp>
      <p:sp>
        <p:nvSpPr>
          <p:cNvPr id="16" name="D"/>
          <p:cNvSpPr/>
          <p:nvPr/>
        </p:nvSpPr>
        <p:spPr>
          <a:xfrm>
            <a:off x="1928701" y="4070234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14 kg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867191" y="497486"/>
            <a:ext cx="6018029" cy="2290521"/>
            <a:chOff x="2923952" y="25565"/>
            <a:chExt cx="6018029" cy="2636291"/>
          </a:xfrm>
        </p:grpSpPr>
        <p:sp>
          <p:nvSpPr>
            <p:cNvPr id="11" name="Round Same Side Corner Rectangle 10"/>
            <p:cNvSpPr/>
            <p:nvPr/>
          </p:nvSpPr>
          <p:spPr>
            <a:xfrm>
              <a:off x="2923952" y="25565"/>
              <a:ext cx="6018029" cy="2636291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36101" y="882133"/>
              <a:ext cx="5603074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 kg + 8 kg – 5 kg = 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980" y="1549529"/>
            <a:ext cx="3176441" cy="31764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28914" y="3233695"/>
            <a:ext cx="709389" cy="920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sp>
        <p:nvSpPr>
          <p:cNvPr id="3" name="A"/>
          <p:cNvSpPr/>
          <p:nvPr/>
        </p:nvSpPr>
        <p:spPr>
          <a:xfrm>
            <a:off x="6291852" y="5219110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D. 9 kg</a:t>
            </a:r>
          </a:p>
        </p:txBody>
      </p:sp>
      <p:sp>
        <p:nvSpPr>
          <p:cNvPr id="4" name="C"/>
          <p:cNvSpPr/>
          <p:nvPr/>
        </p:nvSpPr>
        <p:spPr>
          <a:xfrm>
            <a:off x="6352295" y="4051677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8 kg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919 -0.0294 L -0.88802 0.0377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48" y="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82617 -0.0048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  <p:bldP spid="15" grpId="0" bldLvl="0" animBg="1"/>
      <p:bldP spid="15" grpId="1" bldLvl="0" animBg="1"/>
      <p:bldP spid="16" grpId="0" bldLvl="0" animBg="1"/>
      <p:bldP spid="16" grpId="1" bldLvl="0" animBg="1"/>
      <p:bldP spid="3" grpId="0" bldLvl="0" animBg="1"/>
      <p:bldP spid="3" grpId="1" bldLvl="0" animBg="1"/>
      <p:bldP spid="4" grpId="0" bldLvl="0" animBg="1"/>
      <p:bldP spid="4" grpId="1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338"/>
            <a:ext cx="12191999" cy="6406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3575" y="735330"/>
            <a:ext cx="11123295" cy="5595620"/>
          </a:xfrm>
          <a:prstGeom prst="rect">
            <a:avLst/>
          </a:prstGeom>
        </p:spPr>
      </p:pic>
      <p:sp>
        <p:nvSpPr>
          <p:cNvPr id="4" name="Google Shape;290;p7"/>
          <p:cNvSpPr txBox="1"/>
          <p:nvPr/>
        </p:nvSpPr>
        <p:spPr>
          <a:xfrm>
            <a:off x="1889760" y="2552700"/>
            <a:ext cx="9032240" cy="1751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Tạm biệt và hẹn gặp lại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các con ở những tiết học sau.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 t="39229"/>
          <a:stretch>
            <a:fillRect/>
          </a:stretch>
        </p:blipFill>
        <p:spPr>
          <a:xfrm>
            <a:off x="3425825" y="3406140"/>
            <a:ext cx="5533390" cy="263144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28505" y="260891"/>
            <a:ext cx="51283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" panose="02040603050506020204" pitchFamily="18" charset="0"/>
              </a:rPr>
              <a:t>VẬT NÀO NẶNG HƠN, </a:t>
            </a:r>
          </a:p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effectLst/>
                <a:latin typeface="UTM Staccato" panose="02040603050506020204" pitchFamily="18" charset="0"/>
              </a:rPr>
              <a:t>VẬT NÀO NHẸ HƠN?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1299210" y="3625850"/>
            <a:ext cx="2748915" cy="892175"/>
          </a:xfrm>
          <a:prstGeom prst="wedgeEllipseCallout">
            <a:avLst>
              <a:gd name="adj1" fmla="val 46188"/>
              <a:gd name="adj2" fmla="val 1182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Quyển sách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8401050" y="3625850"/>
            <a:ext cx="2748915" cy="892175"/>
          </a:xfrm>
          <a:prstGeom prst="wedgeEllipseCallout">
            <a:avLst>
              <a:gd name="adj1" fmla="val -55959"/>
              <a:gd name="adj2" fmla="val 969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Quyển vở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b="60317"/>
          <a:stretch>
            <a:fillRect/>
          </a:stretch>
        </p:blipFill>
        <p:spPr>
          <a:xfrm>
            <a:off x="3209290" y="1659255"/>
            <a:ext cx="5547360" cy="17183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/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/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-1" fmla="*/ 0 w 566245"/>
                  <a:gd name="connsiteY0-2" fmla="*/ 44386 h 681940"/>
                  <a:gd name="connsiteX1-3" fmla="*/ 435077 w 566245"/>
                  <a:gd name="connsiteY1-4" fmla="*/ 0 h 681940"/>
                  <a:gd name="connsiteX2-5" fmla="*/ 550558 w 566245"/>
                  <a:gd name="connsiteY2-6" fmla="*/ 363163 h 681940"/>
                  <a:gd name="connsiteX3-7" fmla="*/ 275279 w 566245"/>
                  <a:gd name="connsiteY3-8" fmla="*/ 681940 h 681940"/>
                  <a:gd name="connsiteX4-9" fmla="*/ 0 w 566245"/>
                  <a:gd name="connsiteY4-10" fmla="*/ 681939 h 681940"/>
                  <a:gd name="connsiteX5-11" fmla="*/ 0 w 566245"/>
                  <a:gd name="connsiteY5-12" fmla="*/ 44386 h 681940"/>
                  <a:gd name="connsiteX0-13" fmla="*/ 0 w 558355"/>
                  <a:gd name="connsiteY0-14" fmla="*/ 44386 h 752965"/>
                  <a:gd name="connsiteX1-15" fmla="*/ 435077 w 558355"/>
                  <a:gd name="connsiteY1-16" fmla="*/ 0 h 752965"/>
                  <a:gd name="connsiteX2-17" fmla="*/ 550558 w 558355"/>
                  <a:gd name="connsiteY2-18" fmla="*/ 363163 h 752965"/>
                  <a:gd name="connsiteX3-19" fmla="*/ 381811 w 558355"/>
                  <a:gd name="connsiteY3-20" fmla="*/ 752965 h 752965"/>
                  <a:gd name="connsiteX4-21" fmla="*/ 0 w 558355"/>
                  <a:gd name="connsiteY4-22" fmla="*/ 681939 h 752965"/>
                  <a:gd name="connsiteX5-23" fmla="*/ 0 w 558355"/>
                  <a:gd name="connsiteY5-24" fmla="*/ 44386 h 752965"/>
                  <a:gd name="connsiteX0-25" fmla="*/ 0 w 557565"/>
                  <a:gd name="connsiteY0-26" fmla="*/ 44386 h 761843"/>
                  <a:gd name="connsiteX1-27" fmla="*/ 435077 w 557565"/>
                  <a:gd name="connsiteY1-28" fmla="*/ 0 h 761843"/>
                  <a:gd name="connsiteX2-29" fmla="*/ 550558 w 557565"/>
                  <a:gd name="connsiteY2-30" fmla="*/ 363163 h 761843"/>
                  <a:gd name="connsiteX3-31" fmla="*/ 443955 w 557565"/>
                  <a:gd name="connsiteY3-32" fmla="*/ 761843 h 761843"/>
                  <a:gd name="connsiteX4-33" fmla="*/ 0 w 557565"/>
                  <a:gd name="connsiteY4-34" fmla="*/ 681939 h 761843"/>
                  <a:gd name="connsiteX5-35" fmla="*/ 0 w 557565"/>
                  <a:gd name="connsiteY5-36" fmla="*/ 44386 h 761843"/>
                  <a:gd name="connsiteX0-37" fmla="*/ 0 w 595190"/>
                  <a:gd name="connsiteY0-38" fmla="*/ 44386 h 761843"/>
                  <a:gd name="connsiteX1-39" fmla="*/ 435077 w 595190"/>
                  <a:gd name="connsiteY1-40" fmla="*/ 0 h 761843"/>
                  <a:gd name="connsiteX2-41" fmla="*/ 594946 w 595190"/>
                  <a:gd name="connsiteY2-42" fmla="*/ 372041 h 761843"/>
                  <a:gd name="connsiteX3-43" fmla="*/ 443955 w 595190"/>
                  <a:gd name="connsiteY3-44" fmla="*/ 761843 h 761843"/>
                  <a:gd name="connsiteX4-45" fmla="*/ 0 w 595190"/>
                  <a:gd name="connsiteY4-46" fmla="*/ 681939 h 761843"/>
                  <a:gd name="connsiteX5-47" fmla="*/ 0 w 595190"/>
                  <a:gd name="connsiteY5-48" fmla="*/ 44386 h 761843"/>
                  <a:gd name="connsiteX0-49" fmla="*/ 0 w 665989"/>
                  <a:gd name="connsiteY0-50" fmla="*/ 44386 h 761843"/>
                  <a:gd name="connsiteX1-51" fmla="*/ 435077 w 665989"/>
                  <a:gd name="connsiteY1-52" fmla="*/ 0 h 761843"/>
                  <a:gd name="connsiteX2-53" fmla="*/ 665967 w 665989"/>
                  <a:gd name="connsiteY2-54" fmla="*/ 372044 h 761843"/>
                  <a:gd name="connsiteX3-55" fmla="*/ 443955 w 665989"/>
                  <a:gd name="connsiteY3-56" fmla="*/ 761843 h 761843"/>
                  <a:gd name="connsiteX4-57" fmla="*/ 0 w 665989"/>
                  <a:gd name="connsiteY4-58" fmla="*/ 681939 h 761843"/>
                  <a:gd name="connsiteX5-59" fmla="*/ 0 w 665989"/>
                  <a:gd name="connsiteY5-60" fmla="*/ 44386 h 761843"/>
                  <a:gd name="connsiteX0-61" fmla="*/ 0 w 666462"/>
                  <a:gd name="connsiteY0-62" fmla="*/ 121748 h 839205"/>
                  <a:gd name="connsiteX1-63" fmla="*/ 399064 w 666462"/>
                  <a:gd name="connsiteY1-64" fmla="*/ 0 h 839205"/>
                  <a:gd name="connsiteX2-65" fmla="*/ 665967 w 666462"/>
                  <a:gd name="connsiteY2-66" fmla="*/ 449406 h 839205"/>
                  <a:gd name="connsiteX3-67" fmla="*/ 443955 w 666462"/>
                  <a:gd name="connsiteY3-68" fmla="*/ 839205 h 839205"/>
                  <a:gd name="connsiteX4-69" fmla="*/ 0 w 666462"/>
                  <a:gd name="connsiteY4-70" fmla="*/ 759301 h 839205"/>
                  <a:gd name="connsiteX5-71" fmla="*/ 0 w 666462"/>
                  <a:gd name="connsiteY5-72" fmla="*/ 121748 h 839205"/>
                  <a:gd name="connsiteX0-73" fmla="*/ 0 w 665972"/>
                  <a:gd name="connsiteY0-74" fmla="*/ 121748 h 925165"/>
                  <a:gd name="connsiteX1-75" fmla="*/ 399064 w 665972"/>
                  <a:gd name="connsiteY1-76" fmla="*/ 0 h 925165"/>
                  <a:gd name="connsiteX2-77" fmla="*/ 665967 w 665972"/>
                  <a:gd name="connsiteY2-78" fmla="*/ 449406 h 925165"/>
                  <a:gd name="connsiteX3-79" fmla="*/ 393538 w 665972"/>
                  <a:gd name="connsiteY3-80" fmla="*/ 925165 h 925165"/>
                  <a:gd name="connsiteX4-81" fmla="*/ 0 w 665972"/>
                  <a:gd name="connsiteY4-82" fmla="*/ 759301 h 925165"/>
                  <a:gd name="connsiteX5-83" fmla="*/ 0 w 665972"/>
                  <a:gd name="connsiteY5-84" fmla="*/ 121748 h 925165"/>
                  <a:gd name="connsiteX0-85" fmla="*/ 0 w 680376"/>
                  <a:gd name="connsiteY0-86" fmla="*/ 171647 h 932082"/>
                  <a:gd name="connsiteX1-87" fmla="*/ 413469 w 680376"/>
                  <a:gd name="connsiteY1-88" fmla="*/ 6917 h 932082"/>
                  <a:gd name="connsiteX2-89" fmla="*/ 680372 w 680376"/>
                  <a:gd name="connsiteY2-90" fmla="*/ 456323 h 932082"/>
                  <a:gd name="connsiteX3-91" fmla="*/ 407943 w 680376"/>
                  <a:gd name="connsiteY3-92" fmla="*/ 932082 h 932082"/>
                  <a:gd name="connsiteX4-93" fmla="*/ 14405 w 680376"/>
                  <a:gd name="connsiteY4-94" fmla="*/ 766218 h 932082"/>
                  <a:gd name="connsiteX5-95" fmla="*/ 0 w 680376"/>
                  <a:gd name="connsiteY5-96" fmla="*/ 171647 h 932082"/>
                  <a:gd name="connsiteX0-97" fmla="*/ 21608 w 701984"/>
                  <a:gd name="connsiteY0-98" fmla="*/ 171647 h 932082"/>
                  <a:gd name="connsiteX1-99" fmla="*/ 435077 w 701984"/>
                  <a:gd name="connsiteY1-100" fmla="*/ 6917 h 932082"/>
                  <a:gd name="connsiteX2-101" fmla="*/ 701980 w 701984"/>
                  <a:gd name="connsiteY2-102" fmla="*/ 456323 h 932082"/>
                  <a:gd name="connsiteX3-103" fmla="*/ 429551 w 701984"/>
                  <a:gd name="connsiteY3-104" fmla="*/ 932082 h 932082"/>
                  <a:gd name="connsiteX4-105" fmla="*/ 0 w 701984"/>
                  <a:gd name="connsiteY4-106" fmla="*/ 697454 h 932082"/>
                  <a:gd name="connsiteX5-107" fmla="*/ 21608 w 701984"/>
                  <a:gd name="connsiteY5-108" fmla="*/ 171647 h 932082"/>
                  <a:gd name="connsiteX0-109" fmla="*/ 21608 w 702021"/>
                  <a:gd name="connsiteY0-110" fmla="*/ 178331 h 938766"/>
                  <a:gd name="connsiteX1-111" fmla="*/ 446601 w 702021"/>
                  <a:gd name="connsiteY1-112" fmla="*/ 6727 h 938766"/>
                  <a:gd name="connsiteX2-113" fmla="*/ 701980 w 702021"/>
                  <a:gd name="connsiteY2-114" fmla="*/ 463007 h 938766"/>
                  <a:gd name="connsiteX3-115" fmla="*/ 429551 w 702021"/>
                  <a:gd name="connsiteY3-116" fmla="*/ 938766 h 938766"/>
                  <a:gd name="connsiteX4-117" fmla="*/ 0 w 702021"/>
                  <a:gd name="connsiteY4-118" fmla="*/ 704138 h 938766"/>
                  <a:gd name="connsiteX5-119" fmla="*/ 21608 w 702021"/>
                  <a:gd name="connsiteY5-120" fmla="*/ 178331 h 938766"/>
                  <a:gd name="connsiteX0-121" fmla="*/ 21608 w 702197"/>
                  <a:gd name="connsiteY0-122" fmla="*/ 178331 h 925015"/>
                  <a:gd name="connsiteX1-123" fmla="*/ 446601 w 702197"/>
                  <a:gd name="connsiteY1-124" fmla="*/ 6727 h 925015"/>
                  <a:gd name="connsiteX2-125" fmla="*/ 701980 w 702197"/>
                  <a:gd name="connsiteY2-126" fmla="*/ 463007 h 925015"/>
                  <a:gd name="connsiteX3-127" fmla="*/ 406503 w 702197"/>
                  <a:gd name="connsiteY3-128" fmla="*/ 925015 h 925015"/>
                  <a:gd name="connsiteX4-129" fmla="*/ 0 w 702197"/>
                  <a:gd name="connsiteY4-130" fmla="*/ 704138 h 925015"/>
                  <a:gd name="connsiteX5-131" fmla="*/ 21608 w 702197"/>
                  <a:gd name="connsiteY5-132" fmla="*/ 178331 h 92501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/>
              <p:cNvCxnSpPr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Straight Arrow Connector 48"/>
          <p:cNvCxnSpPr/>
          <p:nvPr/>
        </p:nvCxnSpPr>
        <p:spPr>
          <a:xfrm flipH="1" flipV="1">
            <a:off x="6004800" y="3264749"/>
            <a:ext cx="81339" cy="460368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361" y="4946880"/>
            <a:ext cx="4551837" cy="1072442"/>
          </a:xfrm>
          <a:prstGeom prst="roundRect">
            <a:avLst>
              <a:gd name="adj" fmla="val 16667"/>
            </a:avLst>
          </a:prstGeom>
          <a:ln w="28575">
            <a:solidFill>
              <a:schemeClr val="accent3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2" name="Straight Arrow Connector 41"/>
          <p:cNvCxnSpPr/>
          <p:nvPr/>
        </p:nvCxnSpPr>
        <p:spPr>
          <a:xfrm flipH="1" flipV="1">
            <a:off x="6095999" y="3264749"/>
            <a:ext cx="1" cy="50102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5824958" y="3264749"/>
            <a:ext cx="271044" cy="513362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778177" y="2380828"/>
            <a:ext cx="6767185" cy="2353005"/>
            <a:chOff x="2787587" y="4095958"/>
            <a:chExt cx="6107031" cy="1779260"/>
          </a:xfrm>
        </p:grpSpPr>
        <p:grpSp>
          <p:nvGrpSpPr>
            <p:cNvPr id="8" name="Group 7"/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/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/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/>
          <p:cNvSpPr/>
          <p:nvPr/>
        </p:nvSpPr>
        <p:spPr>
          <a:xfrm>
            <a:off x="2797933" y="1804559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/>
          <p:cNvSpPr/>
          <p:nvPr/>
        </p:nvSpPr>
        <p:spPr>
          <a:xfrm>
            <a:off x="7344609" y="1851983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 flipH="1">
            <a:off x="2553792" y="966181"/>
            <a:ext cx="2535815" cy="1498063"/>
            <a:chOff x="2457379" y="3144609"/>
            <a:chExt cx="1409772" cy="13443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457379" y="3144609"/>
              <a:ext cx="1409772" cy="13012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56267" y="3669267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27435" y="1146577"/>
            <a:ext cx="1334467" cy="1326477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3181720" y="4899871"/>
            <a:ext cx="6053558" cy="1193177"/>
            <a:chOff x="1430048" y="225527"/>
            <a:chExt cx="5591599" cy="1193177"/>
          </a:xfrm>
        </p:grpSpPr>
        <p:sp>
          <p:nvSpPr>
            <p:cNvPr id="78" name="Rectangle: Rounded Corners 77"/>
            <p:cNvSpPr/>
            <p:nvPr/>
          </p:nvSpPr>
          <p:spPr>
            <a:xfrm>
              <a:off x="1430048" y="225527"/>
              <a:ext cx="5170645" cy="11931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81511" y="323477"/>
              <a:ext cx="524013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nhẹ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đủ</a:t>
              </a:r>
              <a:endPara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995418" y="289351"/>
            <a:ext cx="2645472" cy="664489"/>
            <a:chOff x="1615301" y="216130"/>
            <a:chExt cx="2692396" cy="774975"/>
          </a:xfrm>
          <a:solidFill>
            <a:srgbClr val="00FF00"/>
          </a:solidFill>
        </p:grpSpPr>
        <p:sp>
          <p:nvSpPr>
            <p:cNvPr id="52" name="Rectangle: Rounded Corners 51"/>
            <p:cNvSpPr/>
            <p:nvPr/>
          </p:nvSpPr>
          <p:spPr>
            <a:xfrm>
              <a:off x="1615301" y="216130"/>
              <a:ext cx="2692396" cy="774975"/>
            </a:xfrm>
            <a:prstGeom prst="roundRect">
              <a:avLst>
                <a:gd name="adj" fmla="val 36253"/>
              </a:avLst>
            </a:prstGeom>
            <a:grp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81511" y="323477"/>
              <a:ext cx="2400264" cy="53842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đĩa</a:t>
              </a:r>
              <a:endPara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0143 0.0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44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1 0.01829 L -0.00208 0.1018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00352 0.022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1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0949 L 0.00834 0.037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8889 L 0.00143 0.0687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0.10185 L -0.00208 0.0847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418" y="2191879"/>
            <a:ext cx="12081164" cy="1655762"/>
          </a:xfrm>
        </p:spPr>
        <p:txBody>
          <a:bodyPr>
            <a:noAutofit/>
          </a:bodyPr>
          <a:lstStyle/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lang="en-US" sz="48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marL="0" lvl="0" indent="0">
              <a:lnSpc>
                <a:spcPct val="115000"/>
              </a:lnSpc>
              <a:spcBef>
                <a:spcPts val="0"/>
              </a:spcBef>
              <a:buSzPts val="990"/>
            </a:pP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38: Ki –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lô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– gam (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6577" b="31129"/>
          <a:stretch>
            <a:fillRect/>
          </a:stretch>
        </p:blipFill>
        <p:spPr>
          <a:xfrm flipH="1">
            <a:off x="0" y="0"/>
            <a:ext cx="12192000" cy="6372225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819406" y="3186112"/>
            <a:ext cx="664834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KHÁM PHÁ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 panose="02020603050405020304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+mj-lt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KIẾN THỨC MỚI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+mj-lt"/>
              <a:ea typeface="Times New Roman" panose="02020603050405020304"/>
              <a:cs typeface="Times New Roman" panose="02020603050405020304"/>
              <a:sym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44099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29284" y="513443"/>
            <a:ext cx="8902839" cy="5153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7111" y1="67354" x2="86889" y2="79038"/>
                        <a14:foregroundMark x1="84667" y1="95876" x2="84667" y2="95876"/>
                        <a14:foregroundMark x1="90889" y1="95533" x2="90889" y2="95533"/>
                        <a14:foregroundMark x1="80222" y1="77320" x2="80222" y2="77320"/>
                        <a14:foregroundMark x1="60000" y1="78694" x2="69026" y2="81144"/>
                        <a14:foregroundMark x1="75280" y1="77202" x2="78889" y2="76632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</a14:backgroundRemoval>
                    </a14:imgEffect>
                  </a14:imgLayer>
                </a14:imgProps>
              </a:ext>
            </a:extLst>
          </a:blip>
          <a:srcRect l="-850" t="38956" r="72052" b="1566"/>
          <a:stretch>
            <a:fillRect/>
          </a:stretch>
        </p:blipFill>
        <p:spPr>
          <a:xfrm>
            <a:off x="-246978" y="2532620"/>
            <a:ext cx="2914022" cy="389188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28783" y="932346"/>
            <a:ext cx="1368285" cy="1946367"/>
            <a:chOff x="2457380" y="2487480"/>
            <a:chExt cx="1409772" cy="26154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80" y="2487480"/>
              <a:ext cx="1409772" cy="261549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49033" y="2819291"/>
            <a:ext cx="44998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ki-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85699" y="3319035"/>
            <a:ext cx="80265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Ki-lô-gam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đơn vị đo khối lượng của một vật.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5876" l="2889" r="96889">
                        <a14:foregroundMark x1="32000" y1="4124" x2="32000" y2="4124"/>
                        <a14:foregroundMark x1="9111" y1="52921" x2="9111" y2="52921"/>
                        <a14:foregroundMark x1="11778" y1="48454" x2="11778" y2="48454"/>
                        <a14:foregroundMark x1="10444" y1="45704" x2="10444" y2="45704"/>
                        <a14:foregroundMark x1="6889" y1="43643" x2="6889" y2="43643"/>
                        <a14:foregroundMark x1="3111" y1="46048" x2="3111" y2="46048"/>
                        <a14:foregroundMark x1="16534" y1="69416" x2="13333" y2="85911"/>
                        <a14:foregroundMark x1="16667" y1="68729" x2="16534" y2="69416"/>
                        <a14:foregroundMark x1="15111" y1="95189" x2="15111" y2="95189"/>
                        <a14:foregroundMark x1="14667" y1="92440" x2="14667" y2="92440"/>
                        <a14:foregroundMark x1="14000" y1="94502" x2="14000" y2="94502"/>
                        <a14:foregroundMark x1="95111" y1="55670" x2="95111" y2="55670"/>
                        <a14:foregroundMark x1="90889" y1="47079" x2="96889" y2="55670"/>
                        <a14:foregroundMark x1="86900" y1="78437" x2="86889" y2="79038"/>
                        <a14:foregroundMark x1="87111" y1="67354" x2="86954" y2="75601"/>
                        <a14:foregroundMark x1="84667" y1="95876" x2="84667" y2="95876"/>
                        <a14:foregroundMark x1="90889" y1="95533" x2="90889" y2="95533"/>
                        <a14:foregroundMark x1="60000" y1="78694" x2="69026" y2="81144"/>
                        <a14:foregroundMark x1="68000" y1="78351" x2="70412" y2="77970"/>
                        <a14:foregroundMark x1="85333" y1="7216" x2="86222" y2="17182"/>
                        <a14:foregroundMark x1="79556" y1="5155" x2="79556" y2="5155"/>
                        <a14:foregroundMark x1="63778" y1="5498" x2="63778" y2="5498"/>
                        <a14:foregroundMark x1="53333" y1="5155" x2="53333" y2="5155"/>
                        <a14:foregroundMark x1="41778" y1="4811" x2="41778" y2="4811"/>
                        <a14:foregroundMark x1="16889" y1="17869" x2="16889" y2="17869"/>
                        <a14:foregroundMark x1="31242" y1="77733" x2="33111" y2="77320"/>
                        <a14:foregroundMark x1="24222" y1="54983" x2="24222" y2="54983"/>
                        <a14:foregroundMark x1="25111" y1="53608" x2="25111" y2="53608"/>
                        <a14:foregroundMark x1="24667" y1="52577" x2="24667" y2="52577"/>
                        <a14:foregroundMark x1="26000" y1="53608" x2="26000" y2="53608"/>
                        <a14:foregroundMark x1="80222" y1="76976" x2="80222" y2="76976"/>
                        <a14:foregroundMark x1="78000" y1="76976" x2="78000" y2="76976"/>
                        <a14:foregroundMark x1="77778" y1="76976" x2="77778" y2="76976"/>
                        <a14:foregroundMark x1="77111" y1="76976" x2="77111" y2="76976"/>
                        <a14:backgroundMark x1="72667" y1="82818" x2="72667" y2="82818"/>
                        <a14:backgroundMark x1="72000" y1="82474" x2="72000" y2="82474"/>
                        <a14:backgroundMark x1="71556" y1="82474" x2="71556" y2="82474"/>
                        <a14:backgroundMark x1="70667" y1="83162" x2="70667" y2="83162"/>
                        <a14:backgroundMark x1="70000" y1="82474" x2="73333" y2="82131"/>
                        <a14:backgroundMark x1="68444" y1="82474" x2="70889" y2="82818"/>
                        <a14:backgroundMark x1="69111" y1="82131" x2="69111" y2="82131"/>
                        <a14:backgroundMark x1="18222" y1="35395" x2="24222" y2="45704"/>
                        <a14:backgroundMark x1="22667" y1="38488" x2="28000" y2="49141"/>
                        <a14:backgroundMark x1="26222" y1="37457" x2="27111" y2="48454"/>
                        <a14:backgroundMark x1="16000" y1="38488" x2="18667" y2="39175"/>
                        <a14:backgroundMark x1="16667" y1="38144" x2="20889" y2="39863"/>
                        <a14:backgroundMark x1="15778" y1="35395" x2="16889" y2="38144"/>
                        <a14:backgroundMark x1="18444" y1="37457" x2="28667" y2="37113"/>
                        <a14:backgroundMark x1="28444" y1="36770" x2="28889" y2="51890"/>
                        <a14:backgroundMark x1="28889" y1="51890" x2="29111" y2="52577"/>
                        <a14:backgroundMark x1="27556" y1="54983" x2="27556" y2="59794"/>
                        <a14:backgroundMark x1="27556" y1="53608" x2="27556" y2="54983"/>
                        <a14:backgroundMark x1="27556" y1="52577" x2="27556" y2="53608"/>
                        <a14:backgroundMark x1="27556" y1="44674" x2="27556" y2="52577"/>
                        <a14:backgroundMark x1="27778" y1="58419" x2="26222" y2="81787"/>
                        <a14:backgroundMark x1="20444" y1="75601" x2="20444" y2="75601"/>
                        <a14:backgroundMark x1="20222" y1="69416" x2="20222" y2="69416"/>
                        <a14:backgroundMark x1="29147" y1="53608" x2="31556" y2="63230"/>
                        <a14:backgroundMark x1="28889" y1="52577" x2="29147" y2="53608"/>
                        <a14:backgroundMark x1="31556" y1="63230" x2="30889" y2="65292"/>
                        <a14:backgroundMark x1="28071" y1="54983" x2="28444" y2="67698"/>
                        <a14:backgroundMark x1="28030" y1="53608" x2="28071" y2="54983"/>
                        <a14:backgroundMark x1="28000" y1="52577" x2="28030" y2="53608"/>
                        <a14:backgroundMark x1="28444" y1="67698" x2="30000" y2="74570"/>
                        <a14:backgroundMark x1="79556" y1="40206" x2="78222" y2="45361"/>
                        <a14:backgroundMark x1="78667" y1="39519" x2="73333" y2="56014"/>
                        <a14:backgroundMark x1="78000" y1="41581" x2="78000" y2="56357"/>
                        <a14:backgroundMark x1="81556" y1="41924" x2="81556" y2="41924"/>
                        <a14:backgroundMark x1="76222" y1="41924" x2="76222" y2="41924"/>
                        <a14:backgroundMark x1="74222" y1="40206" x2="74000" y2="50515"/>
                        <a14:backgroundMark x1="77111" y1="39863" x2="88444" y2="40206"/>
                        <a14:backgroundMark x1="77111" y1="54296" x2="73111" y2="63574"/>
                        <a14:backgroundMark x1="80000" y1="61856" x2="80444" y2="61856"/>
                        <a14:backgroundMark x1="80444" y1="72509" x2="80444" y2="72509"/>
                        <a14:backgroundMark x1="79778" y1="68729" x2="79778" y2="68729"/>
                        <a14:backgroundMark x1="79778" y1="68729" x2="81556" y2="70103"/>
                        <a14:backgroundMark x1="78000" y1="71821" x2="78000" y2="71821"/>
                        <a14:backgroundMark x1="76000" y1="71134" x2="76000" y2="71134"/>
                        <a14:backgroundMark x1="79778" y1="85223" x2="79778" y2="85223"/>
                        <a14:backgroundMark x1="83556" y1="75601" x2="83556" y2="75601"/>
                        <a14:backgroundMark x1="84222" y1="77320" x2="84222" y2="77320"/>
                        <a14:backgroundMark x1="83611" y1="76976" x2="83778" y2="79038"/>
                        <a14:backgroundMark x1="83556" y1="76289" x2="83611" y2="76976"/>
                        <a14:backgroundMark x1="76444" y1="79725" x2="76444" y2="79725"/>
                        <a14:backgroundMark x1="76000" y1="75945" x2="76000" y2="75945"/>
                        <a14:backgroundMark x1="75778" y1="77663" x2="75778" y2="77663"/>
                        <a14:backgroundMark x1="76000" y1="77663" x2="76000" y2="77663"/>
                        <a14:backgroundMark x1="75852" y1="76976" x2="76667" y2="80756"/>
                        <a14:backgroundMark x1="75778" y1="76632" x2="75852" y2="76976"/>
                      </a14:backgroundRemoval>
                    </a14:imgEffect>
                  </a14:imgLayer>
                </a14:imgProps>
              </a:ext>
            </a:extLst>
          </a:blip>
          <a:srcRect l="74729" t="41107" r="-2369" b="1859"/>
          <a:stretch>
            <a:fillRect/>
          </a:stretch>
        </p:blipFill>
        <p:spPr>
          <a:xfrm>
            <a:off x="9666513" y="2612571"/>
            <a:ext cx="2796791" cy="3731986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78762" y="223117"/>
            <a:ext cx="2361598" cy="17475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08628" y="4396253"/>
            <a:ext cx="45562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Ki-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-gam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/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/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-1" fmla="*/ 0 w 566245"/>
                  <a:gd name="connsiteY0-2" fmla="*/ 44386 h 681940"/>
                  <a:gd name="connsiteX1-3" fmla="*/ 435077 w 566245"/>
                  <a:gd name="connsiteY1-4" fmla="*/ 0 h 681940"/>
                  <a:gd name="connsiteX2-5" fmla="*/ 550558 w 566245"/>
                  <a:gd name="connsiteY2-6" fmla="*/ 363163 h 681940"/>
                  <a:gd name="connsiteX3-7" fmla="*/ 275279 w 566245"/>
                  <a:gd name="connsiteY3-8" fmla="*/ 681940 h 681940"/>
                  <a:gd name="connsiteX4-9" fmla="*/ 0 w 566245"/>
                  <a:gd name="connsiteY4-10" fmla="*/ 681939 h 681940"/>
                  <a:gd name="connsiteX5-11" fmla="*/ 0 w 566245"/>
                  <a:gd name="connsiteY5-12" fmla="*/ 44386 h 681940"/>
                  <a:gd name="connsiteX0-13" fmla="*/ 0 w 558355"/>
                  <a:gd name="connsiteY0-14" fmla="*/ 44386 h 752965"/>
                  <a:gd name="connsiteX1-15" fmla="*/ 435077 w 558355"/>
                  <a:gd name="connsiteY1-16" fmla="*/ 0 h 752965"/>
                  <a:gd name="connsiteX2-17" fmla="*/ 550558 w 558355"/>
                  <a:gd name="connsiteY2-18" fmla="*/ 363163 h 752965"/>
                  <a:gd name="connsiteX3-19" fmla="*/ 381811 w 558355"/>
                  <a:gd name="connsiteY3-20" fmla="*/ 752965 h 752965"/>
                  <a:gd name="connsiteX4-21" fmla="*/ 0 w 558355"/>
                  <a:gd name="connsiteY4-22" fmla="*/ 681939 h 752965"/>
                  <a:gd name="connsiteX5-23" fmla="*/ 0 w 558355"/>
                  <a:gd name="connsiteY5-24" fmla="*/ 44386 h 752965"/>
                  <a:gd name="connsiteX0-25" fmla="*/ 0 w 557565"/>
                  <a:gd name="connsiteY0-26" fmla="*/ 44386 h 761843"/>
                  <a:gd name="connsiteX1-27" fmla="*/ 435077 w 557565"/>
                  <a:gd name="connsiteY1-28" fmla="*/ 0 h 761843"/>
                  <a:gd name="connsiteX2-29" fmla="*/ 550558 w 557565"/>
                  <a:gd name="connsiteY2-30" fmla="*/ 363163 h 761843"/>
                  <a:gd name="connsiteX3-31" fmla="*/ 443955 w 557565"/>
                  <a:gd name="connsiteY3-32" fmla="*/ 761843 h 761843"/>
                  <a:gd name="connsiteX4-33" fmla="*/ 0 w 557565"/>
                  <a:gd name="connsiteY4-34" fmla="*/ 681939 h 761843"/>
                  <a:gd name="connsiteX5-35" fmla="*/ 0 w 557565"/>
                  <a:gd name="connsiteY5-36" fmla="*/ 44386 h 761843"/>
                  <a:gd name="connsiteX0-37" fmla="*/ 0 w 595190"/>
                  <a:gd name="connsiteY0-38" fmla="*/ 44386 h 761843"/>
                  <a:gd name="connsiteX1-39" fmla="*/ 435077 w 595190"/>
                  <a:gd name="connsiteY1-40" fmla="*/ 0 h 761843"/>
                  <a:gd name="connsiteX2-41" fmla="*/ 594946 w 595190"/>
                  <a:gd name="connsiteY2-42" fmla="*/ 372041 h 761843"/>
                  <a:gd name="connsiteX3-43" fmla="*/ 443955 w 595190"/>
                  <a:gd name="connsiteY3-44" fmla="*/ 761843 h 761843"/>
                  <a:gd name="connsiteX4-45" fmla="*/ 0 w 595190"/>
                  <a:gd name="connsiteY4-46" fmla="*/ 681939 h 761843"/>
                  <a:gd name="connsiteX5-47" fmla="*/ 0 w 595190"/>
                  <a:gd name="connsiteY5-48" fmla="*/ 44386 h 761843"/>
                  <a:gd name="connsiteX0-49" fmla="*/ 0 w 665989"/>
                  <a:gd name="connsiteY0-50" fmla="*/ 44386 h 761843"/>
                  <a:gd name="connsiteX1-51" fmla="*/ 435077 w 665989"/>
                  <a:gd name="connsiteY1-52" fmla="*/ 0 h 761843"/>
                  <a:gd name="connsiteX2-53" fmla="*/ 665967 w 665989"/>
                  <a:gd name="connsiteY2-54" fmla="*/ 372044 h 761843"/>
                  <a:gd name="connsiteX3-55" fmla="*/ 443955 w 665989"/>
                  <a:gd name="connsiteY3-56" fmla="*/ 761843 h 761843"/>
                  <a:gd name="connsiteX4-57" fmla="*/ 0 w 665989"/>
                  <a:gd name="connsiteY4-58" fmla="*/ 681939 h 761843"/>
                  <a:gd name="connsiteX5-59" fmla="*/ 0 w 665989"/>
                  <a:gd name="connsiteY5-60" fmla="*/ 44386 h 761843"/>
                  <a:gd name="connsiteX0-61" fmla="*/ 0 w 666462"/>
                  <a:gd name="connsiteY0-62" fmla="*/ 121748 h 839205"/>
                  <a:gd name="connsiteX1-63" fmla="*/ 399064 w 666462"/>
                  <a:gd name="connsiteY1-64" fmla="*/ 0 h 839205"/>
                  <a:gd name="connsiteX2-65" fmla="*/ 665967 w 666462"/>
                  <a:gd name="connsiteY2-66" fmla="*/ 449406 h 839205"/>
                  <a:gd name="connsiteX3-67" fmla="*/ 443955 w 666462"/>
                  <a:gd name="connsiteY3-68" fmla="*/ 839205 h 839205"/>
                  <a:gd name="connsiteX4-69" fmla="*/ 0 w 666462"/>
                  <a:gd name="connsiteY4-70" fmla="*/ 759301 h 839205"/>
                  <a:gd name="connsiteX5-71" fmla="*/ 0 w 666462"/>
                  <a:gd name="connsiteY5-72" fmla="*/ 121748 h 839205"/>
                  <a:gd name="connsiteX0-73" fmla="*/ 0 w 665972"/>
                  <a:gd name="connsiteY0-74" fmla="*/ 121748 h 925165"/>
                  <a:gd name="connsiteX1-75" fmla="*/ 399064 w 665972"/>
                  <a:gd name="connsiteY1-76" fmla="*/ 0 h 925165"/>
                  <a:gd name="connsiteX2-77" fmla="*/ 665967 w 665972"/>
                  <a:gd name="connsiteY2-78" fmla="*/ 449406 h 925165"/>
                  <a:gd name="connsiteX3-79" fmla="*/ 393538 w 665972"/>
                  <a:gd name="connsiteY3-80" fmla="*/ 925165 h 925165"/>
                  <a:gd name="connsiteX4-81" fmla="*/ 0 w 665972"/>
                  <a:gd name="connsiteY4-82" fmla="*/ 759301 h 925165"/>
                  <a:gd name="connsiteX5-83" fmla="*/ 0 w 665972"/>
                  <a:gd name="connsiteY5-84" fmla="*/ 121748 h 925165"/>
                  <a:gd name="connsiteX0-85" fmla="*/ 0 w 680376"/>
                  <a:gd name="connsiteY0-86" fmla="*/ 171647 h 932082"/>
                  <a:gd name="connsiteX1-87" fmla="*/ 413469 w 680376"/>
                  <a:gd name="connsiteY1-88" fmla="*/ 6917 h 932082"/>
                  <a:gd name="connsiteX2-89" fmla="*/ 680372 w 680376"/>
                  <a:gd name="connsiteY2-90" fmla="*/ 456323 h 932082"/>
                  <a:gd name="connsiteX3-91" fmla="*/ 407943 w 680376"/>
                  <a:gd name="connsiteY3-92" fmla="*/ 932082 h 932082"/>
                  <a:gd name="connsiteX4-93" fmla="*/ 14405 w 680376"/>
                  <a:gd name="connsiteY4-94" fmla="*/ 766218 h 932082"/>
                  <a:gd name="connsiteX5-95" fmla="*/ 0 w 680376"/>
                  <a:gd name="connsiteY5-96" fmla="*/ 171647 h 932082"/>
                  <a:gd name="connsiteX0-97" fmla="*/ 21608 w 701984"/>
                  <a:gd name="connsiteY0-98" fmla="*/ 171647 h 932082"/>
                  <a:gd name="connsiteX1-99" fmla="*/ 435077 w 701984"/>
                  <a:gd name="connsiteY1-100" fmla="*/ 6917 h 932082"/>
                  <a:gd name="connsiteX2-101" fmla="*/ 701980 w 701984"/>
                  <a:gd name="connsiteY2-102" fmla="*/ 456323 h 932082"/>
                  <a:gd name="connsiteX3-103" fmla="*/ 429551 w 701984"/>
                  <a:gd name="connsiteY3-104" fmla="*/ 932082 h 932082"/>
                  <a:gd name="connsiteX4-105" fmla="*/ 0 w 701984"/>
                  <a:gd name="connsiteY4-106" fmla="*/ 697454 h 932082"/>
                  <a:gd name="connsiteX5-107" fmla="*/ 21608 w 701984"/>
                  <a:gd name="connsiteY5-108" fmla="*/ 171647 h 932082"/>
                  <a:gd name="connsiteX0-109" fmla="*/ 21608 w 702021"/>
                  <a:gd name="connsiteY0-110" fmla="*/ 178331 h 938766"/>
                  <a:gd name="connsiteX1-111" fmla="*/ 446601 w 702021"/>
                  <a:gd name="connsiteY1-112" fmla="*/ 6727 h 938766"/>
                  <a:gd name="connsiteX2-113" fmla="*/ 701980 w 702021"/>
                  <a:gd name="connsiteY2-114" fmla="*/ 463007 h 938766"/>
                  <a:gd name="connsiteX3-115" fmla="*/ 429551 w 702021"/>
                  <a:gd name="connsiteY3-116" fmla="*/ 938766 h 938766"/>
                  <a:gd name="connsiteX4-117" fmla="*/ 0 w 702021"/>
                  <a:gd name="connsiteY4-118" fmla="*/ 704138 h 938766"/>
                  <a:gd name="connsiteX5-119" fmla="*/ 21608 w 702021"/>
                  <a:gd name="connsiteY5-120" fmla="*/ 178331 h 938766"/>
                  <a:gd name="connsiteX0-121" fmla="*/ 21608 w 702197"/>
                  <a:gd name="connsiteY0-122" fmla="*/ 178331 h 925015"/>
                  <a:gd name="connsiteX1-123" fmla="*/ 446601 w 702197"/>
                  <a:gd name="connsiteY1-124" fmla="*/ 6727 h 925015"/>
                  <a:gd name="connsiteX2-125" fmla="*/ 701980 w 702197"/>
                  <a:gd name="connsiteY2-126" fmla="*/ 463007 h 925015"/>
                  <a:gd name="connsiteX3-127" fmla="*/ 406503 w 702197"/>
                  <a:gd name="connsiteY3-128" fmla="*/ 925015 h 925015"/>
                  <a:gd name="connsiteX4-129" fmla="*/ 0 w 702197"/>
                  <a:gd name="connsiteY4-130" fmla="*/ 704138 h 925015"/>
                  <a:gd name="connsiteX5-131" fmla="*/ 21608 w 702197"/>
                  <a:gd name="connsiteY5-132" fmla="*/ 178331 h 92501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/>
              <p:cNvCxnSpPr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/>
          <p:cNvCxnSpPr/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5787538" y="3294860"/>
            <a:ext cx="308463" cy="483251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/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/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/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/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/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3233141" y="1016543"/>
            <a:ext cx="1245891" cy="1669498"/>
            <a:chOff x="2457379" y="2487480"/>
            <a:chExt cx="1409772" cy="26154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13" b="90169" l="6047" r="88372">
                          <a14:foregroundMark x1="29302" y1="16292" x2="29302" y2="16292"/>
                          <a14:foregroundMark x1="33023" y1="14326" x2="49767" y2="59831"/>
                          <a14:foregroundMark x1="49767" y1="59831" x2="46977" y2="65449"/>
                          <a14:foregroundMark x1="54419" y1="8427" x2="60930" y2="78933"/>
                          <a14:foregroundMark x1="20000" y1="43820" x2="34419" y2="89326"/>
                          <a14:foregroundMark x1="34419" y1="89326" x2="35349" y2="90169"/>
                          <a14:foregroundMark x1="36744" y1="4494" x2="36744" y2="4494"/>
                          <a14:foregroundMark x1="62326" y1="26685" x2="61395" y2="42135"/>
                          <a14:foregroundMark x1="26977" y1="22753" x2="34419" y2="56180"/>
                          <a14:foregroundMark x1="34419" y1="56180" x2="34419" y2="56180"/>
                          <a14:foregroundMark x1="37674" y1="43539" x2="46977" y2="57584"/>
                          <a14:foregroundMark x1="7442" y1="37360" x2="6047" y2="8174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57379" y="2487480"/>
              <a:ext cx="1409772" cy="261549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86050" y="3746499"/>
              <a:ext cx="1181100" cy="79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1 kg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69" b="92377" l="7576" r="95455">
                        <a14:foregroundMark x1="50758" y1="57399" x2="70833" y2="58744"/>
                        <a14:foregroundMark x1="23485" y1="58744" x2="71591" y2="58744"/>
                        <a14:foregroundMark x1="96212" y1="26906" x2="96212" y2="26906"/>
                        <a14:foregroundMark x1="58712" y1="92377" x2="58712" y2="92377"/>
                        <a14:foregroundMark x1="7576" y1="78924" x2="7576" y2="78924"/>
                        <a14:foregroundMark x1="70833" y1="61883" x2="70833" y2="618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1501" y="770290"/>
            <a:ext cx="2011854" cy="1699407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/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30048" y="310838"/>
              <a:ext cx="524013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Gói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kg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597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833 0.0370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5583496" y="2873818"/>
            <a:ext cx="1025008" cy="928631"/>
            <a:chOff x="5534000" y="3454843"/>
            <a:chExt cx="1025008" cy="928631"/>
          </a:xfrm>
        </p:grpSpPr>
        <p:grpSp>
          <p:nvGrpSpPr>
            <p:cNvPr id="69" name="Group 68"/>
            <p:cNvGrpSpPr/>
            <p:nvPr/>
          </p:nvGrpSpPr>
          <p:grpSpPr>
            <a:xfrm>
              <a:off x="5534000" y="3454843"/>
              <a:ext cx="1025008" cy="928631"/>
              <a:chOff x="5378323" y="3491595"/>
              <a:chExt cx="1025008" cy="928631"/>
            </a:xfrm>
          </p:grpSpPr>
          <p:sp>
            <p:nvSpPr>
              <p:cNvPr id="61" name="Flowchart: Delay 11"/>
              <p:cNvSpPr/>
              <p:nvPr/>
            </p:nvSpPr>
            <p:spPr>
              <a:xfrm rot="16200000">
                <a:off x="5426511" y="3443407"/>
                <a:ext cx="928631" cy="1025008"/>
              </a:xfrm>
              <a:custGeom>
                <a:avLst/>
                <a:gdLst>
                  <a:gd name="connsiteX0" fmla="*/ 0 w 550558"/>
                  <a:gd name="connsiteY0" fmla="*/ 0 h 637553"/>
                  <a:gd name="connsiteX1" fmla="*/ 275279 w 550558"/>
                  <a:gd name="connsiteY1" fmla="*/ 0 h 637553"/>
                  <a:gd name="connsiteX2" fmla="*/ 550558 w 550558"/>
                  <a:gd name="connsiteY2" fmla="*/ 318777 h 637553"/>
                  <a:gd name="connsiteX3" fmla="*/ 275279 w 550558"/>
                  <a:gd name="connsiteY3" fmla="*/ 637554 h 637553"/>
                  <a:gd name="connsiteX4" fmla="*/ 0 w 550558"/>
                  <a:gd name="connsiteY4" fmla="*/ 637553 h 637553"/>
                  <a:gd name="connsiteX5" fmla="*/ 0 w 550558"/>
                  <a:gd name="connsiteY5" fmla="*/ 0 h 637553"/>
                  <a:gd name="connsiteX0-1" fmla="*/ 0 w 566245"/>
                  <a:gd name="connsiteY0-2" fmla="*/ 44386 h 681940"/>
                  <a:gd name="connsiteX1-3" fmla="*/ 435077 w 566245"/>
                  <a:gd name="connsiteY1-4" fmla="*/ 0 h 681940"/>
                  <a:gd name="connsiteX2-5" fmla="*/ 550558 w 566245"/>
                  <a:gd name="connsiteY2-6" fmla="*/ 363163 h 681940"/>
                  <a:gd name="connsiteX3-7" fmla="*/ 275279 w 566245"/>
                  <a:gd name="connsiteY3-8" fmla="*/ 681940 h 681940"/>
                  <a:gd name="connsiteX4-9" fmla="*/ 0 w 566245"/>
                  <a:gd name="connsiteY4-10" fmla="*/ 681939 h 681940"/>
                  <a:gd name="connsiteX5-11" fmla="*/ 0 w 566245"/>
                  <a:gd name="connsiteY5-12" fmla="*/ 44386 h 681940"/>
                  <a:gd name="connsiteX0-13" fmla="*/ 0 w 558355"/>
                  <a:gd name="connsiteY0-14" fmla="*/ 44386 h 752965"/>
                  <a:gd name="connsiteX1-15" fmla="*/ 435077 w 558355"/>
                  <a:gd name="connsiteY1-16" fmla="*/ 0 h 752965"/>
                  <a:gd name="connsiteX2-17" fmla="*/ 550558 w 558355"/>
                  <a:gd name="connsiteY2-18" fmla="*/ 363163 h 752965"/>
                  <a:gd name="connsiteX3-19" fmla="*/ 381811 w 558355"/>
                  <a:gd name="connsiteY3-20" fmla="*/ 752965 h 752965"/>
                  <a:gd name="connsiteX4-21" fmla="*/ 0 w 558355"/>
                  <a:gd name="connsiteY4-22" fmla="*/ 681939 h 752965"/>
                  <a:gd name="connsiteX5-23" fmla="*/ 0 w 558355"/>
                  <a:gd name="connsiteY5-24" fmla="*/ 44386 h 752965"/>
                  <a:gd name="connsiteX0-25" fmla="*/ 0 w 557565"/>
                  <a:gd name="connsiteY0-26" fmla="*/ 44386 h 761843"/>
                  <a:gd name="connsiteX1-27" fmla="*/ 435077 w 557565"/>
                  <a:gd name="connsiteY1-28" fmla="*/ 0 h 761843"/>
                  <a:gd name="connsiteX2-29" fmla="*/ 550558 w 557565"/>
                  <a:gd name="connsiteY2-30" fmla="*/ 363163 h 761843"/>
                  <a:gd name="connsiteX3-31" fmla="*/ 443955 w 557565"/>
                  <a:gd name="connsiteY3-32" fmla="*/ 761843 h 761843"/>
                  <a:gd name="connsiteX4-33" fmla="*/ 0 w 557565"/>
                  <a:gd name="connsiteY4-34" fmla="*/ 681939 h 761843"/>
                  <a:gd name="connsiteX5-35" fmla="*/ 0 w 557565"/>
                  <a:gd name="connsiteY5-36" fmla="*/ 44386 h 761843"/>
                  <a:gd name="connsiteX0-37" fmla="*/ 0 w 595190"/>
                  <a:gd name="connsiteY0-38" fmla="*/ 44386 h 761843"/>
                  <a:gd name="connsiteX1-39" fmla="*/ 435077 w 595190"/>
                  <a:gd name="connsiteY1-40" fmla="*/ 0 h 761843"/>
                  <a:gd name="connsiteX2-41" fmla="*/ 594946 w 595190"/>
                  <a:gd name="connsiteY2-42" fmla="*/ 372041 h 761843"/>
                  <a:gd name="connsiteX3-43" fmla="*/ 443955 w 595190"/>
                  <a:gd name="connsiteY3-44" fmla="*/ 761843 h 761843"/>
                  <a:gd name="connsiteX4-45" fmla="*/ 0 w 595190"/>
                  <a:gd name="connsiteY4-46" fmla="*/ 681939 h 761843"/>
                  <a:gd name="connsiteX5-47" fmla="*/ 0 w 595190"/>
                  <a:gd name="connsiteY5-48" fmla="*/ 44386 h 761843"/>
                  <a:gd name="connsiteX0-49" fmla="*/ 0 w 665989"/>
                  <a:gd name="connsiteY0-50" fmla="*/ 44386 h 761843"/>
                  <a:gd name="connsiteX1-51" fmla="*/ 435077 w 665989"/>
                  <a:gd name="connsiteY1-52" fmla="*/ 0 h 761843"/>
                  <a:gd name="connsiteX2-53" fmla="*/ 665967 w 665989"/>
                  <a:gd name="connsiteY2-54" fmla="*/ 372044 h 761843"/>
                  <a:gd name="connsiteX3-55" fmla="*/ 443955 w 665989"/>
                  <a:gd name="connsiteY3-56" fmla="*/ 761843 h 761843"/>
                  <a:gd name="connsiteX4-57" fmla="*/ 0 w 665989"/>
                  <a:gd name="connsiteY4-58" fmla="*/ 681939 h 761843"/>
                  <a:gd name="connsiteX5-59" fmla="*/ 0 w 665989"/>
                  <a:gd name="connsiteY5-60" fmla="*/ 44386 h 761843"/>
                  <a:gd name="connsiteX0-61" fmla="*/ 0 w 666462"/>
                  <a:gd name="connsiteY0-62" fmla="*/ 121748 h 839205"/>
                  <a:gd name="connsiteX1-63" fmla="*/ 399064 w 666462"/>
                  <a:gd name="connsiteY1-64" fmla="*/ 0 h 839205"/>
                  <a:gd name="connsiteX2-65" fmla="*/ 665967 w 666462"/>
                  <a:gd name="connsiteY2-66" fmla="*/ 449406 h 839205"/>
                  <a:gd name="connsiteX3-67" fmla="*/ 443955 w 666462"/>
                  <a:gd name="connsiteY3-68" fmla="*/ 839205 h 839205"/>
                  <a:gd name="connsiteX4-69" fmla="*/ 0 w 666462"/>
                  <a:gd name="connsiteY4-70" fmla="*/ 759301 h 839205"/>
                  <a:gd name="connsiteX5-71" fmla="*/ 0 w 666462"/>
                  <a:gd name="connsiteY5-72" fmla="*/ 121748 h 839205"/>
                  <a:gd name="connsiteX0-73" fmla="*/ 0 w 665972"/>
                  <a:gd name="connsiteY0-74" fmla="*/ 121748 h 925165"/>
                  <a:gd name="connsiteX1-75" fmla="*/ 399064 w 665972"/>
                  <a:gd name="connsiteY1-76" fmla="*/ 0 h 925165"/>
                  <a:gd name="connsiteX2-77" fmla="*/ 665967 w 665972"/>
                  <a:gd name="connsiteY2-78" fmla="*/ 449406 h 925165"/>
                  <a:gd name="connsiteX3-79" fmla="*/ 393538 w 665972"/>
                  <a:gd name="connsiteY3-80" fmla="*/ 925165 h 925165"/>
                  <a:gd name="connsiteX4-81" fmla="*/ 0 w 665972"/>
                  <a:gd name="connsiteY4-82" fmla="*/ 759301 h 925165"/>
                  <a:gd name="connsiteX5-83" fmla="*/ 0 w 665972"/>
                  <a:gd name="connsiteY5-84" fmla="*/ 121748 h 925165"/>
                  <a:gd name="connsiteX0-85" fmla="*/ 0 w 680376"/>
                  <a:gd name="connsiteY0-86" fmla="*/ 171647 h 932082"/>
                  <a:gd name="connsiteX1-87" fmla="*/ 413469 w 680376"/>
                  <a:gd name="connsiteY1-88" fmla="*/ 6917 h 932082"/>
                  <a:gd name="connsiteX2-89" fmla="*/ 680372 w 680376"/>
                  <a:gd name="connsiteY2-90" fmla="*/ 456323 h 932082"/>
                  <a:gd name="connsiteX3-91" fmla="*/ 407943 w 680376"/>
                  <a:gd name="connsiteY3-92" fmla="*/ 932082 h 932082"/>
                  <a:gd name="connsiteX4-93" fmla="*/ 14405 w 680376"/>
                  <a:gd name="connsiteY4-94" fmla="*/ 766218 h 932082"/>
                  <a:gd name="connsiteX5-95" fmla="*/ 0 w 680376"/>
                  <a:gd name="connsiteY5-96" fmla="*/ 171647 h 932082"/>
                  <a:gd name="connsiteX0-97" fmla="*/ 21608 w 701984"/>
                  <a:gd name="connsiteY0-98" fmla="*/ 171647 h 932082"/>
                  <a:gd name="connsiteX1-99" fmla="*/ 435077 w 701984"/>
                  <a:gd name="connsiteY1-100" fmla="*/ 6917 h 932082"/>
                  <a:gd name="connsiteX2-101" fmla="*/ 701980 w 701984"/>
                  <a:gd name="connsiteY2-102" fmla="*/ 456323 h 932082"/>
                  <a:gd name="connsiteX3-103" fmla="*/ 429551 w 701984"/>
                  <a:gd name="connsiteY3-104" fmla="*/ 932082 h 932082"/>
                  <a:gd name="connsiteX4-105" fmla="*/ 0 w 701984"/>
                  <a:gd name="connsiteY4-106" fmla="*/ 697454 h 932082"/>
                  <a:gd name="connsiteX5-107" fmla="*/ 21608 w 701984"/>
                  <a:gd name="connsiteY5-108" fmla="*/ 171647 h 932082"/>
                  <a:gd name="connsiteX0-109" fmla="*/ 21608 w 702021"/>
                  <a:gd name="connsiteY0-110" fmla="*/ 178331 h 938766"/>
                  <a:gd name="connsiteX1-111" fmla="*/ 446601 w 702021"/>
                  <a:gd name="connsiteY1-112" fmla="*/ 6727 h 938766"/>
                  <a:gd name="connsiteX2-113" fmla="*/ 701980 w 702021"/>
                  <a:gd name="connsiteY2-114" fmla="*/ 463007 h 938766"/>
                  <a:gd name="connsiteX3-115" fmla="*/ 429551 w 702021"/>
                  <a:gd name="connsiteY3-116" fmla="*/ 938766 h 938766"/>
                  <a:gd name="connsiteX4-117" fmla="*/ 0 w 702021"/>
                  <a:gd name="connsiteY4-118" fmla="*/ 704138 h 938766"/>
                  <a:gd name="connsiteX5-119" fmla="*/ 21608 w 702021"/>
                  <a:gd name="connsiteY5-120" fmla="*/ 178331 h 938766"/>
                  <a:gd name="connsiteX0-121" fmla="*/ 21608 w 702197"/>
                  <a:gd name="connsiteY0-122" fmla="*/ 178331 h 925015"/>
                  <a:gd name="connsiteX1-123" fmla="*/ 446601 w 702197"/>
                  <a:gd name="connsiteY1-124" fmla="*/ 6727 h 925015"/>
                  <a:gd name="connsiteX2-125" fmla="*/ 701980 w 702197"/>
                  <a:gd name="connsiteY2-126" fmla="*/ 463007 h 925015"/>
                  <a:gd name="connsiteX3-127" fmla="*/ 406503 w 702197"/>
                  <a:gd name="connsiteY3-128" fmla="*/ 925015 h 925015"/>
                  <a:gd name="connsiteX4-129" fmla="*/ 0 w 702197"/>
                  <a:gd name="connsiteY4-130" fmla="*/ 704138 h 925015"/>
                  <a:gd name="connsiteX5-131" fmla="*/ 21608 w 702197"/>
                  <a:gd name="connsiteY5-132" fmla="*/ 178331 h 925015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702197" h="925015">
                    <a:moveTo>
                      <a:pt x="21608" y="178331"/>
                    </a:moveTo>
                    <a:cubicBezTo>
                      <a:pt x="113368" y="178331"/>
                      <a:pt x="333206" y="-40719"/>
                      <a:pt x="446601" y="6727"/>
                    </a:cubicBezTo>
                    <a:cubicBezTo>
                      <a:pt x="559996" y="54173"/>
                      <a:pt x="708663" y="309959"/>
                      <a:pt x="701980" y="463007"/>
                    </a:cubicBezTo>
                    <a:cubicBezTo>
                      <a:pt x="695297" y="616055"/>
                      <a:pt x="558535" y="925015"/>
                      <a:pt x="406503" y="925015"/>
                    </a:cubicBezTo>
                    <a:lnTo>
                      <a:pt x="0" y="704138"/>
                    </a:lnTo>
                    <a:lnTo>
                      <a:pt x="21608" y="178331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  <p:cxnSp>
            <p:nvCxnSpPr>
              <p:cNvPr id="62" name="Straight Connector 61"/>
              <p:cNvCxnSpPr>
                <a:stCxn id="61" idx="2"/>
              </p:cNvCxnSpPr>
              <p:nvPr/>
            </p:nvCxnSpPr>
            <p:spPr>
              <a:xfrm>
                <a:off x="5891380" y="3491883"/>
                <a:ext cx="4" cy="3053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5787005" y="3501930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5681459" y="3551398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5582365" y="3625562"/>
                <a:ext cx="0" cy="201543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>
                <a:off x="6003326" y="3517170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flipH="1">
                <a:off x="6112981" y="3551398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flipH="1">
                <a:off x="6215635" y="3608781"/>
                <a:ext cx="0" cy="201544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0" name="Straight Connector 69"/>
            <p:cNvCxnSpPr/>
            <p:nvPr/>
          </p:nvCxnSpPr>
          <p:spPr>
            <a:xfrm flipH="1">
              <a:off x="6470372" y="3648229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5639792" y="3674341"/>
              <a:ext cx="0" cy="201544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/>
          <p:cNvCxnSpPr/>
          <p:nvPr/>
        </p:nvCxnSpPr>
        <p:spPr>
          <a:xfrm flipV="1">
            <a:off x="6095999" y="3224234"/>
            <a:ext cx="0" cy="54153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 flipV="1">
            <a:off x="5738413" y="3369985"/>
            <a:ext cx="357587" cy="408125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2761903" y="2446409"/>
            <a:ext cx="6767185" cy="2353005"/>
            <a:chOff x="2787587" y="4095958"/>
            <a:chExt cx="6107031" cy="1779260"/>
          </a:xfrm>
        </p:grpSpPr>
        <p:grpSp>
          <p:nvGrpSpPr>
            <p:cNvPr id="8" name="Group 7"/>
            <p:cNvGrpSpPr/>
            <p:nvPr/>
          </p:nvGrpSpPr>
          <p:grpSpPr>
            <a:xfrm>
              <a:off x="2787587" y="5098952"/>
              <a:ext cx="6107031" cy="776266"/>
              <a:chOff x="2787588" y="5098951"/>
              <a:chExt cx="5507353" cy="77626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3080552" y="5472301"/>
                <a:ext cx="4811697" cy="402916"/>
                <a:chOff x="3080552" y="5472301"/>
                <a:chExt cx="4811697" cy="402916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3080552" y="5472301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7485356" y="5511233"/>
                  <a:ext cx="406893" cy="36398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grpSp>
            <p:nvGrpSpPr>
              <p:cNvPr id="24" name="Group 23"/>
              <p:cNvGrpSpPr/>
              <p:nvPr/>
            </p:nvGrpSpPr>
            <p:grpSpPr>
              <a:xfrm>
                <a:off x="2787588" y="5098951"/>
                <a:ext cx="5507353" cy="581976"/>
                <a:chOff x="2787588" y="5098951"/>
                <a:chExt cx="5507353" cy="581976"/>
              </a:xfrm>
            </p:grpSpPr>
            <p:sp>
              <p:nvSpPr>
                <p:cNvPr id="25" name="Trapezoid 24"/>
                <p:cNvSpPr/>
                <p:nvPr/>
              </p:nvSpPr>
              <p:spPr>
                <a:xfrm>
                  <a:off x="2787588" y="5316942"/>
                  <a:ext cx="5507353" cy="363985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6" name="Trapezoid 25"/>
                <p:cNvSpPr/>
                <p:nvPr/>
              </p:nvSpPr>
              <p:spPr>
                <a:xfrm>
                  <a:off x="2866255" y="5098951"/>
                  <a:ext cx="5354466" cy="226474"/>
                </a:xfrm>
                <a:prstGeom prst="trapezoid">
                  <a:avLst/>
                </a:prstGeom>
                <a:solidFill>
                  <a:srgbClr val="00B0F0"/>
                </a:solidFill>
                <a:ln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</p:grpSp>
        <p:grpSp>
          <p:nvGrpSpPr>
            <p:cNvPr id="17" name="Group 16"/>
            <p:cNvGrpSpPr/>
            <p:nvPr/>
          </p:nvGrpSpPr>
          <p:grpSpPr>
            <a:xfrm>
              <a:off x="3275703" y="4095958"/>
              <a:ext cx="952937" cy="982212"/>
              <a:chOff x="3275704" y="4095958"/>
              <a:chExt cx="952937" cy="982212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3275704" y="4851362"/>
                <a:ext cx="952937" cy="226808"/>
                <a:chOff x="3283998" y="4922583"/>
                <a:chExt cx="952937" cy="155587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3283998" y="4984440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479912" y="4922583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20" name="Rectangle 19"/>
              <p:cNvSpPr/>
              <p:nvPr/>
            </p:nvSpPr>
            <p:spPr>
              <a:xfrm flipH="1">
                <a:off x="3729313" y="4095958"/>
                <a:ext cx="45719" cy="765957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356851" y="4211365"/>
              <a:ext cx="952937" cy="882247"/>
              <a:chOff x="3275704" y="4218785"/>
              <a:chExt cx="952937" cy="88224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275704" y="4874190"/>
                <a:ext cx="952937" cy="226842"/>
                <a:chOff x="3283998" y="4938264"/>
                <a:chExt cx="952937" cy="15561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3283998" y="5000145"/>
                  <a:ext cx="952937" cy="9373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3479912" y="4938264"/>
                  <a:ext cx="561108" cy="53192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b="1" dirty="0"/>
                </a:p>
              </p:txBody>
            </p:sp>
          </p:grpSp>
          <p:sp>
            <p:nvSpPr>
              <p:cNvPr id="14" name="Rectangle 13"/>
              <p:cNvSpPr/>
              <p:nvPr/>
            </p:nvSpPr>
            <p:spPr>
              <a:xfrm>
                <a:off x="3729312" y="4218785"/>
                <a:ext cx="45719" cy="66599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/>
              </a:p>
            </p:txBody>
          </p:sp>
        </p:grpSp>
      </p:grpSp>
      <p:sp>
        <p:nvSpPr>
          <p:cNvPr id="47" name="Oval 46"/>
          <p:cNvSpPr/>
          <p:nvPr/>
        </p:nvSpPr>
        <p:spPr>
          <a:xfrm>
            <a:off x="2806027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48" name="Oval 47"/>
          <p:cNvSpPr/>
          <p:nvPr/>
        </p:nvSpPr>
        <p:spPr>
          <a:xfrm>
            <a:off x="7303003" y="2039535"/>
            <a:ext cx="2100120" cy="682587"/>
          </a:xfrm>
          <a:prstGeom prst="ellipse">
            <a:avLst/>
          </a:prstGeom>
          <a:solidFill>
            <a:srgbClr val="FFFF00"/>
          </a:solidFill>
          <a:ln>
            <a:solidFill>
              <a:srgbClr val="7030A0"/>
            </a:solidFill>
          </a:ln>
          <a:scene3d>
            <a:camera prst="perspectiveRelaxedModerately"/>
            <a:lightRig rig="threePt" dir="t"/>
          </a:scene3d>
          <a:sp3d>
            <a:bevelT w="323850" h="57150"/>
            <a:bevelB w="19050" h="1397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781633" y="478161"/>
            <a:ext cx="2186819" cy="2186819"/>
            <a:chOff x="1946481" y="1644032"/>
            <a:chExt cx="2474467" cy="342595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46481" y="1644032"/>
              <a:ext cx="2474467" cy="342595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686050" y="3746498"/>
              <a:ext cx="1181100" cy="81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00FF"/>
                  </a:solidFill>
                </a:rPr>
                <a:t> 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31631" y="1246933"/>
            <a:ext cx="1021106" cy="1364797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3139437" y="5055223"/>
            <a:ext cx="5673058" cy="697877"/>
            <a:chOff x="1430048" y="225527"/>
            <a:chExt cx="5240136" cy="697877"/>
          </a:xfrm>
        </p:grpSpPr>
        <p:sp>
          <p:nvSpPr>
            <p:cNvPr id="78" name="Rectangle: Rounded Corners 77"/>
            <p:cNvSpPr/>
            <p:nvPr/>
          </p:nvSpPr>
          <p:spPr>
            <a:xfrm>
              <a:off x="1703268" y="225527"/>
              <a:ext cx="4709956" cy="697877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30048" y="310838"/>
              <a:ext cx="5240136" cy="521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kẹo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cân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nặng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 kg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47277" y="1264936"/>
            <a:ext cx="1021106" cy="13647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6 0.00509 L -0.00573 0.084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398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0.00013 0.0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22222E-6 L -2.29167E-6 0.059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4.58333E-6 0.0597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9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0949 L 0.00794 0.041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9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8495 L -0.00391 0.0414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17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8634 L 0.00013 0.0386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426</Words>
  <Application>Microsoft Office PowerPoint</Application>
  <PresentationFormat>Widescreen</PresentationFormat>
  <Paragraphs>68</Paragraphs>
  <Slides>21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Times New Roman</vt:lpstr>
      <vt:lpstr>UTM Avo</vt:lpstr>
      <vt:lpstr>UTM Staccato</vt:lpstr>
      <vt:lpstr>UTM Times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HP</cp:lastModifiedBy>
  <cp:revision>697</cp:revision>
  <dcterms:created xsi:type="dcterms:W3CDTF">2021-02-20T02:56:00Z</dcterms:created>
  <dcterms:modified xsi:type="dcterms:W3CDTF">2021-12-01T14:25:53Z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1033-11.2.0.10382</vt:lpwstr>
  </property>
  <property fmtid="{D5CDD505-2E9C-101B-9397-08002B2CF9AE}" pid="3" name="ICV">
    <vt:lpwstr>D882EE9FB5E542279198B1B841047AFD</vt:lpwstr>
  </property>
</Properties>
</file>