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30"/>
  </p:notesMasterIdLst>
  <p:sldIdLst>
    <p:sldId id="256" r:id="rId3"/>
    <p:sldId id="257" r:id="rId4"/>
    <p:sldId id="259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262" r:id="rId13"/>
    <p:sldId id="314" r:id="rId14"/>
    <p:sldId id="336" r:id="rId15"/>
    <p:sldId id="339" r:id="rId16"/>
    <p:sldId id="350" r:id="rId17"/>
    <p:sldId id="337" r:id="rId18"/>
    <p:sldId id="267" r:id="rId19"/>
    <p:sldId id="340" r:id="rId20"/>
    <p:sldId id="341" r:id="rId21"/>
    <p:sldId id="264" r:id="rId22"/>
    <p:sldId id="344" r:id="rId23"/>
    <p:sldId id="258" r:id="rId24"/>
    <p:sldId id="346" r:id="rId25"/>
    <p:sldId id="347" r:id="rId26"/>
    <p:sldId id="348" r:id="rId27"/>
    <p:sldId id="349" r:id="rId28"/>
    <p:sldId id="281" r:id="rId29"/>
  </p:sldIdLst>
  <p:sldSz cx="12192000" cy="6858000"/>
  <p:notesSz cx="6858000" cy="9144000"/>
  <p:custDataLst>
    <p:tags r:id="rId3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303"/>
    <a:srgbClr val="FFFFFF"/>
    <a:srgbClr val="FFFF00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D6B2D5-0187-FA43-9DB7-3CA788D23529}" v="63" dt="2021-09-20T02:07:01.1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49"/>
    <p:restoredTop sz="94660"/>
  </p:normalViewPr>
  <p:slideViewPr>
    <p:cSldViewPr snapToGrid="0">
      <p:cViewPr varScale="1">
        <p:scale>
          <a:sx n="53" d="100"/>
          <a:sy n="53" d="100"/>
        </p:scale>
        <p:origin x="176" y="1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customschemas.google.com/relationships/presentationmetadata" Target="metadata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  Thuy Nga" userId="5e61f1ef-ec16-4b95-83f0-8a16fe7096de" providerId="ADAL" clId="{53D6B2D5-0187-FA43-9DB7-3CA788D23529}"/>
    <pc:docChg chg="undo redo custSel addSld delSld modSld">
      <pc:chgData name="Do  Thuy Nga" userId="5e61f1ef-ec16-4b95-83f0-8a16fe7096de" providerId="ADAL" clId="{53D6B2D5-0187-FA43-9DB7-3CA788D23529}" dt="2021-09-20T02:37:47.611" v="280" actId="20577"/>
      <pc:docMkLst>
        <pc:docMk/>
      </pc:docMkLst>
      <pc:sldChg chg="modSp mod">
        <pc:chgData name="Do  Thuy Nga" userId="5e61f1ef-ec16-4b95-83f0-8a16fe7096de" providerId="ADAL" clId="{53D6B2D5-0187-FA43-9DB7-3CA788D23529}" dt="2021-09-18T13:53:36.248" v="5" actId="1076"/>
        <pc:sldMkLst>
          <pc:docMk/>
          <pc:sldMk cId="0" sldId="256"/>
        </pc:sldMkLst>
        <pc:spChg chg="mod">
          <ac:chgData name="Do  Thuy Nga" userId="5e61f1ef-ec16-4b95-83f0-8a16fe7096de" providerId="ADAL" clId="{53D6B2D5-0187-FA43-9DB7-3CA788D23529}" dt="2021-09-18T13:53:36.248" v="5" actId="1076"/>
          <ac:spMkLst>
            <pc:docMk/>
            <pc:sldMk cId="0" sldId="256"/>
            <ac:spMk id="3" creationId="{00000000-0000-0000-0000-000000000000}"/>
          </ac:spMkLst>
        </pc:spChg>
      </pc:sldChg>
      <pc:sldChg chg="modSp mod">
        <pc:chgData name="Do  Thuy Nga" userId="5e61f1ef-ec16-4b95-83f0-8a16fe7096de" providerId="ADAL" clId="{53D6B2D5-0187-FA43-9DB7-3CA788D23529}" dt="2021-09-18T13:54:04.371" v="14" actId="1076"/>
        <pc:sldMkLst>
          <pc:docMk/>
          <pc:sldMk cId="0" sldId="257"/>
        </pc:sldMkLst>
        <pc:spChg chg="mod">
          <ac:chgData name="Do  Thuy Nga" userId="5e61f1ef-ec16-4b95-83f0-8a16fe7096de" providerId="ADAL" clId="{53D6B2D5-0187-FA43-9DB7-3CA788D23529}" dt="2021-09-18T13:54:04.371" v="14" actId="1076"/>
          <ac:spMkLst>
            <pc:docMk/>
            <pc:sldMk cId="0" sldId="257"/>
            <ac:spMk id="189" creationId="{00000000-0000-0000-0000-000000000000}"/>
          </ac:spMkLst>
        </pc:spChg>
      </pc:sldChg>
      <pc:sldChg chg="modSp mod">
        <pc:chgData name="Do  Thuy Nga" userId="5e61f1ef-ec16-4b95-83f0-8a16fe7096de" providerId="ADAL" clId="{53D6B2D5-0187-FA43-9DB7-3CA788D23529}" dt="2021-09-18T13:58:36.228" v="51" actId="2711"/>
        <pc:sldMkLst>
          <pc:docMk/>
          <pc:sldMk cId="1056830034" sldId="258"/>
        </pc:sldMkLst>
        <pc:spChg chg="mod">
          <ac:chgData name="Do  Thuy Nga" userId="5e61f1ef-ec16-4b95-83f0-8a16fe7096de" providerId="ADAL" clId="{53D6B2D5-0187-FA43-9DB7-3CA788D23529}" dt="2021-09-18T13:58:36.228" v="51" actId="2711"/>
          <ac:spMkLst>
            <pc:docMk/>
            <pc:sldMk cId="1056830034" sldId="258"/>
            <ac:spMk id="6" creationId="{35A46A43-4B00-4EC2-A461-A9D592B03F71}"/>
          </ac:spMkLst>
        </pc:spChg>
        <pc:spChg chg="mod">
          <ac:chgData name="Do  Thuy Nga" userId="5e61f1ef-ec16-4b95-83f0-8a16fe7096de" providerId="ADAL" clId="{53D6B2D5-0187-FA43-9DB7-3CA788D23529}" dt="2021-09-18T13:58:36.228" v="51" actId="2711"/>
          <ac:spMkLst>
            <pc:docMk/>
            <pc:sldMk cId="1056830034" sldId="258"/>
            <ac:spMk id="7" creationId="{DCB3D9D3-4152-4DB4-97C1-7A31853D41D1}"/>
          </ac:spMkLst>
        </pc:spChg>
        <pc:spChg chg="mod">
          <ac:chgData name="Do  Thuy Nga" userId="5e61f1ef-ec16-4b95-83f0-8a16fe7096de" providerId="ADAL" clId="{53D6B2D5-0187-FA43-9DB7-3CA788D23529}" dt="2021-09-18T13:58:36.228" v="51" actId="2711"/>
          <ac:spMkLst>
            <pc:docMk/>
            <pc:sldMk cId="1056830034" sldId="258"/>
            <ac:spMk id="10" creationId="{12D7B3ED-A00E-4B71-97EA-A9DEE87398AF}"/>
          </ac:spMkLst>
        </pc:spChg>
        <pc:spChg chg="mod">
          <ac:chgData name="Do  Thuy Nga" userId="5e61f1ef-ec16-4b95-83f0-8a16fe7096de" providerId="ADAL" clId="{53D6B2D5-0187-FA43-9DB7-3CA788D23529}" dt="2021-09-18T13:58:36.228" v="51" actId="2711"/>
          <ac:spMkLst>
            <pc:docMk/>
            <pc:sldMk cId="1056830034" sldId="258"/>
            <ac:spMk id="11" creationId="{1524CE0A-1E0A-4ABF-B14A-14BA3C67D077}"/>
          </ac:spMkLst>
        </pc:spChg>
        <pc:spChg chg="mod">
          <ac:chgData name="Do  Thuy Nga" userId="5e61f1ef-ec16-4b95-83f0-8a16fe7096de" providerId="ADAL" clId="{53D6B2D5-0187-FA43-9DB7-3CA788D23529}" dt="2021-09-18T13:58:36.228" v="51" actId="2711"/>
          <ac:spMkLst>
            <pc:docMk/>
            <pc:sldMk cId="1056830034" sldId="258"/>
            <ac:spMk id="13" creationId="{B6FCD41F-1830-4FD2-8FEE-7B32E7D08193}"/>
          </ac:spMkLst>
        </pc:spChg>
      </pc:sldChg>
      <pc:sldChg chg="modSp">
        <pc:chgData name="Do  Thuy Nga" userId="5e61f1ef-ec16-4b95-83f0-8a16fe7096de" providerId="ADAL" clId="{53D6B2D5-0187-FA43-9DB7-3CA788D23529}" dt="2021-09-18T13:54:32.540" v="15" actId="2711"/>
        <pc:sldMkLst>
          <pc:docMk/>
          <pc:sldMk cId="1982248900" sldId="259"/>
        </pc:sldMkLst>
        <pc:spChg chg="mod">
          <ac:chgData name="Do  Thuy Nga" userId="5e61f1ef-ec16-4b95-83f0-8a16fe7096de" providerId="ADAL" clId="{53D6B2D5-0187-FA43-9DB7-3CA788D23529}" dt="2021-09-18T13:54:32.540" v="15" actId="2711"/>
          <ac:spMkLst>
            <pc:docMk/>
            <pc:sldMk cId="1982248900" sldId="259"/>
            <ac:spMk id="6" creationId="{DFF849A5-4ED9-4FD1-97A2-C263282D9D1C}"/>
          </ac:spMkLst>
        </pc:spChg>
        <pc:spChg chg="mod">
          <ac:chgData name="Do  Thuy Nga" userId="5e61f1ef-ec16-4b95-83f0-8a16fe7096de" providerId="ADAL" clId="{53D6B2D5-0187-FA43-9DB7-3CA788D23529}" dt="2021-09-18T13:54:32.540" v="15" actId="2711"/>
          <ac:spMkLst>
            <pc:docMk/>
            <pc:sldMk cId="1982248900" sldId="259"/>
            <ac:spMk id="18" creationId="{454974CB-9131-49EE-9738-5ED0FD87F757}"/>
          </ac:spMkLst>
        </pc:spChg>
        <pc:spChg chg="mod">
          <ac:chgData name="Do  Thuy Nga" userId="5e61f1ef-ec16-4b95-83f0-8a16fe7096de" providerId="ADAL" clId="{53D6B2D5-0187-FA43-9DB7-3CA788D23529}" dt="2021-09-18T13:54:32.540" v="15" actId="2711"/>
          <ac:spMkLst>
            <pc:docMk/>
            <pc:sldMk cId="1982248900" sldId="259"/>
            <ac:spMk id="20" creationId="{BDB458E5-1671-4255-B4B2-B5EE978CE15A}"/>
          </ac:spMkLst>
        </pc:spChg>
        <pc:grpChg chg="mod">
          <ac:chgData name="Do  Thuy Nga" userId="5e61f1ef-ec16-4b95-83f0-8a16fe7096de" providerId="ADAL" clId="{53D6B2D5-0187-FA43-9DB7-3CA788D23529}" dt="2021-09-18T13:54:32.540" v="15" actId="2711"/>
          <ac:grpSpMkLst>
            <pc:docMk/>
            <pc:sldMk cId="1982248900" sldId="259"/>
            <ac:grpSpMk id="21" creationId="{B3555AA9-4E20-4583-86AE-BB611A3BA7AB}"/>
          </ac:grpSpMkLst>
        </pc:grpChg>
        <pc:picChg chg="mod">
          <ac:chgData name="Do  Thuy Nga" userId="5e61f1ef-ec16-4b95-83f0-8a16fe7096de" providerId="ADAL" clId="{53D6B2D5-0187-FA43-9DB7-3CA788D23529}" dt="2021-09-18T13:54:32.540" v="15" actId="2711"/>
          <ac:picMkLst>
            <pc:docMk/>
            <pc:sldMk cId="1982248900" sldId="259"/>
            <ac:picMk id="12" creationId="{20B8F4A9-4D89-4957-85E2-45E46EE77A3F}"/>
          </ac:picMkLst>
        </pc:picChg>
        <pc:picChg chg="mod">
          <ac:chgData name="Do  Thuy Nga" userId="5e61f1ef-ec16-4b95-83f0-8a16fe7096de" providerId="ADAL" clId="{53D6B2D5-0187-FA43-9DB7-3CA788D23529}" dt="2021-09-18T13:54:32.540" v="15" actId="2711"/>
          <ac:picMkLst>
            <pc:docMk/>
            <pc:sldMk cId="1982248900" sldId="259"/>
            <ac:picMk id="13" creationId="{13D2848D-8043-4260-9375-1936C5343E48}"/>
          </ac:picMkLst>
        </pc:picChg>
        <pc:picChg chg="mod">
          <ac:chgData name="Do  Thuy Nga" userId="5e61f1ef-ec16-4b95-83f0-8a16fe7096de" providerId="ADAL" clId="{53D6B2D5-0187-FA43-9DB7-3CA788D23529}" dt="2021-09-18T13:54:32.540" v="15" actId="2711"/>
          <ac:picMkLst>
            <pc:docMk/>
            <pc:sldMk cId="1982248900" sldId="259"/>
            <ac:picMk id="14" creationId="{A3C15D72-D2D5-4012-BD31-0E986F0421A4}"/>
          </ac:picMkLst>
        </pc:picChg>
        <pc:picChg chg="mod">
          <ac:chgData name="Do  Thuy Nga" userId="5e61f1ef-ec16-4b95-83f0-8a16fe7096de" providerId="ADAL" clId="{53D6B2D5-0187-FA43-9DB7-3CA788D23529}" dt="2021-09-18T13:54:32.540" v="15" actId="2711"/>
          <ac:picMkLst>
            <pc:docMk/>
            <pc:sldMk cId="1982248900" sldId="259"/>
            <ac:picMk id="15" creationId="{13CAE204-2B3E-495B-BF5B-A223C6C54ADC}"/>
          </ac:picMkLst>
        </pc:picChg>
        <pc:picChg chg="mod">
          <ac:chgData name="Do  Thuy Nga" userId="5e61f1ef-ec16-4b95-83f0-8a16fe7096de" providerId="ADAL" clId="{53D6B2D5-0187-FA43-9DB7-3CA788D23529}" dt="2021-09-18T13:54:32.540" v="15" actId="2711"/>
          <ac:picMkLst>
            <pc:docMk/>
            <pc:sldMk cId="1982248900" sldId="259"/>
            <ac:picMk id="16" creationId="{1699837F-2C0E-4B3A-B25B-2F17586FFBB7}"/>
          </ac:picMkLst>
        </pc:picChg>
        <pc:picChg chg="mod">
          <ac:chgData name="Do  Thuy Nga" userId="5e61f1ef-ec16-4b95-83f0-8a16fe7096de" providerId="ADAL" clId="{53D6B2D5-0187-FA43-9DB7-3CA788D23529}" dt="2021-09-18T13:54:32.540" v="15" actId="2711"/>
          <ac:picMkLst>
            <pc:docMk/>
            <pc:sldMk cId="1982248900" sldId="259"/>
            <ac:picMk id="19" creationId="{8E427631-50AB-4781-9EB3-97386541E844}"/>
          </ac:picMkLst>
        </pc:picChg>
        <pc:picChg chg="mod">
          <ac:chgData name="Do  Thuy Nga" userId="5e61f1ef-ec16-4b95-83f0-8a16fe7096de" providerId="ADAL" clId="{53D6B2D5-0187-FA43-9DB7-3CA788D23529}" dt="2021-09-18T13:54:32.540" v="15" actId="2711"/>
          <ac:picMkLst>
            <pc:docMk/>
            <pc:sldMk cId="1982248900" sldId="259"/>
            <ac:picMk id="24" creationId="{2B430452-E131-4365-9EEC-0D1856CC9444}"/>
          </ac:picMkLst>
        </pc:picChg>
        <pc:picChg chg="mod">
          <ac:chgData name="Do  Thuy Nga" userId="5e61f1ef-ec16-4b95-83f0-8a16fe7096de" providerId="ADAL" clId="{53D6B2D5-0187-FA43-9DB7-3CA788D23529}" dt="2021-09-18T13:54:32.540" v="15" actId="2711"/>
          <ac:picMkLst>
            <pc:docMk/>
            <pc:sldMk cId="1982248900" sldId="259"/>
            <ac:picMk id="25" creationId="{991D4EB8-7958-47C9-B222-54844291485A}"/>
          </ac:picMkLst>
        </pc:picChg>
        <pc:picChg chg="mod">
          <ac:chgData name="Do  Thuy Nga" userId="5e61f1ef-ec16-4b95-83f0-8a16fe7096de" providerId="ADAL" clId="{53D6B2D5-0187-FA43-9DB7-3CA788D23529}" dt="2021-09-18T13:54:32.540" v="15" actId="2711"/>
          <ac:picMkLst>
            <pc:docMk/>
            <pc:sldMk cId="1982248900" sldId="259"/>
            <ac:picMk id="34" creationId="{39FD96AB-295C-4029-B40E-30A71313CDEB}"/>
          </ac:picMkLst>
        </pc:picChg>
        <pc:picChg chg="mod">
          <ac:chgData name="Do  Thuy Nga" userId="5e61f1ef-ec16-4b95-83f0-8a16fe7096de" providerId="ADAL" clId="{53D6B2D5-0187-FA43-9DB7-3CA788D23529}" dt="2021-09-18T13:54:32.540" v="15" actId="2711"/>
          <ac:picMkLst>
            <pc:docMk/>
            <pc:sldMk cId="1982248900" sldId="259"/>
            <ac:picMk id="35" creationId="{2874677A-FEB8-4F23-93B8-8AA4666A0342}"/>
          </ac:picMkLst>
        </pc:picChg>
        <pc:picChg chg="mod">
          <ac:chgData name="Do  Thuy Nga" userId="5e61f1ef-ec16-4b95-83f0-8a16fe7096de" providerId="ADAL" clId="{53D6B2D5-0187-FA43-9DB7-3CA788D23529}" dt="2021-09-18T13:54:32.540" v="15" actId="2711"/>
          <ac:picMkLst>
            <pc:docMk/>
            <pc:sldMk cId="1982248900" sldId="259"/>
            <ac:picMk id="36" creationId="{C28B22ED-0A7B-41FF-8578-B852D7F9CC78}"/>
          </ac:picMkLst>
        </pc:picChg>
        <pc:picChg chg="mod">
          <ac:chgData name="Do  Thuy Nga" userId="5e61f1ef-ec16-4b95-83f0-8a16fe7096de" providerId="ADAL" clId="{53D6B2D5-0187-FA43-9DB7-3CA788D23529}" dt="2021-09-18T13:54:32.540" v="15" actId="2711"/>
          <ac:picMkLst>
            <pc:docMk/>
            <pc:sldMk cId="1982248900" sldId="259"/>
            <ac:picMk id="37" creationId="{3784CCF4-6D28-4096-91D5-14ECFB3747AB}"/>
          </ac:picMkLst>
        </pc:picChg>
        <pc:picChg chg="mod">
          <ac:chgData name="Do  Thuy Nga" userId="5e61f1ef-ec16-4b95-83f0-8a16fe7096de" providerId="ADAL" clId="{53D6B2D5-0187-FA43-9DB7-3CA788D23529}" dt="2021-09-18T13:54:32.540" v="15" actId="2711"/>
          <ac:picMkLst>
            <pc:docMk/>
            <pc:sldMk cId="1982248900" sldId="259"/>
            <ac:picMk id="38" creationId="{077402BA-32ED-4B6C-A1EC-5F6FB83456AD}"/>
          </ac:picMkLst>
        </pc:picChg>
        <pc:picChg chg="mod">
          <ac:chgData name="Do  Thuy Nga" userId="5e61f1ef-ec16-4b95-83f0-8a16fe7096de" providerId="ADAL" clId="{53D6B2D5-0187-FA43-9DB7-3CA788D23529}" dt="2021-09-18T13:54:32.540" v="15" actId="2711"/>
          <ac:picMkLst>
            <pc:docMk/>
            <pc:sldMk cId="1982248900" sldId="259"/>
            <ac:picMk id="39" creationId="{CD5BE8F5-DDAA-4057-B7ED-E33D2D8508B1}"/>
          </ac:picMkLst>
        </pc:picChg>
      </pc:sldChg>
      <pc:sldChg chg="modSp mod">
        <pc:chgData name="Do  Thuy Nga" userId="5e61f1ef-ec16-4b95-83f0-8a16fe7096de" providerId="ADAL" clId="{53D6B2D5-0187-FA43-9DB7-3CA788D23529}" dt="2021-09-18T13:56:56.634" v="40" actId="2711"/>
        <pc:sldMkLst>
          <pc:docMk/>
          <pc:sldMk cId="0" sldId="262"/>
        </pc:sldMkLst>
        <pc:spChg chg="mod">
          <ac:chgData name="Do  Thuy Nga" userId="5e61f1ef-ec16-4b95-83f0-8a16fe7096de" providerId="ADAL" clId="{53D6B2D5-0187-FA43-9DB7-3CA788D23529}" dt="2021-09-18T13:56:56.634" v="40" actId="2711"/>
          <ac:spMkLst>
            <pc:docMk/>
            <pc:sldMk cId="0" sldId="262"/>
            <ac:spMk id="11" creationId="{00000000-0000-0000-0000-000000000000}"/>
          </ac:spMkLst>
        </pc:spChg>
      </pc:sldChg>
      <pc:sldChg chg="modSp">
        <pc:chgData name="Do  Thuy Nga" userId="5e61f1ef-ec16-4b95-83f0-8a16fe7096de" providerId="ADAL" clId="{53D6B2D5-0187-FA43-9DB7-3CA788D23529}" dt="2021-09-18T13:58:16.952" v="48" actId="2711"/>
        <pc:sldMkLst>
          <pc:docMk/>
          <pc:sldMk cId="0" sldId="264"/>
        </pc:sldMkLst>
        <pc:spChg chg="mod">
          <ac:chgData name="Do  Thuy Nga" userId="5e61f1ef-ec16-4b95-83f0-8a16fe7096de" providerId="ADAL" clId="{53D6B2D5-0187-FA43-9DB7-3CA788D23529}" dt="2021-09-18T13:58:16.952" v="48" actId="2711"/>
          <ac:spMkLst>
            <pc:docMk/>
            <pc:sldMk cId="0" sldId="264"/>
            <ac:spMk id="7" creationId="{BD7A2930-7667-43D2-8B42-8AF6C3389138}"/>
          </ac:spMkLst>
        </pc:spChg>
        <pc:picChg chg="mod">
          <ac:chgData name="Do  Thuy Nga" userId="5e61f1ef-ec16-4b95-83f0-8a16fe7096de" providerId="ADAL" clId="{53D6B2D5-0187-FA43-9DB7-3CA788D23529}" dt="2021-09-18T13:58:16.952" v="48" actId="2711"/>
          <ac:picMkLst>
            <pc:docMk/>
            <pc:sldMk cId="0" sldId="264"/>
            <ac:picMk id="4" creationId="{00000000-0000-0000-0000-000000000000}"/>
          </ac:picMkLst>
        </pc:picChg>
      </pc:sldChg>
      <pc:sldChg chg="modSp mod">
        <pc:chgData name="Do  Thuy Nga" userId="5e61f1ef-ec16-4b95-83f0-8a16fe7096de" providerId="ADAL" clId="{53D6B2D5-0187-FA43-9DB7-3CA788D23529}" dt="2021-09-20T00:10:31.181" v="274" actId="20577"/>
        <pc:sldMkLst>
          <pc:docMk/>
          <pc:sldMk cId="984733874" sldId="267"/>
        </pc:sldMkLst>
        <pc:spChg chg="mod">
          <ac:chgData name="Do  Thuy Nga" userId="5e61f1ef-ec16-4b95-83f0-8a16fe7096de" providerId="ADAL" clId="{53D6B2D5-0187-FA43-9DB7-3CA788D23529}" dt="2021-09-20T00:10:31.181" v="274" actId="20577"/>
          <ac:spMkLst>
            <pc:docMk/>
            <pc:sldMk cId="984733874" sldId="267"/>
            <ac:spMk id="4" creationId="{9274EE6E-055E-4364-8C09-CC2147BDB628}"/>
          </ac:spMkLst>
        </pc:spChg>
        <pc:spChg chg="mod">
          <ac:chgData name="Do  Thuy Nga" userId="5e61f1ef-ec16-4b95-83f0-8a16fe7096de" providerId="ADAL" clId="{53D6B2D5-0187-FA43-9DB7-3CA788D23529}" dt="2021-09-18T13:57:42.957" v="44" actId="2711"/>
          <ac:spMkLst>
            <pc:docMk/>
            <pc:sldMk cId="984733874" sldId="267"/>
            <ac:spMk id="6" creationId="{6B2F7EBE-3268-40F7-80B2-BD97469E2CA6}"/>
          </ac:spMkLst>
        </pc:spChg>
        <pc:spChg chg="mod">
          <ac:chgData name="Do  Thuy Nga" userId="5e61f1ef-ec16-4b95-83f0-8a16fe7096de" providerId="ADAL" clId="{53D6B2D5-0187-FA43-9DB7-3CA788D23529}" dt="2021-09-18T13:57:42.957" v="44" actId="2711"/>
          <ac:spMkLst>
            <pc:docMk/>
            <pc:sldMk cId="984733874" sldId="267"/>
            <ac:spMk id="7" creationId="{422F31F9-C969-4132-A1E9-A8AF951C2B26}"/>
          </ac:spMkLst>
        </pc:spChg>
        <pc:spChg chg="mod">
          <ac:chgData name="Do  Thuy Nga" userId="5e61f1ef-ec16-4b95-83f0-8a16fe7096de" providerId="ADAL" clId="{53D6B2D5-0187-FA43-9DB7-3CA788D23529}" dt="2021-09-18T13:57:42.957" v="44" actId="2711"/>
          <ac:spMkLst>
            <pc:docMk/>
            <pc:sldMk cId="984733874" sldId="267"/>
            <ac:spMk id="8" creationId="{9D0D5FCE-81C1-49F8-AE3A-4EAC2188D6E8}"/>
          </ac:spMkLst>
        </pc:spChg>
        <pc:spChg chg="mod">
          <ac:chgData name="Do  Thuy Nga" userId="5e61f1ef-ec16-4b95-83f0-8a16fe7096de" providerId="ADAL" clId="{53D6B2D5-0187-FA43-9DB7-3CA788D23529}" dt="2021-09-18T13:57:42.957" v="44" actId="2711"/>
          <ac:spMkLst>
            <pc:docMk/>
            <pc:sldMk cId="984733874" sldId="267"/>
            <ac:spMk id="10" creationId="{6F8B50B9-F3CD-4518-BECD-4688C612DA75}"/>
          </ac:spMkLst>
        </pc:spChg>
        <pc:grpChg chg="mod">
          <ac:chgData name="Do  Thuy Nga" userId="5e61f1ef-ec16-4b95-83f0-8a16fe7096de" providerId="ADAL" clId="{53D6B2D5-0187-FA43-9DB7-3CA788D23529}" dt="2021-09-18T13:57:42.957" v="44" actId="2711"/>
          <ac:grpSpMkLst>
            <pc:docMk/>
            <pc:sldMk cId="984733874" sldId="267"/>
            <ac:grpSpMk id="3" creationId="{0529558C-4719-4CDE-930A-0AFD635B7C8C}"/>
          </ac:grpSpMkLst>
        </pc:grpChg>
        <pc:picChg chg="mod">
          <ac:chgData name="Do  Thuy Nga" userId="5e61f1ef-ec16-4b95-83f0-8a16fe7096de" providerId="ADAL" clId="{53D6B2D5-0187-FA43-9DB7-3CA788D23529}" dt="2021-09-18T13:57:42.957" v="44" actId="2711"/>
          <ac:picMkLst>
            <pc:docMk/>
            <pc:sldMk cId="984733874" sldId="267"/>
            <ac:picMk id="11" creationId="{D39285C7-7D5D-4AE2-8EEE-77721597E46A}"/>
          </ac:picMkLst>
        </pc:picChg>
        <pc:picChg chg="mod">
          <ac:chgData name="Do  Thuy Nga" userId="5e61f1ef-ec16-4b95-83f0-8a16fe7096de" providerId="ADAL" clId="{53D6B2D5-0187-FA43-9DB7-3CA788D23529}" dt="2021-09-18T13:57:42.957" v="44" actId="2711"/>
          <ac:picMkLst>
            <pc:docMk/>
            <pc:sldMk cId="984733874" sldId="267"/>
            <ac:picMk id="12" creationId="{8F344D30-E6F1-4C3B-84DE-934C0DE1009C}"/>
          </ac:picMkLst>
        </pc:picChg>
      </pc:sldChg>
      <pc:sldChg chg="addSp delSp modSp mod">
        <pc:chgData name="Do  Thuy Nga" userId="5e61f1ef-ec16-4b95-83f0-8a16fe7096de" providerId="ADAL" clId="{53D6B2D5-0187-FA43-9DB7-3CA788D23529}" dt="2021-09-20T02:07:01.114" v="278"/>
        <pc:sldMkLst>
          <pc:docMk/>
          <pc:sldMk cId="3850421475" sldId="281"/>
        </pc:sldMkLst>
        <pc:spChg chg="del">
          <ac:chgData name="Do  Thuy Nga" userId="5e61f1ef-ec16-4b95-83f0-8a16fe7096de" providerId="ADAL" clId="{53D6B2D5-0187-FA43-9DB7-3CA788D23529}" dt="2021-09-20T02:07:00.005" v="277" actId="478"/>
          <ac:spMkLst>
            <pc:docMk/>
            <pc:sldMk cId="3850421475" sldId="281"/>
            <ac:spMk id="2" creationId="{00000000-0000-0000-0000-000000000000}"/>
          </ac:spMkLst>
        </pc:spChg>
        <pc:spChg chg="add mod">
          <ac:chgData name="Do  Thuy Nga" userId="5e61f1ef-ec16-4b95-83f0-8a16fe7096de" providerId="ADAL" clId="{53D6B2D5-0187-FA43-9DB7-3CA788D23529}" dt="2021-09-20T02:07:01.114" v="278"/>
          <ac:spMkLst>
            <pc:docMk/>
            <pc:sldMk cId="3850421475" sldId="281"/>
            <ac:spMk id="3" creationId="{7ABF03FB-0822-3741-B925-371C017DE1FC}"/>
          </ac:spMkLst>
        </pc:spChg>
      </pc:sldChg>
      <pc:sldChg chg="modSp del mod">
        <pc:chgData name="Do  Thuy Nga" userId="5e61f1ef-ec16-4b95-83f0-8a16fe7096de" providerId="ADAL" clId="{53D6B2D5-0187-FA43-9DB7-3CA788D23529}" dt="2021-09-20T00:55:10.949" v="276" actId="2696"/>
        <pc:sldMkLst>
          <pc:docMk/>
          <pc:sldMk cId="4195683552" sldId="304"/>
        </pc:sldMkLst>
        <pc:spChg chg="mod">
          <ac:chgData name="Do  Thuy Nga" userId="5e61f1ef-ec16-4b95-83f0-8a16fe7096de" providerId="ADAL" clId="{53D6B2D5-0187-FA43-9DB7-3CA788D23529}" dt="2021-09-20T00:55:06.923" v="275" actId="20577"/>
          <ac:spMkLst>
            <pc:docMk/>
            <pc:sldMk cId="4195683552" sldId="304"/>
            <ac:spMk id="7" creationId="{00000000-0000-0000-0000-000000000000}"/>
          </ac:spMkLst>
        </pc:spChg>
      </pc:sldChg>
      <pc:sldChg chg="addSp delSp modSp mod delAnim modAnim">
        <pc:chgData name="Do  Thuy Nga" userId="5e61f1ef-ec16-4b95-83f0-8a16fe7096de" providerId="ADAL" clId="{53D6B2D5-0187-FA43-9DB7-3CA788D23529}" dt="2021-09-20T02:37:47.611" v="280" actId="20577"/>
        <pc:sldMkLst>
          <pc:docMk/>
          <pc:sldMk cId="1198705315" sldId="314"/>
        </pc:sldMkLst>
        <pc:spChg chg="mod">
          <ac:chgData name="Do  Thuy Nga" userId="5e61f1ef-ec16-4b95-83f0-8a16fe7096de" providerId="ADAL" clId="{53D6B2D5-0187-FA43-9DB7-3CA788D23529}" dt="2021-09-18T13:57:04.996" v="41" actId="2711"/>
          <ac:spMkLst>
            <pc:docMk/>
            <pc:sldMk cId="1198705315" sldId="314"/>
            <ac:spMk id="4" creationId="{E991ABDC-BEE4-4100-803E-1032434729FC}"/>
          </ac:spMkLst>
        </pc:spChg>
        <pc:spChg chg="mod">
          <ac:chgData name="Do  Thuy Nga" userId="5e61f1ef-ec16-4b95-83f0-8a16fe7096de" providerId="ADAL" clId="{53D6B2D5-0187-FA43-9DB7-3CA788D23529}" dt="2021-09-18T13:57:04.996" v="41" actId="2711"/>
          <ac:spMkLst>
            <pc:docMk/>
            <pc:sldMk cId="1198705315" sldId="314"/>
            <ac:spMk id="5" creationId="{FFC80502-DDEC-42A4-88AF-0D8BB7B8429D}"/>
          </ac:spMkLst>
        </pc:spChg>
        <pc:spChg chg="mod">
          <ac:chgData name="Do  Thuy Nga" userId="5e61f1ef-ec16-4b95-83f0-8a16fe7096de" providerId="ADAL" clId="{53D6B2D5-0187-FA43-9DB7-3CA788D23529}" dt="2021-09-18T16:59:55.576" v="58" actId="1076"/>
          <ac:spMkLst>
            <pc:docMk/>
            <pc:sldMk cId="1198705315" sldId="314"/>
            <ac:spMk id="8" creationId="{00000000-0000-0000-0000-000000000000}"/>
          </ac:spMkLst>
        </pc:spChg>
        <pc:spChg chg="mod">
          <ac:chgData name="Do  Thuy Nga" userId="5e61f1ef-ec16-4b95-83f0-8a16fe7096de" providerId="ADAL" clId="{53D6B2D5-0187-FA43-9DB7-3CA788D23529}" dt="2021-09-18T13:57:04.996" v="41" actId="2711"/>
          <ac:spMkLst>
            <pc:docMk/>
            <pc:sldMk cId="1198705315" sldId="314"/>
            <ac:spMk id="14" creationId="{236A2375-CE3C-41ED-A2F5-643B4A4C81F2}"/>
          </ac:spMkLst>
        </pc:spChg>
        <pc:spChg chg="mod">
          <ac:chgData name="Do  Thuy Nga" userId="5e61f1ef-ec16-4b95-83f0-8a16fe7096de" providerId="ADAL" clId="{53D6B2D5-0187-FA43-9DB7-3CA788D23529}" dt="2021-09-18T13:57:04.996" v="41" actId="2711"/>
          <ac:spMkLst>
            <pc:docMk/>
            <pc:sldMk cId="1198705315" sldId="314"/>
            <ac:spMk id="15" creationId="{D49D0F6C-D829-497C-B8EF-EEBF2AE3C920}"/>
          </ac:spMkLst>
        </pc:spChg>
        <pc:spChg chg="mod">
          <ac:chgData name="Do  Thuy Nga" userId="5e61f1ef-ec16-4b95-83f0-8a16fe7096de" providerId="ADAL" clId="{53D6B2D5-0187-FA43-9DB7-3CA788D23529}" dt="2021-09-18T13:57:04.996" v="41" actId="2711"/>
          <ac:spMkLst>
            <pc:docMk/>
            <pc:sldMk cId="1198705315" sldId="314"/>
            <ac:spMk id="17" creationId="{4D0659E5-B122-4797-A809-90579414EB75}"/>
          </ac:spMkLst>
        </pc:spChg>
        <pc:spChg chg="mod">
          <ac:chgData name="Do  Thuy Nga" userId="5e61f1ef-ec16-4b95-83f0-8a16fe7096de" providerId="ADAL" clId="{53D6B2D5-0187-FA43-9DB7-3CA788D23529}" dt="2021-09-20T02:37:47.611" v="280" actId="20577"/>
          <ac:spMkLst>
            <pc:docMk/>
            <pc:sldMk cId="1198705315" sldId="314"/>
            <ac:spMk id="18" creationId="{2C87A83E-A85D-4424-ABA7-24639AF34380}"/>
          </ac:spMkLst>
        </pc:spChg>
        <pc:spChg chg="mod">
          <ac:chgData name="Do  Thuy Nga" userId="5e61f1ef-ec16-4b95-83f0-8a16fe7096de" providerId="ADAL" clId="{53D6B2D5-0187-FA43-9DB7-3CA788D23529}" dt="2021-09-18T13:57:04.996" v="41" actId="2711"/>
          <ac:spMkLst>
            <pc:docMk/>
            <pc:sldMk cId="1198705315" sldId="314"/>
            <ac:spMk id="20" creationId="{D434AF0C-2BC2-47CB-8DBB-4DD33A426980}"/>
          </ac:spMkLst>
        </pc:spChg>
        <pc:spChg chg="mod">
          <ac:chgData name="Do  Thuy Nga" userId="5e61f1ef-ec16-4b95-83f0-8a16fe7096de" providerId="ADAL" clId="{53D6B2D5-0187-FA43-9DB7-3CA788D23529}" dt="2021-09-18T13:57:04.996" v="41" actId="2711"/>
          <ac:spMkLst>
            <pc:docMk/>
            <pc:sldMk cId="1198705315" sldId="314"/>
            <ac:spMk id="21" creationId="{D14C6ED6-57F7-48AC-8D46-B9C49955297F}"/>
          </ac:spMkLst>
        </pc:spChg>
        <pc:spChg chg="mod">
          <ac:chgData name="Do  Thuy Nga" userId="5e61f1ef-ec16-4b95-83f0-8a16fe7096de" providerId="ADAL" clId="{53D6B2D5-0187-FA43-9DB7-3CA788D23529}" dt="2021-09-18T13:57:04.996" v="41" actId="2711"/>
          <ac:spMkLst>
            <pc:docMk/>
            <pc:sldMk cId="1198705315" sldId="314"/>
            <ac:spMk id="72" creationId="{42EA427A-B766-4C12-B2F4-9CCA45E5F087}"/>
          </ac:spMkLst>
        </pc:spChg>
        <pc:spChg chg="mod">
          <ac:chgData name="Do  Thuy Nga" userId="5e61f1ef-ec16-4b95-83f0-8a16fe7096de" providerId="ADAL" clId="{53D6B2D5-0187-FA43-9DB7-3CA788D23529}" dt="2021-09-18T13:57:04.996" v="41" actId="2711"/>
          <ac:spMkLst>
            <pc:docMk/>
            <pc:sldMk cId="1198705315" sldId="314"/>
            <ac:spMk id="73" creationId="{E03A5407-0C34-4B8C-910D-D39121D0F49B}"/>
          </ac:spMkLst>
        </pc:spChg>
        <pc:picChg chg="add mod">
          <ac:chgData name="Do  Thuy Nga" userId="5e61f1ef-ec16-4b95-83f0-8a16fe7096de" providerId="ADAL" clId="{53D6B2D5-0187-FA43-9DB7-3CA788D23529}" dt="2021-09-19T01:31:07.161" v="225" actId="14100"/>
          <ac:picMkLst>
            <pc:docMk/>
            <pc:sldMk cId="1198705315" sldId="314"/>
            <ac:picMk id="2" creationId="{F019B6E3-69D1-9849-8127-7702D131FB77}"/>
          </ac:picMkLst>
        </pc:picChg>
        <pc:picChg chg="del">
          <ac:chgData name="Do  Thuy Nga" userId="5e61f1ef-ec16-4b95-83f0-8a16fe7096de" providerId="ADAL" clId="{53D6B2D5-0187-FA43-9DB7-3CA788D23529}" dt="2021-09-18T17:02:00.953" v="59" actId="478"/>
          <ac:picMkLst>
            <pc:docMk/>
            <pc:sldMk cId="1198705315" sldId="314"/>
            <ac:picMk id="10" creationId="{CDAA1076-3B23-495C-B532-B24338C911BB}"/>
          </ac:picMkLst>
        </pc:picChg>
      </pc:sldChg>
      <pc:sldChg chg="modSp mod">
        <pc:chgData name="Do  Thuy Nga" userId="5e61f1ef-ec16-4b95-83f0-8a16fe7096de" providerId="ADAL" clId="{53D6B2D5-0187-FA43-9DB7-3CA788D23529}" dt="2021-09-18T13:55:10.169" v="18" actId="1076"/>
        <pc:sldMkLst>
          <pc:docMk/>
          <pc:sldMk cId="1145293329" sldId="329"/>
        </pc:sldMkLst>
        <pc:spChg chg="mod">
          <ac:chgData name="Do  Thuy Nga" userId="5e61f1ef-ec16-4b95-83f0-8a16fe7096de" providerId="ADAL" clId="{53D6B2D5-0187-FA43-9DB7-3CA788D23529}" dt="2021-09-18T13:55:10.169" v="18" actId="1076"/>
          <ac:spMkLst>
            <pc:docMk/>
            <pc:sldMk cId="1145293329" sldId="329"/>
            <ac:spMk id="5" creationId="{AC78B740-A573-4C63-B93F-A59DFDCF7057}"/>
          </ac:spMkLst>
        </pc:spChg>
      </pc:sldChg>
      <pc:sldChg chg="modSp">
        <pc:chgData name="Do  Thuy Nga" userId="5e61f1ef-ec16-4b95-83f0-8a16fe7096de" providerId="ADAL" clId="{53D6B2D5-0187-FA43-9DB7-3CA788D23529}" dt="2021-09-18T13:55:16.578" v="19" actId="2711"/>
        <pc:sldMkLst>
          <pc:docMk/>
          <pc:sldMk cId="1167030513" sldId="330"/>
        </pc:sldMkLst>
        <pc:spChg chg="mod">
          <ac:chgData name="Do  Thuy Nga" userId="5e61f1ef-ec16-4b95-83f0-8a16fe7096de" providerId="ADAL" clId="{53D6B2D5-0187-FA43-9DB7-3CA788D23529}" dt="2021-09-18T13:55:16.578" v="19" actId="2711"/>
          <ac:spMkLst>
            <pc:docMk/>
            <pc:sldMk cId="1167030513" sldId="330"/>
            <ac:spMk id="50" creationId="{777471A5-D337-4E7E-AC8B-1BC75714CB51}"/>
          </ac:spMkLst>
        </pc:spChg>
      </pc:sldChg>
      <pc:sldChg chg="modSp">
        <pc:chgData name="Do  Thuy Nga" userId="5e61f1ef-ec16-4b95-83f0-8a16fe7096de" providerId="ADAL" clId="{53D6B2D5-0187-FA43-9DB7-3CA788D23529}" dt="2021-09-18T13:55:33.628" v="20" actId="2711"/>
        <pc:sldMkLst>
          <pc:docMk/>
          <pc:sldMk cId="3693340046" sldId="331"/>
        </pc:sldMkLst>
        <pc:spChg chg="mod">
          <ac:chgData name="Do  Thuy Nga" userId="5e61f1ef-ec16-4b95-83f0-8a16fe7096de" providerId="ADAL" clId="{53D6B2D5-0187-FA43-9DB7-3CA788D23529}" dt="2021-09-18T13:55:33.628" v="20" actId="2711"/>
          <ac:spMkLst>
            <pc:docMk/>
            <pc:sldMk cId="3693340046" sldId="331"/>
            <ac:spMk id="9" creationId="{6D36DC41-9495-4C01-9CB9-9D11A4886F0C}"/>
          </ac:spMkLst>
        </pc:spChg>
        <pc:spChg chg="mod">
          <ac:chgData name="Do  Thuy Nga" userId="5e61f1ef-ec16-4b95-83f0-8a16fe7096de" providerId="ADAL" clId="{53D6B2D5-0187-FA43-9DB7-3CA788D23529}" dt="2021-09-18T13:55:33.628" v="20" actId="2711"/>
          <ac:spMkLst>
            <pc:docMk/>
            <pc:sldMk cId="3693340046" sldId="331"/>
            <ac:spMk id="10" creationId="{672FC80C-3BB5-481F-982D-174F73551571}"/>
          </ac:spMkLst>
        </pc:spChg>
        <pc:spChg chg="mod">
          <ac:chgData name="Do  Thuy Nga" userId="5e61f1ef-ec16-4b95-83f0-8a16fe7096de" providerId="ADAL" clId="{53D6B2D5-0187-FA43-9DB7-3CA788D23529}" dt="2021-09-18T13:55:33.628" v="20" actId="2711"/>
          <ac:spMkLst>
            <pc:docMk/>
            <pc:sldMk cId="3693340046" sldId="331"/>
            <ac:spMk id="11" creationId="{BDDC4721-B81D-4AAA-939E-FA28CE06C552}"/>
          </ac:spMkLst>
        </pc:spChg>
        <pc:spChg chg="mod">
          <ac:chgData name="Do  Thuy Nga" userId="5e61f1ef-ec16-4b95-83f0-8a16fe7096de" providerId="ADAL" clId="{53D6B2D5-0187-FA43-9DB7-3CA788D23529}" dt="2021-09-18T13:55:33.628" v="20" actId="2711"/>
          <ac:spMkLst>
            <pc:docMk/>
            <pc:sldMk cId="3693340046" sldId="331"/>
            <ac:spMk id="12" creationId="{6FE9C6A7-CE8E-4C12-B53E-293EC7ECF734}"/>
          </ac:spMkLst>
        </pc:spChg>
        <pc:spChg chg="mod">
          <ac:chgData name="Do  Thuy Nga" userId="5e61f1ef-ec16-4b95-83f0-8a16fe7096de" providerId="ADAL" clId="{53D6B2D5-0187-FA43-9DB7-3CA788D23529}" dt="2021-09-18T13:55:33.628" v="20" actId="2711"/>
          <ac:spMkLst>
            <pc:docMk/>
            <pc:sldMk cId="3693340046" sldId="331"/>
            <ac:spMk id="13" creationId="{BD325316-5401-454B-9D3E-A22E8BDFAC26}"/>
          </ac:spMkLst>
        </pc:spChg>
        <pc:picChg chg="mod">
          <ac:chgData name="Do  Thuy Nga" userId="5e61f1ef-ec16-4b95-83f0-8a16fe7096de" providerId="ADAL" clId="{53D6B2D5-0187-FA43-9DB7-3CA788D23529}" dt="2021-09-18T13:55:33.628" v="20" actId="2711"/>
          <ac:picMkLst>
            <pc:docMk/>
            <pc:sldMk cId="3693340046" sldId="331"/>
            <ac:picMk id="8" creationId="{D73B7A90-63B3-4FD0-9172-330FA8693857}"/>
          </ac:picMkLst>
        </pc:picChg>
        <pc:picChg chg="mod">
          <ac:chgData name="Do  Thuy Nga" userId="5e61f1ef-ec16-4b95-83f0-8a16fe7096de" providerId="ADAL" clId="{53D6B2D5-0187-FA43-9DB7-3CA788D23529}" dt="2021-09-18T13:55:33.628" v="20" actId="2711"/>
          <ac:picMkLst>
            <pc:docMk/>
            <pc:sldMk cId="3693340046" sldId="331"/>
            <ac:picMk id="14" creationId="{8958A8D2-AD28-4052-B923-3BB1D8E624CB}"/>
          </ac:picMkLst>
        </pc:picChg>
        <pc:picChg chg="mod">
          <ac:chgData name="Do  Thuy Nga" userId="5e61f1ef-ec16-4b95-83f0-8a16fe7096de" providerId="ADAL" clId="{53D6B2D5-0187-FA43-9DB7-3CA788D23529}" dt="2021-09-18T13:55:33.628" v="20" actId="2711"/>
          <ac:picMkLst>
            <pc:docMk/>
            <pc:sldMk cId="3693340046" sldId="331"/>
            <ac:picMk id="15" creationId="{088788B6-7188-41D0-B002-3BDB2B705F4B}"/>
          </ac:picMkLst>
        </pc:picChg>
        <pc:picChg chg="mod">
          <ac:chgData name="Do  Thuy Nga" userId="5e61f1ef-ec16-4b95-83f0-8a16fe7096de" providerId="ADAL" clId="{53D6B2D5-0187-FA43-9DB7-3CA788D23529}" dt="2021-09-18T13:55:33.628" v="20" actId="2711"/>
          <ac:picMkLst>
            <pc:docMk/>
            <pc:sldMk cId="3693340046" sldId="331"/>
            <ac:picMk id="16" creationId="{AB0EE2D6-8831-451F-8A16-D982A0E1B0B3}"/>
          </ac:picMkLst>
        </pc:picChg>
        <pc:picChg chg="mod">
          <ac:chgData name="Do  Thuy Nga" userId="5e61f1ef-ec16-4b95-83f0-8a16fe7096de" providerId="ADAL" clId="{53D6B2D5-0187-FA43-9DB7-3CA788D23529}" dt="2021-09-18T13:55:33.628" v="20" actId="2711"/>
          <ac:picMkLst>
            <pc:docMk/>
            <pc:sldMk cId="3693340046" sldId="331"/>
            <ac:picMk id="17" creationId="{D554C2B1-42AF-45DF-A1C9-E22D512DD48A}"/>
          </ac:picMkLst>
        </pc:picChg>
        <pc:picChg chg="mod">
          <ac:chgData name="Do  Thuy Nga" userId="5e61f1ef-ec16-4b95-83f0-8a16fe7096de" providerId="ADAL" clId="{53D6B2D5-0187-FA43-9DB7-3CA788D23529}" dt="2021-09-18T13:55:33.628" v="20" actId="2711"/>
          <ac:picMkLst>
            <pc:docMk/>
            <pc:sldMk cId="3693340046" sldId="331"/>
            <ac:picMk id="18" creationId="{BBD2C6CD-C882-4DC9-BC24-A4D6C645B454}"/>
          </ac:picMkLst>
        </pc:picChg>
        <pc:picChg chg="mod">
          <ac:chgData name="Do  Thuy Nga" userId="5e61f1ef-ec16-4b95-83f0-8a16fe7096de" providerId="ADAL" clId="{53D6B2D5-0187-FA43-9DB7-3CA788D23529}" dt="2021-09-18T13:55:33.628" v="20" actId="2711"/>
          <ac:picMkLst>
            <pc:docMk/>
            <pc:sldMk cId="3693340046" sldId="331"/>
            <ac:picMk id="19" creationId="{7C3A0AC8-FD11-4D53-949F-3A42CD3AF04F}"/>
          </ac:picMkLst>
        </pc:picChg>
      </pc:sldChg>
      <pc:sldChg chg="modSp mod">
        <pc:chgData name="Do  Thuy Nga" userId="5e61f1ef-ec16-4b95-83f0-8a16fe7096de" providerId="ADAL" clId="{53D6B2D5-0187-FA43-9DB7-3CA788D23529}" dt="2021-09-18T13:55:57.688" v="24" actId="14100"/>
        <pc:sldMkLst>
          <pc:docMk/>
          <pc:sldMk cId="2237473079" sldId="332"/>
        </pc:sldMkLst>
        <pc:spChg chg="mod">
          <ac:chgData name="Do  Thuy Nga" userId="5e61f1ef-ec16-4b95-83f0-8a16fe7096de" providerId="ADAL" clId="{53D6B2D5-0187-FA43-9DB7-3CA788D23529}" dt="2021-09-18T13:55:51.255" v="23" actId="2711"/>
          <ac:spMkLst>
            <pc:docMk/>
            <pc:sldMk cId="2237473079" sldId="332"/>
            <ac:spMk id="9" creationId="{6D36DC41-9495-4C01-9CB9-9D11A4886F0C}"/>
          </ac:spMkLst>
        </pc:spChg>
        <pc:spChg chg="mod">
          <ac:chgData name="Do  Thuy Nga" userId="5e61f1ef-ec16-4b95-83f0-8a16fe7096de" providerId="ADAL" clId="{53D6B2D5-0187-FA43-9DB7-3CA788D23529}" dt="2021-09-18T13:55:51.255" v="23" actId="2711"/>
          <ac:spMkLst>
            <pc:docMk/>
            <pc:sldMk cId="2237473079" sldId="332"/>
            <ac:spMk id="10" creationId="{672FC80C-3BB5-481F-982D-174F73551571}"/>
          </ac:spMkLst>
        </pc:spChg>
        <pc:spChg chg="mod">
          <ac:chgData name="Do  Thuy Nga" userId="5e61f1ef-ec16-4b95-83f0-8a16fe7096de" providerId="ADAL" clId="{53D6B2D5-0187-FA43-9DB7-3CA788D23529}" dt="2021-09-18T13:55:51.255" v="23" actId="2711"/>
          <ac:spMkLst>
            <pc:docMk/>
            <pc:sldMk cId="2237473079" sldId="332"/>
            <ac:spMk id="11" creationId="{BDDC4721-B81D-4AAA-939E-FA28CE06C552}"/>
          </ac:spMkLst>
        </pc:spChg>
        <pc:spChg chg="mod">
          <ac:chgData name="Do  Thuy Nga" userId="5e61f1ef-ec16-4b95-83f0-8a16fe7096de" providerId="ADAL" clId="{53D6B2D5-0187-FA43-9DB7-3CA788D23529}" dt="2021-09-18T13:55:51.255" v="23" actId="2711"/>
          <ac:spMkLst>
            <pc:docMk/>
            <pc:sldMk cId="2237473079" sldId="332"/>
            <ac:spMk id="12" creationId="{6FE9C6A7-CE8E-4C12-B53E-293EC7ECF734}"/>
          </ac:spMkLst>
        </pc:spChg>
        <pc:spChg chg="mod">
          <ac:chgData name="Do  Thuy Nga" userId="5e61f1ef-ec16-4b95-83f0-8a16fe7096de" providerId="ADAL" clId="{53D6B2D5-0187-FA43-9DB7-3CA788D23529}" dt="2021-09-18T13:55:51.255" v="23" actId="2711"/>
          <ac:spMkLst>
            <pc:docMk/>
            <pc:sldMk cId="2237473079" sldId="332"/>
            <ac:spMk id="13" creationId="{BD325316-5401-454B-9D3E-A22E8BDFAC26}"/>
          </ac:spMkLst>
        </pc:spChg>
        <pc:spChg chg="mod">
          <ac:chgData name="Do  Thuy Nga" userId="5e61f1ef-ec16-4b95-83f0-8a16fe7096de" providerId="ADAL" clId="{53D6B2D5-0187-FA43-9DB7-3CA788D23529}" dt="2021-09-18T13:55:57.688" v="24" actId="14100"/>
          <ac:spMkLst>
            <pc:docMk/>
            <pc:sldMk cId="2237473079" sldId="332"/>
            <ac:spMk id="24" creationId="{753431D7-79E8-4BA3-8615-1F8C9EC6F637}"/>
          </ac:spMkLst>
        </pc:spChg>
        <pc:spChg chg="mod">
          <ac:chgData name="Do  Thuy Nga" userId="5e61f1ef-ec16-4b95-83f0-8a16fe7096de" providerId="ADAL" clId="{53D6B2D5-0187-FA43-9DB7-3CA788D23529}" dt="2021-09-18T13:55:51.255" v="23" actId="2711"/>
          <ac:spMkLst>
            <pc:docMk/>
            <pc:sldMk cId="2237473079" sldId="332"/>
            <ac:spMk id="25" creationId="{BE172DD5-CC60-49B5-B33D-EFBF4D78DB66}"/>
          </ac:spMkLst>
        </pc:spChg>
        <pc:spChg chg="mod">
          <ac:chgData name="Do  Thuy Nga" userId="5e61f1ef-ec16-4b95-83f0-8a16fe7096de" providerId="ADAL" clId="{53D6B2D5-0187-FA43-9DB7-3CA788D23529}" dt="2021-09-18T13:55:51.255" v="23" actId="2711"/>
          <ac:spMkLst>
            <pc:docMk/>
            <pc:sldMk cId="2237473079" sldId="332"/>
            <ac:spMk id="26" creationId="{D7D95305-4488-4BD7-80AC-EE71B0D66D4D}"/>
          </ac:spMkLst>
        </pc:spChg>
        <pc:spChg chg="mod">
          <ac:chgData name="Do  Thuy Nga" userId="5e61f1ef-ec16-4b95-83f0-8a16fe7096de" providerId="ADAL" clId="{53D6B2D5-0187-FA43-9DB7-3CA788D23529}" dt="2021-09-18T13:55:51.255" v="23" actId="2711"/>
          <ac:spMkLst>
            <pc:docMk/>
            <pc:sldMk cId="2237473079" sldId="332"/>
            <ac:spMk id="27" creationId="{01F42B01-798B-43BF-A7D5-B228A485C174}"/>
          </ac:spMkLst>
        </pc:spChg>
      </pc:sldChg>
      <pc:sldChg chg="modSp mod">
        <pc:chgData name="Do  Thuy Nga" userId="5e61f1ef-ec16-4b95-83f0-8a16fe7096de" providerId="ADAL" clId="{53D6B2D5-0187-FA43-9DB7-3CA788D23529}" dt="2021-09-18T13:56:07.795" v="25" actId="2711"/>
        <pc:sldMkLst>
          <pc:docMk/>
          <pc:sldMk cId="168480010" sldId="333"/>
        </pc:sldMkLst>
        <pc:spChg chg="mod">
          <ac:chgData name="Do  Thuy Nga" userId="5e61f1ef-ec16-4b95-83f0-8a16fe7096de" providerId="ADAL" clId="{53D6B2D5-0187-FA43-9DB7-3CA788D23529}" dt="2021-09-18T13:56:07.795" v="25" actId="2711"/>
          <ac:spMkLst>
            <pc:docMk/>
            <pc:sldMk cId="168480010" sldId="333"/>
            <ac:spMk id="9" creationId="{6D36DC41-9495-4C01-9CB9-9D11A4886F0C}"/>
          </ac:spMkLst>
        </pc:spChg>
        <pc:spChg chg="mod">
          <ac:chgData name="Do  Thuy Nga" userId="5e61f1ef-ec16-4b95-83f0-8a16fe7096de" providerId="ADAL" clId="{53D6B2D5-0187-FA43-9DB7-3CA788D23529}" dt="2021-09-18T13:56:07.795" v="25" actId="2711"/>
          <ac:spMkLst>
            <pc:docMk/>
            <pc:sldMk cId="168480010" sldId="333"/>
            <ac:spMk id="10" creationId="{672FC80C-3BB5-481F-982D-174F73551571}"/>
          </ac:spMkLst>
        </pc:spChg>
        <pc:spChg chg="mod">
          <ac:chgData name="Do  Thuy Nga" userId="5e61f1ef-ec16-4b95-83f0-8a16fe7096de" providerId="ADAL" clId="{53D6B2D5-0187-FA43-9DB7-3CA788D23529}" dt="2021-09-18T13:56:07.795" v="25" actId="2711"/>
          <ac:spMkLst>
            <pc:docMk/>
            <pc:sldMk cId="168480010" sldId="333"/>
            <ac:spMk id="11" creationId="{BDDC4721-B81D-4AAA-939E-FA28CE06C552}"/>
          </ac:spMkLst>
        </pc:spChg>
        <pc:spChg chg="mod">
          <ac:chgData name="Do  Thuy Nga" userId="5e61f1ef-ec16-4b95-83f0-8a16fe7096de" providerId="ADAL" clId="{53D6B2D5-0187-FA43-9DB7-3CA788D23529}" dt="2021-09-18T13:56:07.795" v="25" actId="2711"/>
          <ac:spMkLst>
            <pc:docMk/>
            <pc:sldMk cId="168480010" sldId="333"/>
            <ac:spMk id="12" creationId="{6FE9C6A7-CE8E-4C12-B53E-293EC7ECF734}"/>
          </ac:spMkLst>
        </pc:spChg>
        <pc:spChg chg="mod">
          <ac:chgData name="Do  Thuy Nga" userId="5e61f1ef-ec16-4b95-83f0-8a16fe7096de" providerId="ADAL" clId="{53D6B2D5-0187-FA43-9DB7-3CA788D23529}" dt="2021-09-18T13:56:07.795" v="25" actId="2711"/>
          <ac:spMkLst>
            <pc:docMk/>
            <pc:sldMk cId="168480010" sldId="333"/>
            <ac:spMk id="20" creationId="{630F6E31-CCFD-4F71-BE62-188B7F55422D}"/>
          </ac:spMkLst>
        </pc:spChg>
        <pc:spChg chg="mod">
          <ac:chgData name="Do  Thuy Nga" userId="5e61f1ef-ec16-4b95-83f0-8a16fe7096de" providerId="ADAL" clId="{53D6B2D5-0187-FA43-9DB7-3CA788D23529}" dt="2021-09-18T13:56:07.795" v="25" actId="2711"/>
          <ac:spMkLst>
            <pc:docMk/>
            <pc:sldMk cId="168480010" sldId="333"/>
            <ac:spMk id="21" creationId="{3E94F08B-9884-4390-BCEE-C5684E4613A1}"/>
          </ac:spMkLst>
        </pc:spChg>
        <pc:spChg chg="mod">
          <ac:chgData name="Do  Thuy Nga" userId="5e61f1ef-ec16-4b95-83f0-8a16fe7096de" providerId="ADAL" clId="{53D6B2D5-0187-FA43-9DB7-3CA788D23529}" dt="2021-09-18T13:56:07.795" v="25" actId="2711"/>
          <ac:spMkLst>
            <pc:docMk/>
            <pc:sldMk cId="168480010" sldId="333"/>
            <ac:spMk id="22" creationId="{5AADAADF-6ECF-475A-8790-871B4292F5BF}"/>
          </ac:spMkLst>
        </pc:spChg>
        <pc:spChg chg="mod">
          <ac:chgData name="Do  Thuy Nga" userId="5e61f1ef-ec16-4b95-83f0-8a16fe7096de" providerId="ADAL" clId="{53D6B2D5-0187-FA43-9DB7-3CA788D23529}" dt="2021-09-18T13:56:07.795" v="25" actId="2711"/>
          <ac:spMkLst>
            <pc:docMk/>
            <pc:sldMk cId="168480010" sldId="333"/>
            <ac:spMk id="23" creationId="{37788033-53E4-43A1-87F5-6C5C69A663F9}"/>
          </ac:spMkLst>
        </pc:spChg>
      </pc:sldChg>
      <pc:sldChg chg="modSp mod">
        <pc:chgData name="Do  Thuy Nga" userId="5e61f1ef-ec16-4b95-83f0-8a16fe7096de" providerId="ADAL" clId="{53D6B2D5-0187-FA43-9DB7-3CA788D23529}" dt="2021-09-18T14:01:33.624" v="56" actId="14100"/>
        <pc:sldMkLst>
          <pc:docMk/>
          <pc:sldMk cId="822569473" sldId="334"/>
        </pc:sldMkLst>
        <pc:spChg chg="mod">
          <ac:chgData name="Do  Thuy Nga" userId="5e61f1ef-ec16-4b95-83f0-8a16fe7096de" providerId="ADAL" clId="{53D6B2D5-0187-FA43-9DB7-3CA788D23529}" dt="2021-09-18T13:56:15.624" v="26" actId="2711"/>
          <ac:spMkLst>
            <pc:docMk/>
            <pc:sldMk cId="822569473" sldId="334"/>
            <ac:spMk id="9" creationId="{6D36DC41-9495-4C01-9CB9-9D11A4886F0C}"/>
          </ac:spMkLst>
        </pc:spChg>
        <pc:spChg chg="mod">
          <ac:chgData name="Do  Thuy Nga" userId="5e61f1ef-ec16-4b95-83f0-8a16fe7096de" providerId="ADAL" clId="{53D6B2D5-0187-FA43-9DB7-3CA788D23529}" dt="2021-09-18T13:56:22.699" v="28" actId="20577"/>
          <ac:spMkLst>
            <pc:docMk/>
            <pc:sldMk cId="822569473" sldId="334"/>
            <ac:spMk id="10" creationId="{672FC80C-3BB5-481F-982D-174F73551571}"/>
          </ac:spMkLst>
        </pc:spChg>
        <pc:spChg chg="mod">
          <ac:chgData name="Do  Thuy Nga" userId="5e61f1ef-ec16-4b95-83f0-8a16fe7096de" providerId="ADAL" clId="{53D6B2D5-0187-FA43-9DB7-3CA788D23529}" dt="2021-09-18T13:56:15.624" v="26" actId="2711"/>
          <ac:spMkLst>
            <pc:docMk/>
            <pc:sldMk cId="822569473" sldId="334"/>
            <ac:spMk id="11" creationId="{BDDC4721-B81D-4AAA-939E-FA28CE06C552}"/>
          </ac:spMkLst>
        </pc:spChg>
        <pc:spChg chg="mod">
          <ac:chgData name="Do  Thuy Nga" userId="5e61f1ef-ec16-4b95-83f0-8a16fe7096de" providerId="ADAL" clId="{53D6B2D5-0187-FA43-9DB7-3CA788D23529}" dt="2021-09-18T13:56:25.880" v="30" actId="20577"/>
          <ac:spMkLst>
            <pc:docMk/>
            <pc:sldMk cId="822569473" sldId="334"/>
            <ac:spMk id="12" creationId="{6FE9C6A7-CE8E-4C12-B53E-293EC7ECF734}"/>
          </ac:spMkLst>
        </pc:spChg>
        <pc:spChg chg="mod">
          <ac:chgData name="Do  Thuy Nga" userId="5e61f1ef-ec16-4b95-83f0-8a16fe7096de" providerId="ADAL" clId="{53D6B2D5-0187-FA43-9DB7-3CA788D23529}" dt="2021-09-18T13:56:15.624" v="26" actId="2711"/>
          <ac:spMkLst>
            <pc:docMk/>
            <pc:sldMk cId="822569473" sldId="334"/>
            <ac:spMk id="22" creationId="{5AADAADF-6ECF-475A-8790-871B4292F5BF}"/>
          </ac:spMkLst>
        </pc:spChg>
        <pc:spChg chg="mod">
          <ac:chgData name="Do  Thuy Nga" userId="5e61f1ef-ec16-4b95-83f0-8a16fe7096de" providerId="ADAL" clId="{53D6B2D5-0187-FA43-9DB7-3CA788D23529}" dt="2021-09-18T14:01:33.624" v="56" actId="14100"/>
          <ac:spMkLst>
            <pc:docMk/>
            <pc:sldMk cId="822569473" sldId="334"/>
            <ac:spMk id="23" creationId="{37788033-53E4-43A1-87F5-6C5C69A663F9}"/>
          </ac:spMkLst>
        </pc:spChg>
        <pc:spChg chg="mod">
          <ac:chgData name="Do  Thuy Nga" userId="5e61f1ef-ec16-4b95-83f0-8a16fe7096de" providerId="ADAL" clId="{53D6B2D5-0187-FA43-9DB7-3CA788D23529}" dt="2021-09-18T13:56:30.346" v="32" actId="20577"/>
          <ac:spMkLst>
            <pc:docMk/>
            <pc:sldMk cId="822569473" sldId="334"/>
            <ac:spMk id="24" creationId="{7F3BF777-FBF3-4C68-9110-158293EE27A8}"/>
          </ac:spMkLst>
        </pc:spChg>
        <pc:picChg chg="mod">
          <ac:chgData name="Do  Thuy Nga" userId="5e61f1ef-ec16-4b95-83f0-8a16fe7096de" providerId="ADAL" clId="{53D6B2D5-0187-FA43-9DB7-3CA788D23529}" dt="2021-09-18T13:56:15.624" v="26" actId="2711"/>
          <ac:picMkLst>
            <pc:docMk/>
            <pc:sldMk cId="822569473" sldId="334"/>
            <ac:picMk id="8" creationId="{D73B7A90-63B3-4FD0-9172-330FA8693857}"/>
          </ac:picMkLst>
        </pc:picChg>
        <pc:picChg chg="mod">
          <ac:chgData name="Do  Thuy Nga" userId="5e61f1ef-ec16-4b95-83f0-8a16fe7096de" providerId="ADAL" clId="{53D6B2D5-0187-FA43-9DB7-3CA788D23529}" dt="2021-09-18T13:56:15.624" v="26" actId="2711"/>
          <ac:picMkLst>
            <pc:docMk/>
            <pc:sldMk cId="822569473" sldId="334"/>
            <ac:picMk id="14" creationId="{8958A8D2-AD28-4052-B923-3BB1D8E624CB}"/>
          </ac:picMkLst>
        </pc:picChg>
        <pc:picChg chg="mod">
          <ac:chgData name="Do  Thuy Nga" userId="5e61f1ef-ec16-4b95-83f0-8a16fe7096de" providerId="ADAL" clId="{53D6B2D5-0187-FA43-9DB7-3CA788D23529}" dt="2021-09-18T13:56:15.624" v="26" actId="2711"/>
          <ac:picMkLst>
            <pc:docMk/>
            <pc:sldMk cId="822569473" sldId="334"/>
            <ac:picMk id="15" creationId="{088788B6-7188-41D0-B002-3BDB2B705F4B}"/>
          </ac:picMkLst>
        </pc:picChg>
        <pc:picChg chg="mod">
          <ac:chgData name="Do  Thuy Nga" userId="5e61f1ef-ec16-4b95-83f0-8a16fe7096de" providerId="ADAL" clId="{53D6B2D5-0187-FA43-9DB7-3CA788D23529}" dt="2021-09-18T13:56:15.624" v="26" actId="2711"/>
          <ac:picMkLst>
            <pc:docMk/>
            <pc:sldMk cId="822569473" sldId="334"/>
            <ac:picMk id="16" creationId="{AB0EE2D6-8831-451F-8A16-D982A0E1B0B3}"/>
          </ac:picMkLst>
        </pc:picChg>
        <pc:picChg chg="mod">
          <ac:chgData name="Do  Thuy Nga" userId="5e61f1ef-ec16-4b95-83f0-8a16fe7096de" providerId="ADAL" clId="{53D6B2D5-0187-FA43-9DB7-3CA788D23529}" dt="2021-09-18T13:56:15.624" v="26" actId="2711"/>
          <ac:picMkLst>
            <pc:docMk/>
            <pc:sldMk cId="822569473" sldId="334"/>
            <ac:picMk id="18" creationId="{BBD2C6CD-C882-4DC9-BC24-A4D6C645B454}"/>
          </ac:picMkLst>
        </pc:picChg>
        <pc:picChg chg="mod">
          <ac:chgData name="Do  Thuy Nga" userId="5e61f1ef-ec16-4b95-83f0-8a16fe7096de" providerId="ADAL" clId="{53D6B2D5-0187-FA43-9DB7-3CA788D23529}" dt="2021-09-18T13:56:15.624" v="26" actId="2711"/>
          <ac:picMkLst>
            <pc:docMk/>
            <pc:sldMk cId="822569473" sldId="334"/>
            <ac:picMk id="19" creationId="{7C3A0AC8-FD11-4D53-949F-3A42CD3AF04F}"/>
          </ac:picMkLst>
        </pc:picChg>
        <pc:picChg chg="mod">
          <ac:chgData name="Do  Thuy Nga" userId="5e61f1ef-ec16-4b95-83f0-8a16fe7096de" providerId="ADAL" clId="{53D6B2D5-0187-FA43-9DB7-3CA788D23529}" dt="2021-09-18T13:56:15.624" v="26" actId="2711"/>
          <ac:picMkLst>
            <pc:docMk/>
            <pc:sldMk cId="822569473" sldId="334"/>
            <ac:picMk id="25" creationId="{BA1850FD-08C9-4196-976E-35F0C255E5A0}"/>
          </ac:picMkLst>
        </pc:picChg>
      </pc:sldChg>
      <pc:sldChg chg="modSp">
        <pc:chgData name="Do  Thuy Nga" userId="5e61f1ef-ec16-4b95-83f0-8a16fe7096de" providerId="ADAL" clId="{53D6B2D5-0187-FA43-9DB7-3CA788D23529}" dt="2021-09-18T13:56:49.057" v="39" actId="20577"/>
        <pc:sldMkLst>
          <pc:docMk/>
          <pc:sldMk cId="931559112" sldId="335"/>
        </pc:sldMkLst>
        <pc:spChg chg="mod">
          <ac:chgData name="Do  Thuy Nga" userId="5e61f1ef-ec16-4b95-83f0-8a16fe7096de" providerId="ADAL" clId="{53D6B2D5-0187-FA43-9DB7-3CA788D23529}" dt="2021-09-18T13:56:39.705" v="33" actId="2711"/>
          <ac:spMkLst>
            <pc:docMk/>
            <pc:sldMk cId="931559112" sldId="335"/>
            <ac:spMk id="9" creationId="{6D36DC41-9495-4C01-9CB9-9D11A4886F0C}"/>
          </ac:spMkLst>
        </pc:spChg>
        <pc:spChg chg="mod">
          <ac:chgData name="Do  Thuy Nga" userId="5e61f1ef-ec16-4b95-83f0-8a16fe7096de" providerId="ADAL" clId="{53D6B2D5-0187-FA43-9DB7-3CA788D23529}" dt="2021-09-18T13:56:49.057" v="39" actId="20577"/>
          <ac:spMkLst>
            <pc:docMk/>
            <pc:sldMk cId="931559112" sldId="335"/>
            <ac:spMk id="10" creationId="{672FC80C-3BB5-481F-982D-174F73551571}"/>
          </ac:spMkLst>
        </pc:spChg>
        <pc:spChg chg="mod">
          <ac:chgData name="Do  Thuy Nga" userId="5e61f1ef-ec16-4b95-83f0-8a16fe7096de" providerId="ADAL" clId="{53D6B2D5-0187-FA43-9DB7-3CA788D23529}" dt="2021-09-18T13:56:39.705" v="33" actId="2711"/>
          <ac:spMkLst>
            <pc:docMk/>
            <pc:sldMk cId="931559112" sldId="335"/>
            <ac:spMk id="11" creationId="{BDDC4721-B81D-4AAA-939E-FA28CE06C552}"/>
          </ac:spMkLst>
        </pc:spChg>
        <pc:spChg chg="mod">
          <ac:chgData name="Do  Thuy Nga" userId="5e61f1ef-ec16-4b95-83f0-8a16fe7096de" providerId="ADAL" clId="{53D6B2D5-0187-FA43-9DB7-3CA788D23529}" dt="2021-09-18T13:56:44.033" v="35" actId="20577"/>
          <ac:spMkLst>
            <pc:docMk/>
            <pc:sldMk cId="931559112" sldId="335"/>
            <ac:spMk id="12" creationId="{6FE9C6A7-CE8E-4C12-B53E-293EC7ECF734}"/>
          </ac:spMkLst>
        </pc:spChg>
        <pc:spChg chg="mod">
          <ac:chgData name="Do  Thuy Nga" userId="5e61f1ef-ec16-4b95-83f0-8a16fe7096de" providerId="ADAL" clId="{53D6B2D5-0187-FA43-9DB7-3CA788D23529}" dt="2021-09-18T13:56:39.705" v="33" actId="2711"/>
          <ac:spMkLst>
            <pc:docMk/>
            <pc:sldMk cId="931559112" sldId="335"/>
            <ac:spMk id="22" creationId="{5AADAADF-6ECF-475A-8790-871B4292F5BF}"/>
          </ac:spMkLst>
        </pc:spChg>
        <pc:spChg chg="mod">
          <ac:chgData name="Do  Thuy Nga" userId="5e61f1ef-ec16-4b95-83f0-8a16fe7096de" providerId="ADAL" clId="{53D6B2D5-0187-FA43-9DB7-3CA788D23529}" dt="2021-09-18T13:56:39.705" v="33" actId="2711"/>
          <ac:spMkLst>
            <pc:docMk/>
            <pc:sldMk cId="931559112" sldId="335"/>
            <ac:spMk id="23" creationId="{37788033-53E4-43A1-87F5-6C5C69A663F9}"/>
          </ac:spMkLst>
        </pc:spChg>
        <pc:spChg chg="mod">
          <ac:chgData name="Do  Thuy Nga" userId="5e61f1ef-ec16-4b95-83f0-8a16fe7096de" providerId="ADAL" clId="{53D6B2D5-0187-FA43-9DB7-3CA788D23529}" dt="2021-09-18T13:56:46.512" v="37" actId="20577"/>
          <ac:spMkLst>
            <pc:docMk/>
            <pc:sldMk cId="931559112" sldId="335"/>
            <ac:spMk id="24" creationId="{7F3BF777-FBF3-4C68-9110-158293EE27A8}"/>
          </ac:spMkLst>
        </pc:spChg>
        <pc:picChg chg="mod">
          <ac:chgData name="Do  Thuy Nga" userId="5e61f1ef-ec16-4b95-83f0-8a16fe7096de" providerId="ADAL" clId="{53D6B2D5-0187-FA43-9DB7-3CA788D23529}" dt="2021-09-18T13:56:39.705" v="33" actId="2711"/>
          <ac:picMkLst>
            <pc:docMk/>
            <pc:sldMk cId="931559112" sldId="335"/>
            <ac:picMk id="8" creationId="{D73B7A90-63B3-4FD0-9172-330FA8693857}"/>
          </ac:picMkLst>
        </pc:picChg>
        <pc:picChg chg="mod">
          <ac:chgData name="Do  Thuy Nga" userId="5e61f1ef-ec16-4b95-83f0-8a16fe7096de" providerId="ADAL" clId="{53D6B2D5-0187-FA43-9DB7-3CA788D23529}" dt="2021-09-18T13:56:39.705" v="33" actId="2711"/>
          <ac:picMkLst>
            <pc:docMk/>
            <pc:sldMk cId="931559112" sldId="335"/>
            <ac:picMk id="14" creationId="{8958A8D2-AD28-4052-B923-3BB1D8E624CB}"/>
          </ac:picMkLst>
        </pc:picChg>
        <pc:picChg chg="mod">
          <ac:chgData name="Do  Thuy Nga" userId="5e61f1ef-ec16-4b95-83f0-8a16fe7096de" providerId="ADAL" clId="{53D6B2D5-0187-FA43-9DB7-3CA788D23529}" dt="2021-09-18T13:56:39.705" v="33" actId="2711"/>
          <ac:picMkLst>
            <pc:docMk/>
            <pc:sldMk cId="931559112" sldId="335"/>
            <ac:picMk id="15" creationId="{088788B6-7188-41D0-B002-3BDB2B705F4B}"/>
          </ac:picMkLst>
        </pc:picChg>
        <pc:picChg chg="mod">
          <ac:chgData name="Do  Thuy Nga" userId="5e61f1ef-ec16-4b95-83f0-8a16fe7096de" providerId="ADAL" clId="{53D6B2D5-0187-FA43-9DB7-3CA788D23529}" dt="2021-09-18T13:56:39.705" v="33" actId="2711"/>
          <ac:picMkLst>
            <pc:docMk/>
            <pc:sldMk cId="931559112" sldId="335"/>
            <ac:picMk id="16" creationId="{AB0EE2D6-8831-451F-8A16-D982A0E1B0B3}"/>
          </ac:picMkLst>
        </pc:picChg>
        <pc:picChg chg="mod">
          <ac:chgData name="Do  Thuy Nga" userId="5e61f1ef-ec16-4b95-83f0-8a16fe7096de" providerId="ADAL" clId="{53D6B2D5-0187-FA43-9DB7-3CA788D23529}" dt="2021-09-18T13:56:39.705" v="33" actId="2711"/>
          <ac:picMkLst>
            <pc:docMk/>
            <pc:sldMk cId="931559112" sldId="335"/>
            <ac:picMk id="18" creationId="{BBD2C6CD-C882-4DC9-BC24-A4D6C645B454}"/>
          </ac:picMkLst>
        </pc:picChg>
        <pc:picChg chg="mod">
          <ac:chgData name="Do  Thuy Nga" userId="5e61f1ef-ec16-4b95-83f0-8a16fe7096de" providerId="ADAL" clId="{53D6B2D5-0187-FA43-9DB7-3CA788D23529}" dt="2021-09-18T13:56:39.705" v="33" actId="2711"/>
          <ac:picMkLst>
            <pc:docMk/>
            <pc:sldMk cId="931559112" sldId="335"/>
            <ac:picMk id="19" creationId="{7C3A0AC8-FD11-4D53-949F-3A42CD3AF04F}"/>
          </ac:picMkLst>
        </pc:picChg>
        <pc:picChg chg="mod">
          <ac:chgData name="Do  Thuy Nga" userId="5e61f1ef-ec16-4b95-83f0-8a16fe7096de" providerId="ADAL" clId="{53D6B2D5-0187-FA43-9DB7-3CA788D23529}" dt="2021-09-18T13:56:39.705" v="33" actId="2711"/>
          <ac:picMkLst>
            <pc:docMk/>
            <pc:sldMk cId="931559112" sldId="335"/>
            <ac:picMk id="20" creationId="{B57F9622-B08B-4547-BBD3-921BA4584AD0}"/>
          </ac:picMkLst>
        </pc:picChg>
      </pc:sldChg>
      <pc:sldChg chg="modSp mod">
        <pc:chgData name="Do  Thuy Nga" userId="5e61f1ef-ec16-4b95-83f0-8a16fe7096de" providerId="ADAL" clId="{53D6B2D5-0187-FA43-9DB7-3CA788D23529}" dt="2021-09-18T17:57:10.594" v="86" actId="20577"/>
        <pc:sldMkLst>
          <pc:docMk/>
          <pc:sldMk cId="3618881242" sldId="336"/>
        </pc:sldMkLst>
        <pc:spChg chg="mod">
          <ac:chgData name="Do  Thuy Nga" userId="5e61f1ef-ec16-4b95-83f0-8a16fe7096de" providerId="ADAL" clId="{53D6B2D5-0187-FA43-9DB7-3CA788D23529}" dt="2021-09-18T13:57:22.016" v="42" actId="2711"/>
          <ac:spMkLst>
            <pc:docMk/>
            <pc:sldMk cId="3618881242" sldId="336"/>
            <ac:spMk id="24" creationId="{1190999A-66FF-4678-A742-6C7283901AA0}"/>
          </ac:spMkLst>
        </pc:spChg>
        <pc:spChg chg="mod">
          <ac:chgData name="Do  Thuy Nga" userId="5e61f1ef-ec16-4b95-83f0-8a16fe7096de" providerId="ADAL" clId="{53D6B2D5-0187-FA43-9DB7-3CA788D23529}" dt="2021-09-18T13:57:22.016" v="42" actId="2711"/>
          <ac:spMkLst>
            <pc:docMk/>
            <pc:sldMk cId="3618881242" sldId="336"/>
            <ac:spMk id="25" creationId="{04C9E193-C76B-41A3-AC29-F54F68AA15B5}"/>
          </ac:spMkLst>
        </pc:spChg>
        <pc:spChg chg="mod">
          <ac:chgData name="Do  Thuy Nga" userId="5e61f1ef-ec16-4b95-83f0-8a16fe7096de" providerId="ADAL" clId="{53D6B2D5-0187-FA43-9DB7-3CA788D23529}" dt="2021-09-18T17:57:06.315" v="84" actId="20577"/>
          <ac:spMkLst>
            <pc:docMk/>
            <pc:sldMk cId="3618881242" sldId="336"/>
            <ac:spMk id="26" creationId="{3ACB8A79-68C4-4EE8-8C69-3B1357E72A05}"/>
          </ac:spMkLst>
        </pc:spChg>
        <pc:spChg chg="mod">
          <ac:chgData name="Do  Thuy Nga" userId="5e61f1ef-ec16-4b95-83f0-8a16fe7096de" providerId="ADAL" clId="{53D6B2D5-0187-FA43-9DB7-3CA788D23529}" dt="2021-09-18T13:57:22.016" v="42" actId="2711"/>
          <ac:spMkLst>
            <pc:docMk/>
            <pc:sldMk cId="3618881242" sldId="336"/>
            <ac:spMk id="27" creationId="{CF763E7E-05FF-42A2-B64F-470CE12B3C39}"/>
          </ac:spMkLst>
        </pc:spChg>
        <pc:spChg chg="mod">
          <ac:chgData name="Do  Thuy Nga" userId="5e61f1ef-ec16-4b95-83f0-8a16fe7096de" providerId="ADAL" clId="{53D6B2D5-0187-FA43-9DB7-3CA788D23529}" dt="2021-09-18T13:57:22.016" v="42" actId="2711"/>
          <ac:spMkLst>
            <pc:docMk/>
            <pc:sldMk cId="3618881242" sldId="336"/>
            <ac:spMk id="34" creationId="{D9D6531B-BA6A-450C-B8EF-10E18E176551}"/>
          </ac:spMkLst>
        </pc:spChg>
        <pc:spChg chg="mod">
          <ac:chgData name="Do  Thuy Nga" userId="5e61f1ef-ec16-4b95-83f0-8a16fe7096de" providerId="ADAL" clId="{53D6B2D5-0187-FA43-9DB7-3CA788D23529}" dt="2021-09-18T13:57:22.016" v="42" actId="2711"/>
          <ac:spMkLst>
            <pc:docMk/>
            <pc:sldMk cId="3618881242" sldId="336"/>
            <ac:spMk id="37" creationId="{F4FB7FB1-A7C0-4D5F-8C42-78B0B40C7E32}"/>
          </ac:spMkLst>
        </pc:spChg>
        <pc:spChg chg="mod">
          <ac:chgData name="Do  Thuy Nga" userId="5e61f1ef-ec16-4b95-83f0-8a16fe7096de" providerId="ADAL" clId="{53D6B2D5-0187-FA43-9DB7-3CA788D23529}" dt="2021-09-18T13:57:22.016" v="42" actId="2711"/>
          <ac:spMkLst>
            <pc:docMk/>
            <pc:sldMk cId="3618881242" sldId="336"/>
            <ac:spMk id="41" creationId="{8CB9060E-D561-4D94-93F8-BC2431FCA53E}"/>
          </ac:spMkLst>
        </pc:spChg>
        <pc:spChg chg="mod">
          <ac:chgData name="Do  Thuy Nga" userId="5e61f1ef-ec16-4b95-83f0-8a16fe7096de" providerId="ADAL" clId="{53D6B2D5-0187-FA43-9DB7-3CA788D23529}" dt="2021-09-18T13:57:22.016" v="42" actId="2711"/>
          <ac:spMkLst>
            <pc:docMk/>
            <pc:sldMk cId="3618881242" sldId="336"/>
            <ac:spMk id="44" creationId="{E6D1AAE2-C589-42E8-BF3E-253D0FA1677B}"/>
          </ac:spMkLst>
        </pc:spChg>
        <pc:spChg chg="mod">
          <ac:chgData name="Do  Thuy Nga" userId="5e61f1ef-ec16-4b95-83f0-8a16fe7096de" providerId="ADAL" clId="{53D6B2D5-0187-FA43-9DB7-3CA788D23529}" dt="2021-09-18T13:57:22.016" v="42" actId="2711"/>
          <ac:spMkLst>
            <pc:docMk/>
            <pc:sldMk cId="3618881242" sldId="336"/>
            <ac:spMk id="48" creationId="{CCD9402F-4B32-4185-B159-F05EF055FD48}"/>
          </ac:spMkLst>
        </pc:spChg>
        <pc:spChg chg="mod">
          <ac:chgData name="Do  Thuy Nga" userId="5e61f1ef-ec16-4b95-83f0-8a16fe7096de" providerId="ADAL" clId="{53D6B2D5-0187-FA43-9DB7-3CA788D23529}" dt="2021-09-18T17:57:10.594" v="86" actId="20577"/>
          <ac:spMkLst>
            <pc:docMk/>
            <pc:sldMk cId="3618881242" sldId="336"/>
            <ac:spMk id="51" creationId="{B1966CE6-A96B-4928-9BEC-58B7D0BFA40D}"/>
          </ac:spMkLst>
        </pc:spChg>
      </pc:sldChg>
      <pc:sldChg chg="modSp mod">
        <pc:chgData name="Do  Thuy Nga" userId="5e61f1ef-ec16-4b95-83f0-8a16fe7096de" providerId="ADAL" clId="{53D6B2D5-0187-FA43-9DB7-3CA788D23529}" dt="2021-09-18T17:36:48.780" v="78" actId="1076"/>
        <pc:sldMkLst>
          <pc:docMk/>
          <pc:sldMk cId="896670602" sldId="339"/>
        </pc:sldMkLst>
        <pc:spChg chg="mod">
          <ac:chgData name="Do  Thuy Nga" userId="5e61f1ef-ec16-4b95-83f0-8a16fe7096de" providerId="ADAL" clId="{53D6B2D5-0187-FA43-9DB7-3CA788D23529}" dt="2021-09-18T13:57:30.474" v="43" actId="2711"/>
          <ac:spMkLst>
            <pc:docMk/>
            <pc:sldMk cId="896670602" sldId="339"/>
            <ac:spMk id="24" creationId="{1190999A-66FF-4678-A742-6C7283901AA0}"/>
          </ac:spMkLst>
        </pc:spChg>
        <pc:spChg chg="mod">
          <ac:chgData name="Do  Thuy Nga" userId="5e61f1ef-ec16-4b95-83f0-8a16fe7096de" providerId="ADAL" clId="{53D6B2D5-0187-FA43-9DB7-3CA788D23529}" dt="2021-09-18T13:57:30.474" v="43" actId="2711"/>
          <ac:spMkLst>
            <pc:docMk/>
            <pc:sldMk cId="896670602" sldId="339"/>
            <ac:spMk id="25" creationId="{04C9E193-C76B-41A3-AC29-F54F68AA15B5}"/>
          </ac:spMkLst>
        </pc:spChg>
        <pc:spChg chg="mod">
          <ac:chgData name="Do  Thuy Nga" userId="5e61f1ef-ec16-4b95-83f0-8a16fe7096de" providerId="ADAL" clId="{53D6B2D5-0187-FA43-9DB7-3CA788D23529}" dt="2021-09-18T13:57:30.474" v="43" actId="2711"/>
          <ac:spMkLst>
            <pc:docMk/>
            <pc:sldMk cId="896670602" sldId="339"/>
            <ac:spMk id="26" creationId="{3ACB8A79-68C4-4EE8-8C69-3B1357E72A05}"/>
          </ac:spMkLst>
        </pc:spChg>
        <pc:spChg chg="mod">
          <ac:chgData name="Do  Thuy Nga" userId="5e61f1ef-ec16-4b95-83f0-8a16fe7096de" providerId="ADAL" clId="{53D6B2D5-0187-FA43-9DB7-3CA788D23529}" dt="2021-09-18T17:36:36.453" v="73" actId="1076"/>
          <ac:spMkLst>
            <pc:docMk/>
            <pc:sldMk cId="896670602" sldId="339"/>
            <ac:spMk id="27" creationId="{CF763E7E-05FF-42A2-B64F-470CE12B3C39}"/>
          </ac:spMkLst>
        </pc:spChg>
        <pc:spChg chg="mod">
          <ac:chgData name="Do  Thuy Nga" userId="5e61f1ef-ec16-4b95-83f0-8a16fe7096de" providerId="ADAL" clId="{53D6B2D5-0187-FA43-9DB7-3CA788D23529}" dt="2021-09-18T13:57:30.474" v="43" actId="2711"/>
          <ac:spMkLst>
            <pc:docMk/>
            <pc:sldMk cId="896670602" sldId="339"/>
            <ac:spMk id="34" creationId="{D9D6531B-BA6A-450C-B8EF-10E18E176551}"/>
          </ac:spMkLst>
        </pc:spChg>
        <pc:spChg chg="mod">
          <ac:chgData name="Do  Thuy Nga" userId="5e61f1ef-ec16-4b95-83f0-8a16fe7096de" providerId="ADAL" clId="{53D6B2D5-0187-FA43-9DB7-3CA788D23529}" dt="2021-09-18T13:57:30.474" v="43" actId="2711"/>
          <ac:spMkLst>
            <pc:docMk/>
            <pc:sldMk cId="896670602" sldId="339"/>
            <ac:spMk id="37" creationId="{F4FB7FB1-A7C0-4D5F-8C42-78B0B40C7E32}"/>
          </ac:spMkLst>
        </pc:spChg>
        <pc:spChg chg="mod">
          <ac:chgData name="Do  Thuy Nga" userId="5e61f1ef-ec16-4b95-83f0-8a16fe7096de" providerId="ADAL" clId="{53D6B2D5-0187-FA43-9DB7-3CA788D23529}" dt="2021-09-18T13:57:30.474" v="43" actId="2711"/>
          <ac:spMkLst>
            <pc:docMk/>
            <pc:sldMk cId="896670602" sldId="339"/>
            <ac:spMk id="41" creationId="{8CB9060E-D561-4D94-93F8-BC2431FCA53E}"/>
          </ac:spMkLst>
        </pc:spChg>
        <pc:spChg chg="mod">
          <ac:chgData name="Do  Thuy Nga" userId="5e61f1ef-ec16-4b95-83f0-8a16fe7096de" providerId="ADAL" clId="{53D6B2D5-0187-FA43-9DB7-3CA788D23529}" dt="2021-09-18T13:57:30.474" v="43" actId="2711"/>
          <ac:spMkLst>
            <pc:docMk/>
            <pc:sldMk cId="896670602" sldId="339"/>
            <ac:spMk id="44" creationId="{E6D1AAE2-C589-42E8-BF3E-253D0FA1677B}"/>
          </ac:spMkLst>
        </pc:spChg>
        <pc:spChg chg="mod">
          <ac:chgData name="Do  Thuy Nga" userId="5e61f1ef-ec16-4b95-83f0-8a16fe7096de" providerId="ADAL" clId="{53D6B2D5-0187-FA43-9DB7-3CA788D23529}" dt="2021-09-18T13:57:30.474" v="43" actId="2711"/>
          <ac:spMkLst>
            <pc:docMk/>
            <pc:sldMk cId="896670602" sldId="339"/>
            <ac:spMk id="48" creationId="{CCD9402F-4B32-4185-B159-F05EF055FD48}"/>
          </ac:spMkLst>
        </pc:spChg>
        <pc:spChg chg="mod">
          <ac:chgData name="Do  Thuy Nga" userId="5e61f1ef-ec16-4b95-83f0-8a16fe7096de" providerId="ADAL" clId="{53D6B2D5-0187-FA43-9DB7-3CA788D23529}" dt="2021-09-18T13:57:30.474" v="43" actId="2711"/>
          <ac:spMkLst>
            <pc:docMk/>
            <pc:sldMk cId="896670602" sldId="339"/>
            <ac:spMk id="51" creationId="{B1966CE6-A96B-4928-9BEC-58B7D0BFA40D}"/>
          </ac:spMkLst>
        </pc:spChg>
        <pc:grpChg chg="mod">
          <ac:chgData name="Do  Thuy Nga" userId="5e61f1ef-ec16-4b95-83f0-8a16fe7096de" providerId="ADAL" clId="{53D6B2D5-0187-FA43-9DB7-3CA788D23529}" dt="2021-09-18T17:36:47.004" v="76" actId="1076"/>
          <ac:grpSpMkLst>
            <pc:docMk/>
            <pc:sldMk cId="896670602" sldId="339"/>
            <ac:grpSpMk id="32" creationId="{DA0959E5-70C4-44C8-8C99-23ED0AF1C8B7}"/>
          </ac:grpSpMkLst>
        </pc:grpChg>
        <pc:grpChg chg="mod">
          <ac:chgData name="Do  Thuy Nga" userId="5e61f1ef-ec16-4b95-83f0-8a16fe7096de" providerId="ADAL" clId="{53D6B2D5-0187-FA43-9DB7-3CA788D23529}" dt="2021-09-18T17:36:47.924" v="77" actId="1076"/>
          <ac:grpSpMkLst>
            <pc:docMk/>
            <pc:sldMk cId="896670602" sldId="339"/>
            <ac:grpSpMk id="39" creationId="{35B8E5BD-B6D9-4334-AF4E-CC2A46E8D88C}"/>
          </ac:grpSpMkLst>
        </pc:grpChg>
        <pc:grpChg chg="mod">
          <ac:chgData name="Do  Thuy Nga" userId="5e61f1ef-ec16-4b95-83f0-8a16fe7096de" providerId="ADAL" clId="{53D6B2D5-0187-FA43-9DB7-3CA788D23529}" dt="2021-09-18T17:36:48.780" v="78" actId="1076"/>
          <ac:grpSpMkLst>
            <pc:docMk/>
            <pc:sldMk cId="896670602" sldId="339"/>
            <ac:grpSpMk id="46" creationId="{565B4583-4D3A-41BE-91E3-FF8E50F6492F}"/>
          </ac:grpSpMkLst>
        </pc:grpChg>
      </pc:sldChg>
      <pc:sldChg chg="modSp">
        <pc:chgData name="Do  Thuy Nga" userId="5e61f1ef-ec16-4b95-83f0-8a16fe7096de" providerId="ADAL" clId="{53D6B2D5-0187-FA43-9DB7-3CA788D23529}" dt="2021-09-18T13:57:50.613" v="45" actId="2711"/>
        <pc:sldMkLst>
          <pc:docMk/>
          <pc:sldMk cId="1574738628" sldId="340"/>
        </pc:sldMkLst>
        <pc:spChg chg="mod">
          <ac:chgData name="Do  Thuy Nga" userId="5e61f1ef-ec16-4b95-83f0-8a16fe7096de" providerId="ADAL" clId="{53D6B2D5-0187-FA43-9DB7-3CA788D23529}" dt="2021-09-18T13:57:50.613" v="45" actId="2711"/>
          <ac:spMkLst>
            <pc:docMk/>
            <pc:sldMk cId="1574738628" sldId="340"/>
            <ac:spMk id="6" creationId="{6B2F7EBE-3268-40F7-80B2-BD97469E2CA6}"/>
          </ac:spMkLst>
        </pc:spChg>
        <pc:spChg chg="mod">
          <ac:chgData name="Do  Thuy Nga" userId="5e61f1ef-ec16-4b95-83f0-8a16fe7096de" providerId="ADAL" clId="{53D6B2D5-0187-FA43-9DB7-3CA788D23529}" dt="2021-09-18T13:57:50.613" v="45" actId="2711"/>
          <ac:spMkLst>
            <pc:docMk/>
            <pc:sldMk cId="1574738628" sldId="340"/>
            <ac:spMk id="7" creationId="{422F31F9-C969-4132-A1E9-A8AF951C2B26}"/>
          </ac:spMkLst>
        </pc:spChg>
        <pc:spChg chg="mod">
          <ac:chgData name="Do  Thuy Nga" userId="5e61f1ef-ec16-4b95-83f0-8a16fe7096de" providerId="ADAL" clId="{53D6B2D5-0187-FA43-9DB7-3CA788D23529}" dt="2021-09-18T13:57:50.613" v="45" actId="2711"/>
          <ac:spMkLst>
            <pc:docMk/>
            <pc:sldMk cId="1574738628" sldId="340"/>
            <ac:spMk id="8" creationId="{9D0D5FCE-81C1-49F8-AE3A-4EAC2188D6E8}"/>
          </ac:spMkLst>
        </pc:spChg>
        <pc:spChg chg="mod">
          <ac:chgData name="Do  Thuy Nga" userId="5e61f1ef-ec16-4b95-83f0-8a16fe7096de" providerId="ADAL" clId="{53D6B2D5-0187-FA43-9DB7-3CA788D23529}" dt="2021-09-18T13:57:50.613" v="45" actId="2711"/>
          <ac:spMkLst>
            <pc:docMk/>
            <pc:sldMk cId="1574738628" sldId="340"/>
            <ac:spMk id="10" creationId="{6F8B50B9-F3CD-4518-BECD-4688C612DA75}"/>
          </ac:spMkLst>
        </pc:spChg>
        <pc:spChg chg="mod">
          <ac:chgData name="Do  Thuy Nga" userId="5e61f1ef-ec16-4b95-83f0-8a16fe7096de" providerId="ADAL" clId="{53D6B2D5-0187-FA43-9DB7-3CA788D23529}" dt="2021-09-18T13:57:50.613" v="45" actId="2711"/>
          <ac:spMkLst>
            <pc:docMk/>
            <pc:sldMk cId="1574738628" sldId="340"/>
            <ac:spMk id="13" creationId="{DDC8B078-7CAF-4D73-AA80-474A5347C928}"/>
          </ac:spMkLst>
        </pc:spChg>
        <pc:spChg chg="mod">
          <ac:chgData name="Do  Thuy Nga" userId="5e61f1ef-ec16-4b95-83f0-8a16fe7096de" providerId="ADAL" clId="{53D6B2D5-0187-FA43-9DB7-3CA788D23529}" dt="2021-09-18T13:57:50.613" v="45" actId="2711"/>
          <ac:spMkLst>
            <pc:docMk/>
            <pc:sldMk cId="1574738628" sldId="340"/>
            <ac:spMk id="14" creationId="{0B913019-0A4F-4798-8EE8-E6A103DF29AD}"/>
          </ac:spMkLst>
        </pc:spChg>
        <pc:grpChg chg="mod">
          <ac:chgData name="Do  Thuy Nga" userId="5e61f1ef-ec16-4b95-83f0-8a16fe7096de" providerId="ADAL" clId="{53D6B2D5-0187-FA43-9DB7-3CA788D23529}" dt="2021-09-18T13:57:50.613" v="45" actId="2711"/>
          <ac:grpSpMkLst>
            <pc:docMk/>
            <pc:sldMk cId="1574738628" sldId="340"/>
            <ac:grpSpMk id="3" creationId="{0529558C-4719-4CDE-930A-0AFD635B7C8C}"/>
          </ac:grpSpMkLst>
        </pc:grpChg>
      </pc:sldChg>
      <pc:sldChg chg="addSp delSp modSp mod delAnim modAnim">
        <pc:chgData name="Do  Thuy Nga" userId="5e61f1ef-ec16-4b95-83f0-8a16fe7096de" providerId="ADAL" clId="{53D6B2D5-0187-FA43-9DB7-3CA788D23529}" dt="2021-09-19T01:31:39.394" v="228"/>
        <pc:sldMkLst>
          <pc:docMk/>
          <pc:sldMk cId="3787289220" sldId="341"/>
        </pc:sldMkLst>
        <pc:spChg chg="mod">
          <ac:chgData name="Do  Thuy Nga" userId="5e61f1ef-ec16-4b95-83f0-8a16fe7096de" providerId="ADAL" clId="{53D6B2D5-0187-FA43-9DB7-3CA788D23529}" dt="2021-09-19T01:26:31.443" v="202" actId="2085"/>
          <ac:spMkLst>
            <pc:docMk/>
            <pc:sldMk cId="3787289220" sldId="341"/>
            <ac:spMk id="4" creationId="{9274EE6E-055E-4364-8C09-CC2147BDB628}"/>
          </ac:spMkLst>
        </pc:spChg>
        <pc:spChg chg="mod">
          <ac:chgData name="Do  Thuy Nga" userId="5e61f1ef-ec16-4b95-83f0-8a16fe7096de" providerId="ADAL" clId="{53D6B2D5-0187-FA43-9DB7-3CA788D23529}" dt="2021-09-19T01:26:17.720" v="201" actId="120"/>
          <ac:spMkLst>
            <pc:docMk/>
            <pc:sldMk cId="3787289220" sldId="341"/>
            <ac:spMk id="5" creationId="{38409430-0C8D-473B-83DD-BAADEB9FA83F}"/>
          </ac:spMkLst>
        </pc:spChg>
        <pc:spChg chg="mod">
          <ac:chgData name="Do  Thuy Nga" userId="5e61f1ef-ec16-4b95-83f0-8a16fe7096de" providerId="ADAL" clId="{53D6B2D5-0187-FA43-9DB7-3CA788D23529}" dt="2021-09-18T13:58:07.595" v="47" actId="404"/>
          <ac:spMkLst>
            <pc:docMk/>
            <pc:sldMk cId="3787289220" sldId="341"/>
            <ac:spMk id="34" creationId="{222BFAC1-00AB-467B-A6F4-ACF2AC7E21F7}"/>
          </ac:spMkLst>
        </pc:spChg>
        <pc:spChg chg="mod">
          <ac:chgData name="Do  Thuy Nga" userId="5e61f1ef-ec16-4b95-83f0-8a16fe7096de" providerId="ADAL" clId="{53D6B2D5-0187-FA43-9DB7-3CA788D23529}" dt="2021-09-18T13:57:56.274" v="46" actId="2711"/>
          <ac:spMkLst>
            <pc:docMk/>
            <pc:sldMk cId="3787289220" sldId="341"/>
            <ac:spMk id="35" creationId="{748DCD3F-EF41-46B0-B095-1FEB889A5C4F}"/>
          </ac:spMkLst>
        </pc:spChg>
        <pc:spChg chg="mod">
          <ac:chgData name="Do  Thuy Nga" userId="5e61f1ef-ec16-4b95-83f0-8a16fe7096de" providerId="ADAL" clId="{53D6B2D5-0187-FA43-9DB7-3CA788D23529}" dt="2021-09-18T13:58:07.595" v="47" actId="404"/>
          <ac:spMkLst>
            <pc:docMk/>
            <pc:sldMk cId="3787289220" sldId="341"/>
            <ac:spMk id="36" creationId="{D356B508-DF62-4002-BA46-A91F00084182}"/>
          </ac:spMkLst>
        </pc:spChg>
        <pc:spChg chg="mod">
          <ac:chgData name="Do  Thuy Nga" userId="5e61f1ef-ec16-4b95-83f0-8a16fe7096de" providerId="ADAL" clId="{53D6B2D5-0187-FA43-9DB7-3CA788D23529}" dt="2021-09-18T13:58:07.595" v="47" actId="404"/>
          <ac:spMkLst>
            <pc:docMk/>
            <pc:sldMk cId="3787289220" sldId="341"/>
            <ac:spMk id="37" creationId="{2B259ED8-44AD-4A88-829F-B18F4DD68148}"/>
          </ac:spMkLst>
        </pc:spChg>
        <pc:spChg chg="mod">
          <ac:chgData name="Do  Thuy Nga" userId="5e61f1ef-ec16-4b95-83f0-8a16fe7096de" providerId="ADAL" clId="{53D6B2D5-0187-FA43-9DB7-3CA788D23529}" dt="2021-09-18T13:58:07.595" v="47" actId="404"/>
          <ac:spMkLst>
            <pc:docMk/>
            <pc:sldMk cId="3787289220" sldId="341"/>
            <ac:spMk id="38" creationId="{5D9276A1-A77A-4AD2-B72B-AEB3F2E00D11}"/>
          </ac:spMkLst>
        </pc:spChg>
        <pc:grpChg chg="mod">
          <ac:chgData name="Do  Thuy Nga" userId="5e61f1ef-ec16-4b95-83f0-8a16fe7096de" providerId="ADAL" clId="{53D6B2D5-0187-FA43-9DB7-3CA788D23529}" dt="2021-09-19T01:26:16.260" v="200" actId="1076"/>
          <ac:grpSpMkLst>
            <pc:docMk/>
            <pc:sldMk cId="3787289220" sldId="341"/>
            <ac:grpSpMk id="3" creationId="{0529558C-4719-4CDE-930A-0AFD635B7C8C}"/>
          </ac:grpSpMkLst>
        </pc:grpChg>
        <pc:picChg chg="mod">
          <ac:chgData name="Do  Thuy Nga" userId="5e61f1ef-ec16-4b95-83f0-8a16fe7096de" providerId="ADAL" clId="{53D6B2D5-0187-FA43-9DB7-3CA788D23529}" dt="2021-09-18T13:57:56.274" v="46" actId="2711"/>
          <ac:picMkLst>
            <pc:docMk/>
            <pc:sldMk cId="3787289220" sldId="341"/>
            <ac:picMk id="9" creationId="{36852E51-E2D4-4C61-A5F7-997983CFAB7A}"/>
          </ac:picMkLst>
        </pc:picChg>
        <pc:picChg chg="add mod">
          <ac:chgData name="Do  Thuy Nga" userId="5e61f1ef-ec16-4b95-83f0-8a16fe7096de" providerId="ADAL" clId="{53D6B2D5-0187-FA43-9DB7-3CA788D23529}" dt="2021-09-19T01:31:24.152" v="227" actId="1076"/>
          <ac:picMkLst>
            <pc:docMk/>
            <pc:sldMk cId="3787289220" sldId="341"/>
            <ac:picMk id="19" creationId="{68041857-0DEF-B14B-95E9-CE2617CFE605}"/>
          </ac:picMkLst>
        </pc:picChg>
        <pc:picChg chg="del mod">
          <ac:chgData name="Do  Thuy Nga" userId="5e61f1ef-ec16-4b95-83f0-8a16fe7096de" providerId="ADAL" clId="{53D6B2D5-0187-FA43-9DB7-3CA788D23529}" dt="2021-09-19T01:30:57.619" v="224" actId="478"/>
          <ac:picMkLst>
            <pc:docMk/>
            <pc:sldMk cId="3787289220" sldId="341"/>
            <ac:picMk id="39" creationId="{93265CE4-B150-44E4-821C-EAA5A500BEB7}"/>
          </ac:picMkLst>
        </pc:picChg>
        <pc:cxnChg chg="add mod">
          <ac:chgData name="Do  Thuy Nga" userId="5e61f1ef-ec16-4b95-83f0-8a16fe7096de" providerId="ADAL" clId="{53D6B2D5-0187-FA43-9DB7-3CA788D23529}" dt="2021-09-19T01:28:27.370" v="206" actId="1582"/>
          <ac:cxnSpMkLst>
            <pc:docMk/>
            <pc:sldMk cId="3787289220" sldId="341"/>
            <ac:cxnSpMk id="6" creationId="{0E7CD0B8-FEE1-F942-88D6-2DB97352EFE9}"/>
          </ac:cxnSpMkLst>
        </pc:cxnChg>
        <pc:cxnChg chg="add mod">
          <ac:chgData name="Do  Thuy Nga" userId="5e61f1ef-ec16-4b95-83f0-8a16fe7096de" providerId="ADAL" clId="{53D6B2D5-0187-FA43-9DB7-3CA788D23529}" dt="2021-09-19T01:29:32.619" v="213" actId="14100"/>
          <ac:cxnSpMkLst>
            <pc:docMk/>
            <pc:sldMk cId="3787289220" sldId="341"/>
            <ac:cxnSpMk id="14" creationId="{02A23A71-C4C9-C545-ABD8-5475A82EC358}"/>
          </ac:cxnSpMkLst>
        </pc:cxnChg>
        <pc:cxnChg chg="add mod">
          <ac:chgData name="Do  Thuy Nga" userId="5e61f1ef-ec16-4b95-83f0-8a16fe7096de" providerId="ADAL" clId="{53D6B2D5-0187-FA43-9DB7-3CA788D23529}" dt="2021-09-19T01:29:46.265" v="217" actId="14100"/>
          <ac:cxnSpMkLst>
            <pc:docMk/>
            <pc:sldMk cId="3787289220" sldId="341"/>
            <ac:cxnSpMk id="16" creationId="{1FBDF9C4-0FDC-6B40-8BBC-5E304F14FF4F}"/>
          </ac:cxnSpMkLst>
        </pc:cxnChg>
      </pc:sldChg>
      <pc:sldChg chg="modSp mod">
        <pc:chgData name="Do  Thuy Nga" userId="5e61f1ef-ec16-4b95-83f0-8a16fe7096de" providerId="ADAL" clId="{53D6B2D5-0187-FA43-9DB7-3CA788D23529}" dt="2021-09-18T13:58:27.167" v="50" actId="1076"/>
        <pc:sldMkLst>
          <pc:docMk/>
          <pc:sldMk cId="0" sldId="344"/>
        </pc:sldMkLst>
        <pc:picChg chg="mod">
          <ac:chgData name="Do  Thuy Nga" userId="5e61f1ef-ec16-4b95-83f0-8a16fe7096de" providerId="ADAL" clId="{53D6B2D5-0187-FA43-9DB7-3CA788D23529}" dt="2021-09-18T13:58:27.167" v="50" actId="1076"/>
          <ac:picMkLst>
            <pc:docMk/>
            <pc:sldMk cId="0" sldId="344"/>
            <ac:picMk id="8" creationId="{00000000-0000-0000-0000-000000000000}"/>
          </ac:picMkLst>
        </pc:picChg>
      </pc:sldChg>
      <pc:sldChg chg="modSp mod">
        <pc:chgData name="Do  Thuy Nga" userId="5e61f1ef-ec16-4b95-83f0-8a16fe7096de" providerId="ADAL" clId="{53D6B2D5-0187-FA43-9DB7-3CA788D23529}" dt="2021-09-18T13:58:44.282" v="52" actId="2711"/>
        <pc:sldMkLst>
          <pc:docMk/>
          <pc:sldMk cId="812715099" sldId="346"/>
        </pc:sldMkLst>
        <pc:spChg chg="mod">
          <ac:chgData name="Do  Thuy Nga" userId="5e61f1ef-ec16-4b95-83f0-8a16fe7096de" providerId="ADAL" clId="{53D6B2D5-0187-FA43-9DB7-3CA788D23529}" dt="2021-09-18T13:58:44.282" v="52" actId="2711"/>
          <ac:spMkLst>
            <pc:docMk/>
            <pc:sldMk cId="812715099" sldId="346"/>
            <ac:spMk id="6" creationId="{35A46A43-4B00-4EC2-A461-A9D592B03F71}"/>
          </ac:spMkLst>
        </pc:spChg>
        <pc:spChg chg="mod">
          <ac:chgData name="Do  Thuy Nga" userId="5e61f1ef-ec16-4b95-83f0-8a16fe7096de" providerId="ADAL" clId="{53D6B2D5-0187-FA43-9DB7-3CA788D23529}" dt="2021-09-18T13:58:44.282" v="52" actId="2711"/>
          <ac:spMkLst>
            <pc:docMk/>
            <pc:sldMk cId="812715099" sldId="346"/>
            <ac:spMk id="7" creationId="{DCB3D9D3-4152-4DB4-97C1-7A31853D41D1}"/>
          </ac:spMkLst>
        </pc:spChg>
        <pc:spChg chg="mod">
          <ac:chgData name="Do  Thuy Nga" userId="5e61f1ef-ec16-4b95-83f0-8a16fe7096de" providerId="ADAL" clId="{53D6B2D5-0187-FA43-9DB7-3CA788D23529}" dt="2021-09-18T13:58:44.282" v="52" actId="2711"/>
          <ac:spMkLst>
            <pc:docMk/>
            <pc:sldMk cId="812715099" sldId="346"/>
            <ac:spMk id="10" creationId="{12D7B3ED-A00E-4B71-97EA-A9DEE87398AF}"/>
          </ac:spMkLst>
        </pc:spChg>
        <pc:spChg chg="mod">
          <ac:chgData name="Do  Thuy Nga" userId="5e61f1ef-ec16-4b95-83f0-8a16fe7096de" providerId="ADAL" clId="{53D6B2D5-0187-FA43-9DB7-3CA788D23529}" dt="2021-09-18T13:58:44.282" v="52" actId="2711"/>
          <ac:spMkLst>
            <pc:docMk/>
            <pc:sldMk cId="812715099" sldId="346"/>
            <ac:spMk id="11" creationId="{1524CE0A-1E0A-4ABF-B14A-14BA3C67D077}"/>
          </ac:spMkLst>
        </pc:spChg>
        <pc:spChg chg="mod">
          <ac:chgData name="Do  Thuy Nga" userId="5e61f1ef-ec16-4b95-83f0-8a16fe7096de" providerId="ADAL" clId="{53D6B2D5-0187-FA43-9DB7-3CA788D23529}" dt="2021-09-18T13:58:44.282" v="52" actId="2711"/>
          <ac:spMkLst>
            <pc:docMk/>
            <pc:sldMk cId="812715099" sldId="346"/>
            <ac:spMk id="13" creationId="{B6FCD41F-1830-4FD2-8FEE-7B32E7D08193}"/>
          </ac:spMkLst>
        </pc:spChg>
      </pc:sldChg>
      <pc:sldChg chg="modSp mod">
        <pc:chgData name="Do  Thuy Nga" userId="5e61f1ef-ec16-4b95-83f0-8a16fe7096de" providerId="ADAL" clId="{53D6B2D5-0187-FA43-9DB7-3CA788D23529}" dt="2021-09-18T13:58:51.300" v="53" actId="2711"/>
        <pc:sldMkLst>
          <pc:docMk/>
          <pc:sldMk cId="2354246109" sldId="347"/>
        </pc:sldMkLst>
        <pc:spChg chg="mod">
          <ac:chgData name="Do  Thuy Nga" userId="5e61f1ef-ec16-4b95-83f0-8a16fe7096de" providerId="ADAL" clId="{53D6B2D5-0187-FA43-9DB7-3CA788D23529}" dt="2021-09-18T13:58:51.300" v="53" actId="2711"/>
          <ac:spMkLst>
            <pc:docMk/>
            <pc:sldMk cId="2354246109" sldId="347"/>
            <ac:spMk id="6" creationId="{35A46A43-4B00-4EC2-A461-A9D592B03F71}"/>
          </ac:spMkLst>
        </pc:spChg>
        <pc:spChg chg="mod">
          <ac:chgData name="Do  Thuy Nga" userId="5e61f1ef-ec16-4b95-83f0-8a16fe7096de" providerId="ADAL" clId="{53D6B2D5-0187-FA43-9DB7-3CA788D23529}" dt="2021-09-18T13:58:51.300" v="53" actId="2711"/>
          <ac:spMkLst>
            <pc:docMk/>
            <pc:sldMk cId="2354246109" sldId="347"/>
            <ac:spMk id="7" creationId="{DCB3D9D3-4152-4DB4-97C1-7A31853D41D1}"/>
          </ac:spMkLst>
        </pc:spChg>
        <pc:spChg chg="mod">
          <ac:chgData name="Do  Thuy Nga" userId="5e61f1ef-ec16-4b95-83f0-8a16fe7096de" providerId="ADAL" clId="{53D6B2D5-0187-FA43-9DB7-3CA788D23529}" dt="2021-09-18T13:58:51.300" v="53" actId="2711"/>
          <ac:spMkLst>
            <pc:docMk/>
            <pc:sldMk cId="2354246109" sldId="347"/>
            <ac:spMk id="10" creationId="{12D7B3ED-A00E-4B71-97EA-A9DEE87398AF}"/>
          </ac:spMkLst>
        </pc:spChg>
        <pc:spChg chg="mod">
          <ac:chgData name="Do  Thuy Nga" userId="5e61f1ef-ec16-4b95-83f0-8a16fe7096de" providerId="ADAL" clId="{53D6B2D5-0187-FA43-9DB7-3CA788D23529}" dt="2021-09-18T13:58:51.300" v="53" actId="2711"/>
          <ac:spMkLst>
            <pc:docMk/>
            <pc:sldMk cId="2354246109" sldId="347"/>
            <ac:spMk id="13" creationId="{B6FCD41F-1830-4FD2-8FEE-7B32E7D08193}"/>
          </ac:spMkLst>
        </pc:spChg>
      </pc:sldChg>
      <pc:sldChg chg="modSp mod">
        <pc:chgData name="Do  Thuy Nga" userId="5e61f1ef-ec16-4b95-83f0-8a16fe7096de" providerId="ADAL" clId="{53D6B2D5-0187-FA43-9DB7-3CA788D23529}" dt="2021-09-19T15:02:39.483" v="232" actId="20577"/>
        <pc:sldMkLst>
          <pc:docMk/>
          <pc:sldMk cId="2149275862" sldId="348"/>
        </pc:sldMkLst>
        <pc:spChg chg="mod">
          <ac:chgData name="Do  Thuy Nga" userId="5e61f1ef-ec16-4b95-83f0-8a16fe7096de" providerId="ADAL" clId="{53D6B2D5-0187-FA43-9DB7-3CA788D23529}" dt="2021-09-19T15:02:30.430" v="229" actId="20577"/>
          <ac:spMkLst>
            <pc:docMk/>
            <pc:sldMk cId="2149275862" sldId="348"/>
            <ac:spMk id="4" creationId="{F58CCAF1-D142-407D-9B50-89959C7E32DB}"/>
          </ac:spMkLst>
        </pc:spChg>
        <pc:spChg chg="mod">
          <ac:chgData name="Do  Thuy Nga" userId="5e61f1ef-ec16-4b95-83f0-8a16fe7096de" providerId="ADAL" clId="{53D6B2D5-0187-FA43-9DB7-3CA788D23529}" dt="2021-09-19T15:02:36.644" v="231" actId="20577"/>
          <ac:spMkLst>
            <pc:docMk/>
            <pc:sldMk cId="2149275862" sldId="348"/>
            <ac:spMk id="5" creationId="{E9499ADA-9A03-480D-AD2D-4247C02D1D1B}"/>
          </ac:spMkLst>
        </pc:spChg>
        <pc:spChg chg="mod">
          <ac:chgData name="Do  Thuy Nga" userId="5e61f1ef-ec16-4b95-83f0-8a16fe7096de" providerId="ADAL" clId="{53D6B2D5-0187-FA43-9DB7-3CA788D23529}" dt="2021-09-19T15:02:39.483" v="232" actId="20577"/>
          <ac:spMkLst>
            <pc:docMk/>
            <pc:sldMk cId="2149275862" sldId="348"/>
            <ac:spMk id="6" creationId="{C459ABE2-B5B1-46CF-8A15-1A6FBAEBDEE0}"/>
          </ac:spMkLst>
        </pc:spChg>
        <pc:spChg chg="mod">
          <ac:chgData name="Do  Thuy Nga" userId="5e61f1ef-ec16-4b95-83f0-8a16fe7096de" providerId="ADAL" clId="{53D6B2D5-0187-FA43-9DB7-3CA788D23529}" dt="2021-09-19T15:02:33.474" v="230" actId="20577"/>
          <ac:spMkLst>
            <pc:docMk/>
            <pc:sldMk cId="2149275862" sldId="348"/>
            <ac:spMk id="7" creationId="{A49E19DF-84D7-40FB-A022-002650909B5D}"/>
          </ac:spMkLst>
        </pc:spChg>
        <pc:spChg chg="mod">
          <ac:chgData name="Do  Thuy Nga" userId="5e61f1ef-ec16-4b95-83f0-8a16fe7096de" providerId="ADAL" clId="{53D6B2D5-0187-FA43-9DB7-3CA788D23529}" dt="2021-09-18T13:58:58.773" v="54" actId="2711"/>
          <ac:spMkLst>
            <pc:docMk/>
            <pc:sldMk cId="2149275862" sldId="348"/>
            <ac:spMk id="11" creationId="{4D2BE26B-76AC-4FFE-8FA7-780A370613C4}"/>
          </ac:spMkLst>
        </pc:spChg>
        <pc:spChg chg="mod">
          <ac:chgData name="Do  Thuy Nga" userId="5e61f1ef-ec16-4b95-83f0-8a16fe7096de" providerId="ADAL" clId="{53D6B2D5-0187-FA43-9DB7-3CA788D23529}" dt="2021-09-18T13:58:58.773" v="54" actId="2711"/>
          <ac:spMkLst>
            <pc:docMk/>
            <pc:sldMk cId="2149275862" sldId="348"/>
            <ac:spMk id="20" creationId="{0101CE84-EB3A-4E40-8C18-0DF889018590}"/>
          </ac:spMkLst>
        </pc:spChg>
      </pc:sldChg>
      <pc:sldChg chg="modSp mod">
        <pc:chgData name="Do  Thuy Nga" userId="5e61f1ef-ec16-4b95-83f0-8a16fe7096de" providerId="ADAL" clId="{53D6B2D5-0187-FA43-9DB7-3CA788D23529}" dt="2021-09-19T15:02:57.375" v="236" actId="20577"/>
        <pc:sldMkLst>
          <pc:docMk/>
          <pc:sldMk cId="1097550033" sldId="349"/>
        </pc:sldMkLst>
        <pc:spChg chg="mod">
          <ac:chgData name="Do  Thuy Nga" userId="5e61f1ef-ec16-4b95-83f0-8a16fe7096de" providerId="ADAL" clId="{53D6B2D5-0187-FA43-9DB7-3CA788D23529}" dt="2021-09-19T15:02:57.375" v="236" actId="20577"/>
          <ac:spMkLst>
            <pc:docMk/>
            <pc:sldMk cId="1097550033" sldId="349"/>
            <ac:spMk id="4" creationId="{F58CCAF1-D142-407D-9B50-89959C7E32DB}"/>
          </ac:spMkLst>
        </pc:spChg>
        <pc:spChg chg="mod">
          <ac:chgData name="Do  Thuy Nga" userId="5e61f1ef-ec16-4b95-83f0-8a16fe7096de" providerId="ADAL" clId="{53D6B2D5-0187-FA43-9DB7-3CA788D23529}" dt="2021-09-19T15:02:52.062" v="234" actId="20577"/>
          <ac:spMkLst>
            <pc:docMk/>
            <pc:sldMk cId="1097550033" sldId="349"/>
            <ac:spMk id="5" creationId="{E9499ADA-9A03-480D-AD2D-4247C02D1D1B}"/>
          </ac:spMkLst>
        </pc:spChg>
        <pc:spChg chg="mod">
          <ac:chgData name="Do  Thuy Nga" userId="5e61f1ef-ec16-4b95-83f0-8a16fe7096de" providerId="ADAL" clId="{53D6B2D5-0187-FA43-9DB7-3CA788D23529}" dt="2021-09-19T15:02:55.034" v="235" actId="20577"/>
          <ac:spMkLst>
            <pc:docMk/>
            <pc:sldMk cId="1097550033" sldId="349"/>
            <ac:spMk id="6" creationId="{C459ABE2-B5B1-46CF-8A15-1A6FBAEBDEE0}"/>
          </ac:spMkLst>
        </pc:spChg>
        <pc:spChg chg="mod">
          <ac:chgData name="Do  Thuy Nga" userId="5e61f1ef-ec16-4b95-83f0-8a16fe7096de" providerId="ADAL" clId="{53D6B2D5-0187-FA43-9DB7-3CA788D23529}" dt="2021-09-19T15:02:47.230" v="233" actId="20577"/>
          <ac:spMkLst>
            <pc:docMk/>
            <pc:sldMk cId="1097550033" sldId="349"/>
            <ac:spMk id="7" creationId="{A49E19DF-84D7-40FB-A022-002650909B5D}"/>
          </ac:spMkLst>
        </pc:spChg>
        <pc:spChg chg="mod">
          <ac:chgData name="Do  Thuy Nga" userId="5e61f1ef-ec16-4b95-83f0-8a16fe7096de" providerId="ADAL" clId="{53D6B2D5-0187-FA43-9DB7-3CA788D23529}" dt="2021-09-18T13:59:05.898" v="55" actId="2711"/>
          <ac:spMkLst>
            <pc:docMk/>
            <pc:sldMk cId="1097550033" sldId="349"/>
            <ac:spMk id="11" creationId="{4D2BE26B-76AC-4FFE-8FA7-780A370613C4}"/>
          </ac:spMkLst>
        </pc:spChg>
        <pc:spChg chg="mod">
          <ac:chgData name="Do  Thuy Nga" userId="5e61f1ef-ec16-4b95-83f0-8a16fe7096de" providerId="ADAL" clId="{53D6B2D5-0187-FA43-9DB7-3CA788D23529}" dt="2021-09-18T13:59:05.898" v="55" actId="2711"/>
          <ac:spMkLst>
            <pc:docMk/>
            <pc:sldMk cId="1097550033" sldId="349"/>
            <ac:spMk id="20" creationId="{0101CE84-EB3A-4E40-8C18-0DF889018590}"/>
          </ac:spMkLst>
        </pc:spChg>
      </pc:sldChg>
      <pc:sldChg chg="addSp delSp modSp add mod delAnim modAnim">
        <pc:chgData name="Do  Thuy Nga" userId="5e61f1ef-ec16-4b95-83f0-8a16fe7096de" providerId="ADAL" clId="{53D6B2D5-0187-FA43-9DB7-3CA788D23529}" dt="2021-09-19T01:25:43.807" v="197" actId="1076"/>
        <pc:sldMkLst>
          <pc:docMk/>
          <pc:sldMk cId="473622521" sldId="350"/>
        </pc:sldMkLst>
        <pc:spChg chg="add mod">
          <ac:chgData name="Do  Thuy Nga" userId="5e61f1ef-ec16-4b95-83f0-8a16fe7096de" providerId="ADAL" clId="{53D6B2D5-0187-FA43-9DB7-3CA788D23529}" dt="2021-09-19T01:23:46.783" v="171" actId="14100"/>
          <ac:spMkLst>
            <pc:docMk/>
            <pc:sldMk cId="473622521" sldId="350"/>
            <ac:spMk id="2" creationId="{AAB80B7D-8790-2547-ADB0-935B083C2D66}"/>
          </ac:spMkLst>
        </pc:spChg>
        <pc:spChg chg="add mod">
          <ac:chgData name="Do  Thuy Nga" userId="5e61f1ef-ec16-4b95-83f0-8a16fe7096de" providerId="ADAL" clId="{53D6B2D5-0187-FA43-9DB7-3CA788D23529}" dt="2021-09-19T01:24:01.524" v="174" actId="1076"/>
          <ac:spMkLst>
            <pc:docMk/>
            <pc:sldMk cId="473622521" sldId="350"/>
            <ac:spMk id="3" creationId="{1F1E4516-1321-0A46-ABEA-944122F2C5DE}"/>
          </ac:spMkLst>
        </pc:spChg>
        <pc:spChg chg="add del mod">
          <ac:chgData name="Do  Thuy Nga" userId="5e61f1ef-ec16-4b95-83f0-8a16fe7096de" providerId="ADAL" clId="{53D6B2D5-0187-FA43-9DB7-3CA788D23529}" dt="2021-09-19T01:22:35.834" v="153" actId="478"/>
          <ac:spMkLst>
            <pc:docMk/>
            <pc:sldMk cId="473622521" sldId="350"/>
            <ac:spMk id="5" creationId="{AE816ECC-6D46-DC41-89D3-FB353BF13593}"/>
          </ac:spMkLst>
        </pc:spChg>
        <pc:spChg chg="del mod">
          <ac:chgData name="Do  Thuy Nga" userId="5e61f1ef-ec16-4b95-83f0-8a16fe7096de" providerId="ADAL" clId="{53D6B2D5-0187-FA43-9DB7-3CA788D23529}" dt="2021-09-19T01:19:47.020" v="117" actId="478"/>
          <ac:spMkLst>
            <pc:docMk/>
            <pc:sldMk cId="473622521" sldId="350"/>
            <ac:spMk id="25" creationId="{04C9E193-C76B-41A3-AC29-F54F68AA15B5}"/>
          </ac:spMkLst>
        </pc:spChg>
        <pc:spChg chg="del mod">
          <ac:chgData name="Do  Thuy Nga" userId="5e61f1ef-ec16-4b95-83f0-8a16fe7096de" providerId="ADAL" clId="{53D6B2D5-0187-FA43-9DB7-3CA788D23529}" dt="2021-09-19T01:19:23.873" v="105" actId="478"/>
          <ac:spMkLst>
            <pc:docMk/>
            <pc:sldMk cId="473622521" sldId="350"/>
            <ac:spMk id="26" creationId="{3ACB8A79-68C4-4EE8-8C69-3B1357E72A05}"/>
          </ac:spMkLst>
        </pc:spChg>
        <pc:spChg chg="mod">
          <ac:chgData name="Do  Thuy Nga" userId="5e61f1ef-ec16-4b95-83f0-8a16fe7096de" providerId="ADAL" clId="{53D6B2D5-0187-FA43-9DB7-3CA788D23529}" dt="2021-09-19T01:23:09.182" v="156" actId="1076"/>
          <ac:spMkLst>
            <pc:docMk/>
            <pc:sldMk cId="473622521" sldId="350"/>
            <ac:spMk id="27" creationId="{CF763E7E-05FF-42A2-B64F-470CE12B3C39}"/>
          </ac:spMkLst>
        </pc:spChg>
        <pc:spChg chg="del mod topLvl">
          <ac:chgData name="Do  Thuy Nga" userId="5e61f1ef-ec16-4b95-83f0-8a16fe7096de" providerId="ADAL" clId="{53D6B2D5-0187-FA43-9DB7-3CA788D23529}" dt="2021-09-19T01:19:07.483" v="94" actId="478"/>
          <ac:spMkLst>
            <pc:docMk/>
            <pc:sldMk cId="473622521" sldId="350"/>
            <ac:spMk id="34" creationId="{D9D6531B-BA6A-450C-B8EF-10E18E176551}"/>
          </ac:spMkLst>
        </pc:spChg>
        <pc:spChg chg="del mod topLvl">
          <ac:chgData name="Do  Thuy Nga" userId="5e61f1ef-ec16-4b95-83f0-8a16fe7096de" providerId="ADAL" clId="{53D6B2D5-0187-FA43-9DB7-3CA788D23529}" dt="2021-09-19T01:19:11.650" v="98" actId="478"/>
          <ac:spMkLst>
            <pc:docMk/>
            <pc:sldMk cId="473622521" sldId="350"/>
            <ac:spMk id="51" creationId="{B1966CE6-A96B-4928-9BEC-58B7D0BFA40D}"/>
          </ac:spMkLst>
        </pc:spChg>
        <pc:spChg chg="add del mod">
          <ac:chgData name="Do  Thuy Nga" userId="5e61f1ef-ec16-4b95-83f0-8a16fe7096de" providerId="ADAL" clId="{53D6B2D5-0187-FA43-9DB7-3CA788D23529}" dt="2021-09-19T01:23:10.163" v="157"/>
          <ac:spMkLst>
            <pc:docMk/>
            <pc:sldMk cId="473622521" sldId="350"/>
            <ac:spMk id="52" creationId="{85C37D10-90FD-7044-9388-5CFC3E7A65A1}"/>
          </ac:spMkLst>
        </pc:spChg>
        <pc:spChg chg="add del mod">
          <ac:chgData name="Do  Thuy Nga" userId="5e61f1ef-ec16-4b95-83f0-8a16fe7096de" providerId="ADAL" clId="{53D6B2D5-0187-FA43-9DB7-3CA788D23529}" dt="2021-09-19T01:23:10.163" v="157"/>
          <ac:spMkLst>
            <pc:docMk/>
            <pc:sldMk cId="473622521" sldId="350"/>
            <ac:spMk id="53" creationId="{1955C4C2-90C6-394D-825B-87C7AC539D7E}"/>
          </ac:spMkLst>
        </pc:spChg>
        <pc:spChg chg="add del mod">
          <ac:chgData name="Do  Thuy Nga" userId="5e61f1ef-ec16-4b95-83f0-8a16fe7096de" providerId="ADAL" clId="{53D6B2D5-0187-FA43-9DB7-3CA788D23529}" dt="2021-09-19T01:23:10.163" v="157"/>
          <ac:spMkLst>
            <pc:docMk/>
            <pc:sldMk cId="473622521" sldId="350"/>
            <ac:spMk id="54" creationId="{FD0114F1-14A3-C94F-A912-9D4B476DC789}"/>
          </ac:spMkLst>
        </pc:spChg>
        <pc:spChg chg="add del mod">
          <ac:chgData name="Do  Thuy Nga" userId="5e61f1ef-ec16-4b95-83f0-8a16fe7096de" providerId="ADAL" clId="{53D6B2D5-0187-FA43-9DB7-3CA788D23529}" dt="2021-09-19T01:23:10.163" v="157"/>
          <ac:spMkLst>
            <pc:docMk/>
            <pc:sldMk cId="473622521" sldId="350"/>
            <ac:spMk id="55" creationId="{65387989-79A7-3A45-9151-B99CF3BD85DA}"/>
          </ac:spMkLst>
        </pc:spChg>
        <pc:spChg chg="add del mod">
          <ac:chgData name="Do  Thuy Nga" userId="5e61f1ef-ec16-4b95-83f0-8a16fe7096de" providerId="ADAL" clId="{53D6B2D5-0187-FA43-9DB7-3CA788D23529}" dt="2021-09-19T01:23:10.163" v="157"/>
          <ac:spMkLst>
            <pc:docMk/>
            <pc:sldMk cId="473622521" sldId="350"/>
            <ac:spMk id="56" creationId="{9BF1B3DD-BD5D-E746-B8AB-AF7E195C054D}"/>
          </ac:spMkLst>
        </pc:spChg>
        <pc:spChg chg="add del mod">
          <ac:chgData name="Do  Thuy Nga" userId="5e61f1ef-ec16-4b95-83f0-8a16fe7096de" providerId="ADAL" clId="{53D6B2D5-0187-FA43-9DB7-3CA788D23529}" dt="2021-09-19T01:23:10.163" v="157"/>
          <ac:spMkLst>
            <pc:docMk/>
            <pc:sldMk cId="473622521" sldId="350"/>
            <ac:spMk id="57" creationId="{A86A258E-7B01-3F48-8848-3B8DC57300FE}"/>
          </ac:spMkLst>
        </pc:spChg>
        <pc:spChg chg="add del mod">
          <ac:chgData name="Do  Thuy Nga" userId="5e61f1ef-ec16-4b95-83f0-8a16fe7096de" providerId="ADAL" clId="{53D6B2D5-0187-FA43-9DB7-3CA788D23529}" dt="2021-09-19T01:23:10.163" v="157"/>
          <ac:spMkLst>
            <pc:docMk/>
            <pc:sldMk cId="473622521" sldId="350"/>
            <ac:spMk id="58" creationId="{C6BBC8B0-B419-264C-BB41-D48BC290E741}"/>
          </ac:spMkLst>
        </pc:spChg>
        <pc:spChg chg="add del mod">
          <ac:chgData name="Do  Thuy Nga" userId="5e61f1ef-ec16-4b95-83f0-8a16fe7096de" providerId="ADAL" clId="{53D6B2D5-0187-FA43-9DB7-3CA788D23529}" dt="2021-09-19T01:23:10.163" v="157"/>
          <ac:spMkLst>
            <pc:docMk/>
            <pc:sldMk cId="473622521" sldId="350"/>
            <ac:spMk id="59" creationId="{DB2EA3FB-A342-1945-9F66-A40CD14BDB8B}"/>
          </ac:spMkLst>
        </pc:spChg>
        <pc:spChg chg="add del mod">
          <ac:chgData name="Do  Thuy Nga" userId="5e61f1ef-ec16-4b95-83f0-8a16fe7096de" providerId="ADAL" clId="{53D6B2D5-0187-FA43-9DB7-3CA788D23529}" dt="2021-09-19T01:23:10.163" v="157"/>
          <ac:spMkLst>
            <pc:docMk/>
            <pc:sldMk cId="473622521" sldId="350"/>
            <ac:spMk id="60" creationId="{EC6B6F1E-9B67-7A45-B259-E5AC132F654F}"/>
          </ac:spMkLst>
        </pc:spChg>
        <pc:spChg chg="add mod">
          <ac:chgData name="Do  Thuy Nga" userId="5e61f1ef-ec16-4b95-83f0-8a16fe7096de" providerId="ADAL" clId="{53D6B2D5-0187-FA43-9DB7-3CA788D23529}" dt="2021-09-19T01:24:11.713" v="177" actId="1076"/>
          <ac:spMkLst>
            <pc:docMk/>
            <pc:sldMk cId="473622521" sldId="350"/>
            <ac:spMk id="61" creationId="{D74D01FA-DA5C-C34B-A0F9-DADBDD221B84}"/>
          </ac:spMkLst>
        </pc:spChg>
        <pc:spChg chg="add mod">
          <ac:chgData name="Do  Thuy Nga" userId="5e61f1ef-ec16-4b95-83f0-8a16fe7096de" providerId="ADAL" clId="{53D6B2D5-0187-FA43-9DB7-3CA788D23529}" dt="2021-09-19T01:24:42.820" v="184" actId="1076"/>
          <ac:spMkLst>
            <pc:docMk/>
            <pc:sldMk cId="473622521" sldId="350"/>
            <ac:spMk id="62" creationId="{3B3FD65A-1120-CD42-B4FC-1CCAE0A767FC}"/>
          </ac:spMkLst>
        </pc:spChg>
        <pc:spChg chg="add mod">
          <ac:chgData name="Do  Thuy Nga" userId="5e61f1ef-ec16-4b95-83f0-8a16fe7096de" providerId="ADAL" clId="{53D6B2D5-0187-FA43-9DB7-3CA788D23529}" dt="2021-09-19T01:24:48.793" v="185" actId="1076"/>
          <ac:spMkLst>
            <pc:docMk/>
            <pc:sldMk cId="473622521" sldId="350"/>
            <ac:spMk id="63" creationId="{2BB0F865-6095-E54D-89F9-4E5ABA91E8B8}"/>
          </ac:spMkLst>
        </pc:spChg>
        <pc:spChg chg="add mod">
          <ac:chgData name="Do  Thuy Nga" userId="5e61f1ef-ec16-4b95-83f0-8a16fe7096de" providerId="ADAL" clId="{53D6B2D5-0187-FA43-9DB7-3CA788D23529}" dt="2021-09-19T01:25:19.303" v="192" actId="1076"/>
          <ac:spMkLst>
            <pc:docMk/>
            <pc:sldMk cId="473622521" sldId="350"/>
            <ac:spMk id="64" creationId="{EE42E6AC-D513-5B46-BC7E-7B743A0FB472}"/>
          </ac:spMkLst>
        </pc:spChg>
        <pc:spChg chg="add mod">
          <ac:chgData name="Do  Thuy Nga" userId="5e61f1ef-ec16-4b95-83f0-8a16fe7096de" providerId="ADAL" clId="{53D6B2D5-0187-FA43-9DB7-3CA788D23529}" dt="2021-09-19T01:25:01.674" v="188" actId="1076"/>
          <ac:spMkLst>
            <pc:docMk/>
            <pc:sldMk cId="473622521" sldId="350"/>
            <ac:spMk id="65" creationId="{07630816-64F8-5B4C-AC12-1391E9D72A71}"/>
          </ac:spMkLst>
        </pc:spChg>
        <pc:spChg chg="add mod">
          <ac:chgData name="Do  Thuy Nga" userId="5e61f1ef-ec16-4b95-83f0-8a16fe7096de" providerId="ADAL" clId="{53D6B2D5-0187-FA43-9DB7-3CA788D23529}" dt="2021-09-19T01:25:36.943" v="196" actId="1076"/>
          <ac:spMkLst>
            <pc:docMk/>
            <pc:sldMk cId="473622521" sldId="350"/>
            <ac:spMk id="66" creationId="{B833E73F-C969-D24C-95B6-3D633519DF61}"/>
          </ac:spMkLst>
        </pc:spChg>
        <pc:spChg chg="add mod">
          <ac:chgData name="Do  Thuy Nga" userId="5e61f1ef-ec16-4b95-83f0-8a16fe7096de" providerId="ADAL" clId="{53D6B2D5-0187-FA43-9DB7-3CA788D23529}" dt="2021-09-19T01:25:26.649" v="193" actId="1076"/>
          <ac:spMkLst>
            <pc:docMk/>
            <pc:sldMk cId="473622521" sldId="350"/>
            <ac:spMk id="67" creationId="{CF8C0A9F-1810-BE47-B40B-AB2EFF79807E}"/>
          </ac:spMkLst>
        </pc:spChg>
        <pc:spChg chg="add mod">
          <ac:chgData name="Do  Thuy Nga" userId="5e61f1ef-ec16-4b95-83f0-8a16fe7096de" providerId="ADAL" clId="{53D6B2D5-0187-FA43-9DB7-3CA788D23529}" dt="2021-09-19T01:25:06.770" v="189" actId="1076"/>
          <ac:spMkLst>
            <pc:docMk/>
            <pc:sldMk cId="473622521" sldId="350"/>
            <ac:spMk id="68" creationId="{51966A62-6AD2-4D48-8B83-8D26BF9A2B7A}"/>
          </ac:spMkLst>
        </pc:spChg>
        <pc:spChg chg="add mod">
          <ac:chgData name="Do  Thuy Nga" userId="5e61f1ef-ec16-4b95-83f0-8a16fe7096de" providerId="ADAL" clId="{53D6B2D5-0187-FA43-9DB7-3CA788D23529}" dt="2021-09-19T01:25:43.807" v="197" actId="1076"/>
          <ac:spMkLst>
            <pc:docMk/>
            <pc:sldMk cId="473622521" sldId="350"/>
            <ac:spMk id="69" creationId="{41EBDB6A-66CF-A545-87C3-B6D3B5D44B0B}"/>
          </ac:spMkLst>
        </pc:spChg>
        <pc:grpChg chg="add">
          <ac:chgData name="Do  Thuy Nga" userId="5e61f1ef-ec16-4b95-83f0-8a16fe7096de" providerId="ADAL" clId="{53D6B2D5-0187-FA43-9DB7-3CA788D23529}" dt="2021-09-19T01:22:08.668" v="151" actId="164"/>
          <ac:grpSpMkLst>
            <pc:docMk/>
            <pc:sldMk cId="473622521" sldId="350"/>
            <ac:grpSpMk id="4" creationId="{74789287-C0B6-3D4E-ACDB-C4DA7A1D6889}"/>
          </ac:grpSpMkLst>
        </pc:grpChg>
        <pc:grpChg chg="del">
          <ac:chgData name="Do  Thuy Nga" userId="5e61f1ef-ec16-4b95-83f0-8a16fe7096de" providerId="ADAL" clId="{53D6B2D5-0187-FA43-9DB7-3CA788D23529}" dt="2021-09-19T01:19:07.483" v="94" actId="478"/>
          <ac:grpSpMkLst>
            <pc:docMk/>
            <pc:sldMk cId="473622521" sldId="350"/>
            <ac:grpSpMk id="32" creationId="{DA0959E5-70C4-44C8-8C99-23ED0AF1C8B7}"/>
          </ac:grpSpMkLst>
        </pc:grpChg>
        <pc:grpChg chg="del">
          <ac:chgData name="Do  Thuy Nga" userId="5e61f1ef-ec16-4b95-83f0-8a16fe7096de" providerId="ADAL" clId="{53D6B2D5-0187-FA43-9DB7-3CA788D23529}" dt="2021-09-19T01:19:14.735" v="102" actId="478"/>
          <ac:grpSpMkLst>
            <pc:docMk/>
            <pc:sldMk cId="473622521" sldId="350"/>
            <ac:grpSpMk id="35" creationId="{F3EE8C5C-6AA8-46C5-B8A9-575F1DA04BC0}"/>
          </ac:grpSpMkLst>
        </pc:grpChg>
        <pc:grpChg chg="del">
          <ac:chgData name="Do  Thuy Nga" userId="5e61f1ef-ec16-4b95-83f0-8a16fe7096de" providerId="ADAL" clId="{53D6B2D5-0187-FA43-9DB7-3CA788D23529}" dt="2021-09-19T01:19:04.741" v="92" actId="478"/>
          <ac:grpSpMkLst>
            <pc:docMk/>
            <pc:sldMk cId="473622521" sldId="350"/>
            <ac:grpSpMk id="39" creationId="{35B8E5BD-B6D9-4334-AF4E-CC2A46E8D88C}"/>
          </ac:grpSpMkLst>
        </pc:grpChg>
        <pc:grpChg chg="del">
          <ac:chgData name="Do  Thuy Nga" userId="5e61f1ef-ec16-4b95-83f0-8a16fe7096de" providerId="ADAL" clId="{53D6B2D5-0187-FA43-9DB7-3CA788D23529}" dt="2021-09-19T01:18:52.169" v="88" actId="478"/>
          <ac:grpSpMkLst>
            <pc:docMk/>
            <pc:sldMk cId="473622521" sldId="350"/>
            <ac:grpSpMk id="42" creationId="{0ED751E4-9B4F-43A1-8701-24CAB3701C53}"/>
          </ac:grpSpMkLst>
        </pc:grpChg>
        <pc:grpChg chg="del">
          <ac:chgData name="Do  Thuy Nga" userId="5e61f1ef-ec16-4b95-83f0-8a16fe7096de" providerId="ADAL" clId="{53D6B2D5-0187-FA43-9DB7-3CA788D23529}" dt="2021-09-19T01:19:01.458" v="91" actId="478"/>
          <ac:grpSpMkLst>
            <pc:docMk/>
            <pc:sldMk cId="473622521" sldId="350"/>
            <ac:grpSpMk id="46" creationId="{565B4583-4D3A-41BE-91E3-FF8E50F6492F}"/>
          </ac:grpSpMkLst>
        </pc:grpChg>
        <pc:grpChg chg="del">
          <ac:chgData name="Do  Thuy Nga" userId="5e61f1ef-ec16-4b95-83f0-8a16fe7096de" providerId="ADAL" clId="{53D6B2D5-0187-FA43-9DB7-3CA788D23529}" dt="2021-09-19T01:19:11.650" v="98" actId="478"/>
          <ac:grpSpMkLst>
            <pc:docMk/>
            <pc:sldMk cId="473622521" sldId="350"/>
            <ac:grpSpMk id="49" creationId="{0A4A8233-E482-4B37-B863-839C6331B56C}"/>
          </ac:grpSpMkLst>
        </pc:grpChg>
        <pc:picChg chg="del">
          <ac:chgData name="Do  Thuy Nga" userId="5e61f1ef-ec16-4b95-83f0-8a16fe7096de" providerId="ADAL" clId="{53D6B2D5-0187-FA43-9DB7-3CA788D23529}" dt="2021-09-19T01:19:12.382" v="99" actId="478"/>
          <ac:picMkLst>
            <pc:docMk/>
            <pc:sldMk cId="473622521" sldId="350"/>
            <ac:picMk id="28" creationId="{423664A9-9E1C-4BCF-A5C0-759E501A58E3}"/>
          </ac:picMkLst>
        </pc:picChg>
        <pc:picChg chg="del">
          <ac:chgData name="Do  Thuy Nga" userId="5e61f1ef-ec16-4b95-83f0-8a16fe7096de" providerId="ADAL" clId="{53D6B2D5-0187-FA43-9DB7-3CA788D23529}" dt="2021-09-19T01:19:15.418" v="103" actId="478"/>
          <ac:picMkLst>
            <pc:docMk/>
            <pc:sldMk cId="473622521" sldId="350"/>
            <ac:picMk id="30" creationId="{A5B5E837-6A42-40DE-AE6C-F70991D98073}"/>
          </ac:picMkLst>
        </pc:picChg>
        <pc:picChg chg="del topLvl">
          <ac:chgData name="Do  Thuy Nga" userId="5e61f1ef-ec16-4b95-83f0-8a16fe7096de" providerId="ADAL" clId="{53D6B2D5-0187-FA43-9DB7-3CA788D23529}" dt="2021-09-19T01:19:08.212" v="95" actId="478"/>
          <ac:picMkLst>
            <pc:docMk/>
            <pc:sldMk cId="473622521" sldId="350"/>
            <ac:picMk id="33" creationId="{513C4A5F-145D-4103-AD80-B472CC1BDDDF}"/>
          </ac:picMkLst>
        </pc:picChg>
        <pc:picChg chg="del">
          <ac:chgData name="Do  Thuy Nga" userId="5e61f1ef-ec16-4b95-83f0-8a16fe7096de" providerId="ADAL" clId="{53D6B2D5-0187-FA43-9DB7-3CA788D23529}" dt="2021-09-19T01:19:14.130" v="101" actId="478"/>
          <ac:picMkLst>
            <pc:docMk/>
            <pc:sldMk cId="473622521" sldId="350"/>
            <ac:picMk id="38" creationId="{0FFFFF8D-E480-48D3-9F35-6AA9EC080DB5}"/>
          </ac:picMkLst>
        </pc:picChg>
        <pc:picChg chg="del">
          <ac:chgData name="Do  Thuy Nga" userId="5e61f1ef-ec16-4b95-83f0-8a16fe7096de" providerId="ADAL" clId="{53D6B2D5-0187-FA43-9DB7-3CA788D23529}" dt="2021-09-19T01:19:09.490" v="96" actId="478"/>
          <ac:picMkLst>
            <pc:docMk/>
            <pc:sldMk cId="473622521" sldId="350"/>
            <ac:picMk id="45" creationId="{A9DCC579-EC1D-4707-B11E-D18FFE16B129}"/>
          </ac:picMkLst>
        </pc:picChg>
        <pc:picChg chg="del topLvl">
          <ac:chgData name="Do  Thuy Nga" userId="5e61f1ef-ec16-4b95-83f0-8a16fe7096de" providerId="ADAL" clId="{53D6B2D5-0187-FA43-9DB7-3CA788D23529}" dt="2021-09-19T01:19:13.041" v="100" actId="478"/>
          <ac:picMkLst>
            <pc:docMk/>
            <pc:sldMk cId="473622521" sldId="350"/>
            <ac:picMk id="50" creationId="{00CA5678-4B55-4A33-9275-FBA7D21B21B5}"/>
          </ac:picMkLst>
        </pc:picChg>
      </pc:sldChg>
      <pc:sldMasterChg chg="delSldLayout">
        <pc:chgData name="Do  Thuy Nga" userId="5e61f1ef-ec16-4b95-83f0-8a16fe7096de" providerId="ADAL" clId="{53D6B2D5-0187-FA43-9DB7-3CA788D23529}" dt="2021-09-20T00:55:10.949" v="276" actId="2696"/>
        <pc:sldMasterMkLst>
          <pc:docMk/>
          <pc:sldMasterMk cId="0" sldId="2147483663"/>
        </pc:sldMasterMkLst>
        <pc:sldLayoutChg chg="del">
          <pc:chgData name="Do  Thuy Nga" userId="5e61f1ef-ec16-4b95-83f0-8a16fe7096de" providerId="ADAL" clId="{53D6B2D5-0187-FA43-9DB7-3CA788D23529}" dt="2021-09-20T00:55:10.949" v="276" actId="2696"/>
          <pc:sldLayoutMkLst>
            <pc:docMk/>
            <pc:sldMasterMk cId="0" sldId="2147483663"/>
            <pc:sldLayoutMk cId="3008106771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318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139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5304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4833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771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492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gif"/><Relationship Id="rId12" Type="http://schemas.openxmlformats.org/officeDocument/2006/relationships/image" Target="../media/image30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9.gif"/><Relationship Id="rId5" Type="http://schemas.openxmlformats.org/officeDocument/2006/relationships/audio" Target="../media/audio3.wav"/><Relationship Id="rId10" Type="http://schemas.openxmlformats.org/officeDocument/2006/relationships/image" Target="../media/image28.gif"/><Relationship Id="rId4" Type="http://schemas.openxmlformats.org/officeDocument/2006/relationships/audio" Target="../media/audio2.wav"/><Relationship Id="rId9" Type="http://schemas.openxmlformats.org/officeDocument/2006/relationships/image" Target="../media/image27.gif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notesSlide" Target="../notesSlides/notesSlide5.xml"/><Relationship Id="rId7" Type="http://schemas.microsoft.com/office/2007/relationships/hdphoto" Target="../media/hdphoto10.wdp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IXPmUabQvmQ?feature=oembed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DhnjH8_PLqs?feature=oembed" TargetMode="Externa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4.png"/><Relationship Id="rId3" Type="http://schemas.openxmlformats.org/officeDocument/2006/relationships/slide" Target="slide23.xml"/><Relationship Id="rId7" Type="http://schemas.openxmlformats.org/officeDocument/2006/relationships/image" Target="../media/image53.png"/><Relationship Id="rId12" Type="http://schemas.openxmlformats.org/officeDocument/2006/relationships/slide" Target="slide27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22.xml"/><Relationship Id="rId11" Type="http://schemas.openxmlformats.org/officeDocument/2006/relationships/slide" Target="slide26.xml"/><Relationship Id="rId5" Type="http://schemas.openxmlformats.org/officeDocument/2006/relationships/image" Target="../media/image52.jpeg"/><Relationship Id="rId10" Type="http://schemas.openxmlformats.org/officeDocument/2006/relationships/slide" Target="slide24.xml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microsoft.com/office/2007/relationships/hdphoto" Target="../media/hdphoto1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6.png"/><Relationship Id="rId5" Type="http://schemas.openxmlformats.org/officeDocument/2006/relationships/slide" Target="slide21.xml"/><Relationship Id="rId4" Type="http://schemas.openxmlformats.org/officeDocument/2006/relationships/image" Target="../media/image55.jpg"/><Relationship Id="rId9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microsoft.com/office/2007/relationships/hdphoto" Target="../media/hdphoto1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6.png"/><Relationship Id="rId5" Type="http://schemas.openxmlformats.org/officeDocument/2006/relationships/slide" Target="slide21.xml"/><Relationship Id="rId4" Type="http://schemas.openxmlformats.org/officeDocument/2006/relationships/image" Target="../media/image55.jpg"/><Relationship Id="rId9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microsoft.com/office/2007/relationships/hdphoto" Target="../media/hdphoto1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6.png"/><Relationship Id="rId5" Type="http://schemas.openxmlformats.org/officeDocument/2006/relationships/slide" Target="slide21.xml"/><Relationship Id="rId4" Type="http://schemas.openxmlformats.org/officeDocument/2006/relationships/image" Target="../media/image55.jpg"/><Relationship Id="rId9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microsoft.com/office/2007/relationships/hdphoto" Target="../media/hdphoto12.wdp"/><Relationship Id="rId12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slide" Target="slide21.xml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microsoft.com/office/2007/relationships/hdphoto" Target="../media/hdphoto12.wdp"/><Relationship Id="rId12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slide" Target="slide21.xml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microsoft.com/office/2007/relationships/hdphoto" Target="../media/hdphoto13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microsoft.com/office/2007/relationships/hdphoto" Target="../media/hdphoto2.wdp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9.gif"/><Relationship Id="rId5" Type="http://schemas.openxmlformats.org/officeDocument/2006/relationships/image" Target="../media/image4.pn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19" Type="http://schemas.microsoft.com/office/2007/relationships/hdphoto" Target="../media/hdphoto5.wdp"/><Relationship Id="rId4" Type="http://schemas.openxmlformats.org/officeDocument/2006/relationships/image" Target="../media/image3.jpg"/><Relationship Id="rId9" Type="http://schemas.openxmlformats.org/officeDocument/2006/relationships/image" Target="../media/image7.gif"/><Relationship Id="rId14" Type="http://schemas.openxmlformats.org/officeDocument/2006/relationships/image" Target="../media/image11.png"/><Relationship Id="rId22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9.png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9.xml"/><Relationship Id="rId7" Type="http://schemas.microsoft.com/office/2007/relationships/hdphoto" Target="../media/hdphoto1.wdp"/><Relationship Id="rId12" Type="http://schemas.microsoft.com/office/2007/relationships/hdphoto" Target="../media/hdphoto6.wdp"/><Relationship Id="rId17" Type="http://schemas.openxmlformats.org/officeDocument/2006/relationships/slide" Target="slide10.xml"/><Relationship Id="rId25" Type="http://schemas.openxmlformats.org/officeDocument/2006/relationships/slide" Target="slide11.xml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24" Type="http://schemas.openxmlformats.org/officeDocument/2006/relationships/image" Target="../media/image23.png"/><Relationship Id="rId5" Type="http://schemas.openxmlformats.org/officeDocument/2006/relationships/image" Target="../media/image3.jpg"/><Relationship Id="rId15" Type="http://schemas.openxmlformats.org/officeDocument/2006/relationships/image" Target="../media/image9.gif"/><Relationship Id="rId23" Type="http://schemas.openxmlformats.org/officeDocument/2006/relationships/slide" Target="slide8.xml"/><Relationship Id="rId28" Type="http://schemas.openxmlformats.org/officeDocument/2006/relationships/image" Target="../media/image25.png"/><Relationship Id="rId10" Type="http://schemas.openxmlformats.org/officeDocument/2006/relationships/image" Target="../media/image7.gif"/><Relationship Id="rId19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6.jpg"/><Relationship Id="rId14" Type="http://schemas.microsoft.com/office/2007/relationships/hdphoto" Target="../media/hdphoto7.wdp"/><Relationship Id="rId22" Type="http://schemas.openxmlformats.org/officeDocument/2006/relationships/image" Target="../media/image22.png"/><Relationship Id="rId27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gif"/><Relationship Id="rId12" Type="http://schemas.openxmlformats.org/officeDocument/2006/relationships/image" Target="../media/image30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9.gif"/><Relationship Id="rId5" Type="http://schemas.openxmlformats.org/officeDocument/2006/relationships/audio" Target="../media/audio3.wav"/><Relationship Id="rId10" Type="http://schemas.openxmlformats.org/officeDocument/2006/relationships/image" Target="../media/image28.gif"/><Relationship Id="rId4" Type="http://schemas.openxmlformats.org/officeDocument/2006/relationships/audio" Target="../media/audio2.wav"/><Relationship Id="rId9" Type="http://schemas.openxmlformats.org/officeDocument/2006/relationships/image" Target="../media/image27.gif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gif"/><Relationship Id="rId12" Type="http://schemas.openxmlformats.org/officeDocument/2006/relationships/image" Target="../media/image30.gif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9.gif"/><Relationship Id="rId5" Type="http://schemas.openxmlformats.org/officeDocument/2006/relationships/audio" Target="../media/audio3.wav"/><Relationship Id="rId15" Type="http://schemas.microsoft.com/office/2007/relationships/hdphoto" Target="../media/hdphoto8.wdp"/><Relationship Id="rId10" Type="http://schemas.openxmlformats.org/officeDocument/2006/relationships/image" Target="../media/image28.gif"/><Relationship Id="rId4" Type="http://schemas.openxmlformats.org/officeDocument/2006/relationships/audio" Target="../media/audio2.wav"/><Relationship Id="rId9" Type="http://schemas.openxmlformats.org/officeDocument/2006/relationships/image" Target="../media/image27.gif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gif"/><Relationship Id="rId12" Type="http://schemas.openxmlformats.org/officeDocument/2006/relationships/image" Target="../media/image30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9.gif"/><Relationship Id="rId5" Type="http://schemas.openxmlformats.org/officeDocument/2006/relationships/audio" Target="../media/audio3.wav"/><Relationship Id="rId10" Type="http://schemas.openxmlformats.org/officeDocument/2006/relationships/image" Target="../media/image28.gif"/><Relationship Id="rId4" Type="http://schemas.openxmlformats.org/officeDocument/2006/relationships/audio" Target="../media/audio2.wav"/><Relationship Id="rId9" Type="http://schemas.openxmlformats.org/officeDocument/2006/relationships/image" Target="../media/image27.gif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gif"/><Relationship Id="rId12" Type="http://schemas.openxmlformats.org/officeDocument/2006/relationships/image" Target="../media/image30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9.gif"/><Relationship Id="rId5" Type="http://schemas.openxmlformats.org/officeDocument/2006/relationships/audio" Target="../media/audio3.wav"/><Relationship Id="rId10" Type="http://schemas.openxmlformats.org/officeDocument/2006/relationships/image" Target="../media/image28.gif"/><Relationship Id="rId4" Type="http://schemas.openxmlformats.org/officeDocument/2006/relationships/audio" Target="../media/audio2.wav"/><Relationship Id="rId9" Type="http://schemas.openxmlformats.org/officeDocument/2006/relationships/image" Target="../media/image27.gif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084926" y="1674714"/>
            <a:ext cx="702327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Nunito Black" pitchFamily="2" charset="77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5400" b="1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Nunito Black" pitchFamily="2" charset="77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lvl="0" algn="ctr">
              <a:defRPr/>
            </a:pPr>
            <a:r>
              <a:rPr lang="en-US" sz="5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Nunito Black" pitchFamily="2" charset="77"/>
                <a:cs typeface="Times New Roman" panose="02020603050405020304" pitchFamily="18" charset="0"/>
              </a:rPr>
              <a:t>Luyện</a:t>
            </a:r>
            <a:r>
              <a:rPr lang="en-US" sz="5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5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Nunito Black" pitchFamily="2" charset="77"/>
                <a:cs typeface="Times New Roman" panose="02020603050405020304" pitchFamily="18" charset="0"/>
              </a:rPr>
              <a:t>tập</a:t>
            </a:r>
            <a:r>
              <a:rPr lang="en-US" sz="5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5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Nunito Black" pitchFamily="2" charset="77"/>
                <a:cs typeface="Times New Roman" panose="02020603050405020304" pitchFamily="18" charset="0"/>
              </a:rPr>
              <a:t>chung</a:t>
            </a:r>
            <a:endParaRPr sz="5400" b="1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Nunito Black" pitchFamily="2" charset="77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292943" y="916332"/>
            <a:ext cx="5873376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Nunito Black" pitchFamily="2" charset="77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9424208" y="367061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Hiệu</a:t>
            </a:r>
            <a:endParaRPr lang="en-US" sz="2800" b="1" dirty="0">
              <a:solidFill>
                <a:srgbClr val="002060"/>
              </a:solidFill>
              <a:latin typeface="Nunito Black" pitchFamily="2" charset="77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879092" y="369762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trừ</a:t>
            </a:r>
            <a:endParaRPr lang="en-US" sz="2800" b="1" dirty="0">
              <a:solidFill>
                <a:srgbClr val="002060"/>
              </a:solidFill>
              <a:latin typeface="Nunito Black" pitchFamily="2" charset="77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3744089" y="370926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Tổng</a:t>
            </a:r>
            <a:endParaRPr lang="en-US" sz="2800" b="1" dirty="0">
              <a:solidFill>
                <a:srgbClr val="002060"/>
              </a:solidFill>
              <a:latin typeface="Nunito Black" pitchFamily="2" charset="77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ADAADF-6ECF-475A-8790-871B4292F5BF}"/>
              </a:ext>
            </a:extLst>
          </p:cNvPr>
          <p:cNvSpPr txBox="1"/>
          <p:nvPr/>
        </p:nvSpPr>
        <p:spPr>
          <a:xfrm>
            <a:off x="3402614" y="1732175"/>
            <a:ext cx="3886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 40 </a:t>
            </a:r>
            <a:r>
              <a:rPr lang="en-US" sz="2800" b="1" dirty="0" err="1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788033-53E4-43A1-87F5-6C5C69A663F9}"/>
              </a:ext>
            </a:extLst>
          </p:cNvPr>
          <p:cNvSpPr txBox="1"/>
          <p:nvPr/>
        </p:nvSpPr>
        <p:spPr>
          <a:xfrm>
            <a:off x="2551862" y="1092346"/>
            <a:ext cx="5304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Nunito Black" pitchFamily="2" charset="77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nito Black" pitchFamily="2" charset="77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nito Black" pitchFamily="2" charset="77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Nunito Black" pitchFamily="2" charset="77"/>
                <a:cs typeface="Times New Roman" panose="02020603050405020304" pitchFamily="18" charset="0"/>
              </a:rPr>
              <a:t>: 60 – 20 = 40</a:t>
            </a:r>
          </a:p>
        </p:txBody>
      </p:sp>
      <p:sp>
        <p:nvSpPr>
          <p:cNvPr id="24" name="Rectangle: Rounded Corners 22">
            <a:extLst>
              <a:ext uri="{FF2B5EF4-FFF2-40B4-BE49-F238E27FC236}">
                <a16:creationId xmlns:a16="http://schemas.microsoft.com/office/drawing/2014/main" id="{7F3BF777-FBF3-4C68-9110-158293EE27A8}"/>
              </a:ext>
            </a:extLst>
          </p:cNvPr>
          <p:cNvSpPr/>
          <p:nvPr/>
        </p:nvSpPr>
        <p:spPr>
          <a:xfrm>
            <a:off x="6613810" y="369762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trừ</a:t>
            </a:r>
            <a:endParaRPr lang="en-US" sz="2800" b="1" dirty="0">
              <a:solidFill>
                <a:srgbClr val="002060"/>
              </a:solidFill>
              <a:latin typeface="Nunito Black" pitchFamily="2" charset="77"/>
              <a:cs typeface="Times New Roman" panose="02020603050405020304" pitchFamily="18" charset="0"/>
            </a:endParaRPr>
          </a:p>
        </p:txBody>
      </p:sp>
      <p:pic>
        <p:nvPicPr>
          <p:cNvPr id="2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B57F9622-B08B-4547-BBD3-921BA4584A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5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2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Nunito Black" pitchFamily="2" charset="77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Nunito Black" pitchFamily="2" charset="77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587461" y="491730"/>
            <a:ext cx="10370443" cy="739365"/>
            <a:chOff x="1217853" y="586126"/>
            <a:chExt cx="5047533" cy="51530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60361" y="627819"/>
              <a:ext cx="4805025" cy="451119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cánh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diều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gắn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với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vạch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chỉ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nào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trên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tia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dưới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đây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17853" y="586126"/>
              <a:ext cx="344671" cy="5153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436711" y="5549453"/>
            <a:ext cx="5375784" cy="8525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Nunito Black" pitchFamily="2" charset="77"/>
              </a:rPr>
              <a:t>Làm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Nunito Black" pitchFamily="2" charset="77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Nunito Black" pitchFamily="2" charset="77"/>
              </a:rPr>
              <a:t>bài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Nunito Black" pitchFamily="2" charset="77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Nunito Black" pitchFamily="2" charset="77"/>
              </a:rPr>
              <a:t>tập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Nunito Black" pitchFamily="2" charset="77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Nunito Black" pitchFamily="2" charset="77"/>
              </a:rPr>
              <a:t>vào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Nunito Black" pitchFamily="2" charset="77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Nunito Black" pitchFamily="2" charset="77"/>
              </a:rPr>
              <a:t>vở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Nunito Black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591C5-E125-4984-97AE-77CC2F0603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067"/>
          <a:stretch/>
        </p:blipFill>
        <p:spPr>
          <a:xfrm>
            <a:off x="1159900" y="1764145"/>
            <a:ext cx="9723809" cy="2612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AF79A6-6FA3-46CD-9CC3-9B39C34471DA}"/>
              </a:ext>
            </a:extLst>
          </p:cNvPr>
          <p:cNvGrpSpPr/>
          <p:nvPr/>
        </p:nvGrpSpPr>
        <p:grpSpPr>
          <a:xfrm>
            <a:off x="2583286" y="2097739"/>
            <a:ext cx="613186" cy="505612"/>
            <a:chOff x="3434250" y="2151527"/>
            <a:chExt cx="613186" cy="50561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1ABDC-BEE4-4100-803E-1032434729FC}"/>
                </a:ext>
              </a:extLst>
            </p:cNvPr>
            <p:cNvSpPr/>
            <p:nvPr/>
          </p:nvSpPr>
          <p:spPr>
            <a:xfrm>
              <a:off x="3455766" y="2151529"/>
              <a:ext cx="503048" cy="50561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Nunito Black" pitchFamily="2" charset="7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C80502-DDEC-42A4-88AF-0D8BB7B8429D}"/>
                </a:ext>
              </a:extLst>
            </p:cNvPr>
            <p:cNvSpPr txBox="1"/>
            <p:nvPr/>
          </p:nvSpPr>
          <p:spPr>
            <a:xfrm>
              <a:off x="3434250" y="2151527"/>
              <a:ext cx="613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Nunito Black" pitchFamily="2" charset="77"/>
                </a:rPr>
                <a:t>10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BC0396-0F3B-486E-B1DC-063DEF628D93}"/>
              </a:ext>
            </a:extLst>
          </p:cNvPr>
          <p:cNvGrpSpPr/>
          <p:nvPr/>
        </p:nvGrpSpPr>
        <p:grpSpPr>
          <a:xfrm>
            <a:off x="5600039" y="2095020"/>
            <a:ext cx="613186" cy="505612"/>
            <a:chOff x="3434250" y="2151527"/>
            <a:chExt cx="613186" cy="50561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6A2375-CE3C-41ED-A2F5-643B4A4C81F2}"/>
                </a:ext>
              </a:extLst>
            </p:cNvPr>
            <p:cNvSpPr/>
            <p:nvPr/>
          </p:nvSpPr>
          <p:spPr>
            <a:xfrm>
              <a:off x="3455766" y="2151529"/>
              <a:ext cx="503048" cy="50561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Nunito Black" pitchFamily="2" charset="7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9D0F6C-D829-497C-B8EF-EEBF2AE3C920}"/>
                </a:ext>
              </a:extLst>
            </p:cNvPr>
            <p:cNvSpPr txBox="1"/>
            <p:nvPr/>
          </p:nvSpPr>
          <p:spPr>
            <a:xfrm>
              <a:off x="3434250" y="2151527"/>
              <a:ext cx="613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Nunito Black" pitchFamily="2" charset="77"/>
                </a:rPr>
                <a:t>45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B4A462-5801-4CB9-914D-CB96D471A3AA}"/>
              </a:ext>
            </a:extLst>
          </p:cNvPr>
          <p:cNvGrpSpPr/>
          <p:nvPr/>
        </p:nvGrpSpPr>
        <p:grpSpPr>
          <a:xfrm>
            <a:off x="7716031" y="2095020"/>
            <a:ext cx="695338" cy="505612"/>
            <a:chOff x="3434250" y="2151527"/>
            <a:chExt cx="695338" cy="50561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D0659E5-B122-4797-A809-90579414EB75}"/>
                </a:ext>
              </a:extLst>
            </p:cNvPr>
            <p:cNvSpPr/>
            <p:nvPr/>
          </p:nvSpPr>
          <p:spPr>
            <a:xfrm>
              <a:off x="3455766" y="2151529"/>
              <a:ext cx="503048" cy="50561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Nunito Black" pitchFamily="2" charset="7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87A83E-A85D-4424-ABA7-24639AF34380}"/>
                </a:ext>
              </a:extLst>
            </p:cNvPr>
            <p:cNvSpPr txBox="1"/>
            <p:nvPr/>
          </p:nvSpPr>
          <p:spPr>
            <a:xfrm>
              <a:off x="3434250" y="2151527"/>
              <a:ext cx="695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Nunito Black" pitchFamily="2" charset="77"/>
                </a:rPr>
                <a:t>70</a:t>
              </a:r>
              <a:endParaRPr lang="en-US" sz="2400" b="1" dirty="0">
                <a:solidFill>
                  <a:srgbClr val="FFFF00"/>
                </a:solidFill>
                <a:latin typeface="Nunito Black" pitchFamily="2" charset="77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813118-C891-40C8-82D1-7DEA57CF2AC2}"/>
              </a:ext>
            </a:extLst>
          </p:cNvPr>
          <p:cNvGrpSpPr/>
          <p:nvPr/>
        </p:nvGrpSpPr>
        <p:grpSpPr>
          <a:xfrm>
            <a:off x="10061646" y="2104865"/>
            <a:ext cx="613186" cy="505610"/>
            <a:chOff x="3455766" y="2151529"/>
            <a:chExt cx="613186" cy="50561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434AF0C-2BC2-47CB-8DBB-4DD33A426980}"/>
                </a:ext>
              </a:extLst>
            </p:cNvPr>
            <p:cNvSpPr/>
            <p:nvPr/>
          </p:nvSpPr>
          <p:spPr>
            <a:xfrm>
              <a:off x="3455766" y="2151529"/>
              <a:ext cx="503048" cy="50561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Nunito Black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14C6ED6-57F7-48AC-8D46-B9C49955297F}"/>
                </a:ext>
              </a:extLst>
            </p:cNvPr>
            <p:cNvSpPr txBox="1"/>
            <p:nvPr/>
          </p:nvSpPr>
          <p:spPr>
            <a:xfrm>
              <a:off x="3455766" y="2162285"/>
              <a:ext cx="613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Nunito Black" pitchFamily="2" charset="77"/>
                </a:rPr>
                <a:t>97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29" b="90000" l="0" r="99197">
                        <a14:foregroundMark x1="58635" y1="73571" x2="58635" y2="73571"/>
                        <a14:foregroundMark x1="39357" y1="76071" x2="39357" y2="76071"/>
                        <a14:foregroundMark x1="39357" y1="76071" x2="39357" y2="76071"/>
                        <a14:foregroundMark x1="39357" y1="67143" x2="39357" y2="67143"/>
                        <a14:foregroundMark x1="47791" y1="68214" x2="47791" y2="68214"/>
                        <a14:foregroundMark x1="32530" y1="69286" x2="32530" y2="6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30" y="4199594"/>
            <a:ext cx="1619013" cy="1820577"/>
          </a:xfrm>
          <a:prstGeom prst="rect">
            <a:avLst/>
          </a:prstGeom>
        </p:spPr>
      </p:pic>
      <p:pic>
        <p:nvPicPr>
          <p:cNvPr id="2" name="Đồng hồ đếm ngược 60 giây" descr="Đồng hồ đếm ngược 60 giây">
            <a:hlinkClick r:id="" action="ppaction://media"/>
            <a:extLst>
              <a:ext uri="{FF2B5EF4-FFF2-40B4-BE49-F238E27FC236}">
                <a16:creationId xmlns:a16="http://schemas.microsoft.com/office/drawing/2014/main" id="{F019B6E3-69D1-9849-8127-7702D131FB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4655" y="5629385"/>
            <a:ext cx="1747107" cy="107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05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0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F763E7E-05FF-42A2-B64F-470CE12B3C39}"/>
              </a:ext>
            </a:extLst>
          </p:cNvPr>
          <p:cNvSpPr/>
          <p:nvPr/>
        </p:nvSpPr>
        <p:spPr>
          <a:xfrm>
            <a:off x="1226372" y="742278"/>
            <a:ext cx="9703397" cy="5314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Nunito Black" pitchFamily="2" charset="77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190999A-66FF-4678-A742-6C7283901AA0}"/>
              </a:ext>
            </a:extLst>
          </p:cNvPr>
          <p:cNvSpPr/>
          <p:nvPr/>
        </p:nvSpPr>
        <p:spPr>
          <a:xfrm>
            <a:off x="831613" y="734115"/>
            <a:ext cx="789518" cy="73936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Nunito Black" pitchFamily="2" charset="77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C9E193-C76B-41A3-AC29-F54F68AA15B5}"/>
              </a:ext>
            </a:extLst>
          </p:cNvPr>
          <p:cNvSpPr txBox="1"/>
          <p:nvPr/>
        </p:nvSpPr>
        <p:spPr>
          <a:xfrm>
            <a:off x="1322178" y="761664"/>
            <a:ext cx="8693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: 53, 40, 1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B8A79-68C4-4EE8-8C69-3B1357E72A05}"/>
              </a:ext>
            </a:extLst>
          </p:cNvPr>
          <p:cNvSpPr txBox="1"/>
          <p:nvPr/>
        </p:nvSpPr>
        <p:spPr>
          <a:xfrm>
            <a:off x="1322177" y="1381703"/>
            <a:ext cx="8693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: 19, 73, 11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5E837-6A42-40DE-AE6C-F70991D980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5"/>
          <a:stretch/>
        </p:blipFill>
        <p:spPr>
          <a:xfrm>
            <a:off x="3771430" y="2135111"/>
            <a:ext cx="4649139" cy="401826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A0959E5-70C4-44C8-8C99-23ED0AF1C8B7}"/>
              </a:ext>
            </a:extLst>
          </p:cNvPr>
          <p:cNvGrpSpPr/>
          <p:nvPr/>
        </p:nvGrpSpPr>
        <p:grpSpPr>
          <a:xfrm>
            <a:off x="1546856" y="1838495"/>
            <a:ext cx="4339219" cy="1906557"/>
            <a:chOff x="1959427" y="1485290"/>
            <a:chExt cx="3962670" cy="190655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13C4A5F-145D-4103-AD80-B472CC1BD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 flipH="1">
              <a:off x="1959427" y="1485290"/>
              <a:ext cx="3962670" cy="190655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D6531B-BA6A-450C-B8EF-10E18E176551}"/>
                </a:ext>
              </a:extLst>
            </p:cNvPr>
            <p:cNvSpPr txBox="1"/>
            <p:nvPr/>
          </p:nvSpPr>
          <p:spPr>
            <a:xfrm>
              <a:off x="1959428" y="1840899"/>
              <a:ext cx="364912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liền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trước</a:t>
              </a:r>
              <a:endParaRPr lang="en-US" sz="2800" b="1" dirty="0">
                <a:latin typeface="Nunito Black" pitchFamily="2" charset="77"/>
                <a:cs typeface="Arial" panose="020B0604020202020204" pitchFamily="34" charset="0"/>
              </a:endParaRPr>
            </a:p>
            <a:p>
              <a:pPr algn="ctr"/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53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EE8C5C-6AA8-46C5-B8A9-575F1DA04BC0}"/>
              </a:ext>
            </a:extLst>
          </p:cNvPr>
          <p:cNvGrpSpPr/>
          <p:nvPr/>
        </p:nvGrpSpPr>
        <p:grpSpPr>
          <a:xfrm flipH="1">
            <a:off x="6003641" y="2135111"/>
            <a:ext cx="4068010" cy="1377953"/>
            <a:chOff x="6181891" y="1472037"/>
            <a:chExt cx="3471394" cy="190655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914B06B-4CA9-416D-8B33-E14BC2421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1" y="1472037"/>
              <a:ext cx="3471394" cy="19065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4FB7FB1-A7C0-4D5F-8C42-78B0B40C7E32}"/>
                </a:ext>
              </a:extLst>
            </p:cNvPr>
            <p:cNvSpPr txBox="1"/>
            <p:nvPr/>
          </p:nvSpPr>
          <p:spPr>
            <a:xfrm>
              <a:off x="6654400" y="1982756"/>
              <a:ext cx="2478805" cy="723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52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FFFFF8D-E480-48D3-9F35-6AA9EC080D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67" y="2500053"/>
            <a:ext cx="512479" cy="89179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35B8E5BD-B6D9-4334-AF4E-CC2A46E8D88C}"/>
              </a:ext>
            </a:extLst>
          </p:cNvPr>
          <p:cNvGrpSpPr/>
          <p:nvPr/>
        </p:nvGrpSpPr>
        <p:grpSpPr>
          <a:xfrm>
            <a:off x="2175828" y="1871709"/>
            <a:ext cx="2555284" cy="1906557"/>
            <a:chOff x="1959428" y="1485290"/>
            <a:chExt cx="2555284" cy="190655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F319D2C-71A3-42E7-95CA-A121C7385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65"/>
            <a:stretch/>
          </p:blipFill>
          <p:spPr>
            <a:xfrm flipH="1">
              <a:off x="1959428" y="1485290"/>
              <a:ext cx="2555284" cy="190655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CB9060E-D561-4D94-93F8-BC2431FCA53E}"/>
                </a:ext>
              </a:extLst>
            </p:cNvPr>
            <p:cNvSpPr txBox="1"/>
            <p:nvPr/>
          </p:nvSpPr>
          <p:spPr>
            <a:xfrm>
              <a:off x="2494034" y="2082131"/>
              <a:ext cx="1729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39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ED751E4-9B4F-43A1-8701-24CAB3701C53}"/>
              </a:ext>
            </a:extLst>
          </p:cNvPr>
          <p:cNvGrpSpPr/>
          <p:nvPr/>
        </p:nvGrpSpPr>
        <p:grpSpPr>
          <a:xfrm flipH="1">
            <a:off x="5772309" y="1904923"/>
            <a:ext cx="4467738" cy="1644947"/>
            <a:chOff x="6181890" y="1733647"/>
            <a:chExt cx="3812498" cy="164494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437396E-1E37-49A5-BE31-27C5EEE21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0" y="1733647"/>
              <a:ext cx="3812498" cy="164494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D1AAE2-C589-42E8-BF3E-253D0FA1677B}"/>
                </a:ext>
              </a:extLst>
            </p:cNvPr>
            <p:cNvSpPr txBox="1"/>
            <p:nvPr/>
          </p:nvSpPr>
          <p:spPr>
            <a:xfrm>
              <a:off x="6470087" y="1970797"/>
              <a:ext cx="30968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liền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trước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40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A9DCC579-EC1D-4707-B11E-D18FFE16B1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02" y="2493802"/>
            <a:ext cx="512479" cy="89179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65B4583-4D3A-41BE-91E3-FF8E50F6492F}"/>
              </a:ext>
            </a:extLst>
          </p:cNvPr>
          <p:cNvGrpSpPr/>
          <p:nvPr/>
        </p:nvGrpSpPr>
        <p:grpSpPr>
          <a:xfrm>
            <a:off x="1372483" y="1838494"/>
            <a:ext cx="3962670" cy="1906557"/>
            <a:chOff x="1959427" y="1485290"/>
            <a:chExt cx="3962670" cy="190655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350E159-320F-44F2-A385-153361258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 flipH="1">
              <a:off x="1959427" y="1485290"/>
              <a:ext cx="3962670" cy="190655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CD9402F-4B32-4185-B159-F05EF055FD48}"/>
                </a:ext>
              </a:extLst>
            </p:cNvPr>
            <p:cNvSpPr txBox="1"/>
            <p:nvPr/>
          </p:nvSpPr>
          <p:spPr>
            <a:xfrm>
              <a:off x="1959428" y="1840899"/>
              <a:ext cx="37462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liền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trước</a:t>
              </a:r>
              <a:endParaRPr lang="en-US" sz="2800" b="1" dirty="0">
                <a:latin typeface="Nunito Black" pitchFamily="2" charset="77"/>
                <a:cs typeface="Arial" panose="020B0604020202020204" pitchFamily="34" charset="0"/>
              </a:endParaRPr>
            </a:p>
            <a:p>
              <a:pPr algn="ctr"/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1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4A8233-E482-4B37-B863-839C6331B56C}"/>
              </a:ext>
            </a:extLst>
          </p:cNvPr>
          <p:cNvGrpSpPr/>
          <p:nvPr/>
        </p:nvGrpSpPr>
        <p:grpSpPr>
          <a:xfrm flipH="1">
            <a:off x="6405338" y="2059833"/>
            <a:ext cx="3766614" cy="1528507"/>
            <a:chOff x="6976869" y="1850087"/>
            <a:chExt cx="3214201" cy="1528507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0CA5678-4B55-4A33-9275-FBA7D21B2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976869" y="1850087"/>
              <a:ext cx="3214201" cy="1528507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1966CE6-A96B-4928-9BEC-58B7D0BFA40D}"/>
                </a:ext>
              </a:extLst>
            </p:cNvPr>
            <p:cNvSpPr txBox="1"/>
            <p:nvPr/>
          </p:nvSpPr>
          <p:spPr>
            <a:xfrm>
              <a:off x="7462671" y="2227259"/>
              <a:ext cx="2330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>
                  <a:latin typeface="Nunito Black" pitchFamily="2" charset="77"/>
                  <a:cs typeface="Arial" panose="020B0604020202020204" pitchFamily="34" charset="0"/>
                </a:rPr>
                <a:t>0 </a:t>
              </a:r>
              <a:endParaRPr lang="en-US" sz="2800" b="1" dirty="0">
                <a:latin typeface="Nunito Black" pitchFamily="2" charset="77"/>
                <a:cs typeface="Arial" panose="020B0604020202020204" pitchFamily="34" charset="0"/>
              </a:endParaRPr>
            </a:p>
          </p:txBody>
        </p:sp>
      </p:grpSp>
      <p:pic>
        <p:nvPicPr>
          <p:cNvPr id="52" name="Online Media 8" titl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29915506-9215-4791-A9A7-8EA9A66854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8815328" y="4753523"/>
            <a:ext cx="1911473" cy="10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81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8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F763E7E-05FF-42A2-B64F-470CE12B3C39}"/>
              </a:ext>
            </a:extLst>
          </p:cNvPr>
          <p:cNvSpPr/>
          <p:nvPr/>
        </p:nvSpPr>
        <p:spPr>
          <a:xfrm>
            <a:off x="1226372" y="742278"/>
            <a:ext cx="9703397" cy="5314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Nunito Black" pitchFamily="2" charset="77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190999A-66FF-4678-A742-6C7283901AA0}"/>
              </a:ext>
            </a:extLst>
          </p:cNvPr>
          <p:cNvSpPr/>
          <p:nvPr/>
        </p:nvSpPr>
        <p:spPr>
          <a:xfrm>
            <a:off x="831613" y="734115"/>
            <a:ext cx="789518" cy="73936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Nunito Black" pitchFamily="2" charset="77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C9E193-C76B-41A3-AC29-F54F68AA15B5}"/>
              </a:ext>
            </a:extLst>
          </p:cNvPr>
          <p:cNvSpPr txBox="1"/>
          <p:nvPr/>
        </p:nvSpPr>
        <p:spPr>
          <a:xfrm>
            <a:off x="1322178" y="761664"/>
            <a:ext cx="8693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: 53, 40, 1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B8A79-68C4-4EE8-8C69-3B1357E72A05}"/>
              </a:ext>
            </a:extLst>
          </p:cNvPr>
          <p:cNvSpPr txBox="1"/>
          <p:nvPr/>
        </p:nvSpPr>
        <p:spPr>
          <a:xfrm>
            <a:off x="1322177" y="1381703"/>
            <a:ext cx="8693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  <a:cs typeface="Times New Roman" panose="02020603050405020304" pitchFamily="18" charset="0"/>
              </a:rPr>
              <a:t>: 19, 73, 11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5E837-6A42-40DE-AE6C-F70991D980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5"/>
          <a:stretch/>
        </p:blipFill>
        <p:spPr>
          <a:xfrm>
            <a:off x="3771430" y="2135111"/>
            <a:ext cx="4649139" cy="401826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A0959E5-70C4-44C8-8C99-23ED0AF1C8B7}"/>
              </a:ext>
            </a:extLst>
          </p:cNvPr>
          <p:cNvGrpSpPr/>
          <p:nvPr/>
        </p:nvGrpSpPr>
        <p:grpSpPr>
          <a:xfrm>
            <a:off x="6575264" y="1831261"/>
            <a:ext cx="3995882" cy="1906557"/>
            <a:chOff x="1959428" y="1442066"/>
            <a:chExt cx="3649127" cy="190655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13C4A5F-145D-4103-AD80-B472CC1BD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>
              <a:off x="2033352" y="1442066"/>
              <a:ext cx="3366483" cy="190655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D6531B-BA6A-450C-B8EF-10E18E176551}"/>
                </a:ext>
              </a:extLst>
            </p:cNvPr>
            <p:cNvSpPr txBox="1"/>
            <p:nvPr/>
          </p:nvSpPr>
          <p:spPr>
            <a:xfrm>
              <a:off x="1959428" y="1840899"/>
              <a:ext cx="364912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liền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của</a:t>
              </a:r>
              <a:endParaRPr lang="en-US" sz="2800" b="1" dirty="0">
                <a:latin typeface="Nunito Black" pitchFamily="2" charset="77"/>
                <a:cs typeface="Arial" panose="020B0604020202020204" pitchFamily="34" charset="0"/>
              </a:endParaRPr>
            </a:p>
            <a:p>
              <a:pPr algn="ctr"/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19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EE8C5C-6AA8-46C5-B8A9-575F1DA04BC0}"/>
              </a:ext>
            </a:extLst>
          </p:cNvPr>
          <p:cNvGrpSpPr/>
          <p:nvPr/>
        </p:nvGrpSpPr>
        <p:grpSpPr>
          <a:xfrm>
            <a:off x="2163908" y="2146574"/>
            <a:ext cx="3155440" cy="1377953"/>
            <a:chOff x="6181891" y="1472037"/>
            <a:chExt cx="3471394" cy="190655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914B06B-4CA9-416D-8B33-E14BC2421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1" y="1472037"/>
              <a:ext cx="3471394" cy="19065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4FB7FB1-A7C0-4D5F-8C42-78B0B40C7E32}"/>
                </a:ext>
              </a:extLst>
            </p:cNvPr>
            <p:cNvSpPr txBox="1"/>
            <p:nvPr/>
          </p:nvSpPr>
          <p:spPr>
            <a:xfrm>
              <a:off x="6654400" y="1982756"/>
              <a:ext cx="2478805" cy="723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20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FFFFF8D-E480-48D3-9F35-6AA9EC080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21" y="2552086"/>
            <a:ext cx="512479" cy="89179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35B8E5BD-B6D9-4334-AF4E-CC2A46E8D88C}"/>
              </a:ext>
            </a:extLst>
          </p:cNvPr>
          <p:cNvGrpSpPr/>
          <p:nvPr/>
        </p:nvGrpSpPr>
        <p:grpSpPr>
          <a:xfrm flipH="1">
            <a:off x="6982265" y="1797013"/>
            <a:ext cx="2731035" cy="1906557"/>
            <a:chOff x="1959428" y="1485290"/>
            <a:chExt cx="2555284" cy="190655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F319D2C-71A3-42E7-95CA-A121C7385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65"/>
            <a:stretch/>
          </p:blipFill>
          <p:spPr>
            <a:xfrm flipH="1">
              <a:off x="1959428" y="1485290"/>
              <a:ext cx="2555284" cy="190655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CB9060E-D561-4D94-93F8-BC2431FCA53E}"/>
                </a:ext>
              </a:extLst>
            </p:cNvPr>
            <p:cNvSpPr txBox="1"/>
            <p:nvPr/>
          </p:nvSpPr>
          <p:spPr>
            <a:xfrm>
              <a:off x="2494034" y="2082131"/>
              <a:ext cx="1729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74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ED751E4-9B4F-43A1-8701-24CAB3701C53}"/>
              </a:ext>
            </a:extLst>
          </p:cNvPr>
          <p:cNvGrpSpPr/>
          <p:nvPr/>
        </p:nvGrpSpPr>
        <p:grpSpPr>
          <a:xfrm>
            <a:off x="1368270" y="2013076"/>
            <a:ext cx="4488295" cy="1644947"/>
            <a:chOff x="6181890" y="1733647"/>
            <a:chExt cx="3812498" cy="164494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437396E-1E37-49A5-BE31-27C5EEE21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0" y="1733647"/>
              <a:ext cx="3812498" cy="164494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D1AAE2-C589-42E8-BF3E-253D0FA1677B}"/>
                </a:ext>
              </a:extLst>
            </p:cNvPr>
            <p:cNvSpPr txBox="1"/>
            <p:nvPr/>
          </p:nvSpPr>
          <p:spPr>
            <a:xfrm>
              <a:off x="6470087" y="2024587"/>
              <a:ext cx="309680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liền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của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73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là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nào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A9DCC579-EC1D-4707-B11E-D18FFE16B1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53" y="2552086"/>
            <a:ext cx="512479" cy="89179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65B4583-4D3A-41BE-91E3-FF8E50F6492F}"/>
              </a:ext>
            </a:extLst>
          </p:cNvPr>
          <p:cNvGrpSpPr/>
          <p:nvPr/>
        </p:nvGrpSpPr>
        <p:grpSpPr>
          <a:xfrm flipH="1">
            <a:off x="6538383" y="1751466"/>
            <a:ext cx="4241745" cy="1906557"/>
            <a:chOff x="1543396" y="1504328"/>
            <a:chExt cx="3962670" cy="190655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350E159-320F-44F2-A385-153361258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 flipH="1">
              <a:off x="1543396" y="1504328"/>
              <a:ext cx="3962670" cy="190655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CD9402F-4B32-4185-B159-F05EF055FD48}"/>
                </a:ext>
              </a:extLst>
            </p:cNvPr>
            <p:cNvSpPr txBox="1"/>
            <p:nvPr/>
          </p:nvSpPr>
          <p:spPr>
            <a:xfrm>
              <a:off x="1543396" y="1822421"/>
              <a:ext cx="37462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liền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11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4A8233-E482-4B37-B863-839C6331B56C}"/>
              </a:ext>
            </a:extLst>
          </p:cNvPr>
          <p:cNvGrpSpPr/>
          <p:nvPr/>
        </p:nvGrpSpPr>
        <p:grpSpPr>
          <a:xfrm flipH="1">
            <a:off x="2449669" y="2071295"/>
            <a:ext cx="2731034" cy="1528507"/>
            <a:chOff x="10435645" y="1896016"/>
            <a:chExt cx="2330500" cy="1528507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0CA5678-4B55-4A33-9275-FBA7D21B2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>
              <a:off x="10496413" y="1896016"/>
              <a:ext cx="2212594" cy="1528507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1966CE6-A96B-4928-9BEC-58B7D0BFA40D}"/>
                </a:ext>
              </a:extLst>
            </p:cNvPr>
            <p:cNvSpPr txBox="1"/>
            <p:nvPr/>
          </p:nvSpPr>
          <p:spPr>
            <a:xfrm>
              <a:off x="10435645" y="2282193"/>
              <a:ext cx="2330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Nunito Black" pitchFamily="2" charset="77"/>
                  <a:cs typeface="Arial" panose="020B0604020202020204" pitchFamily="34" charset="0"/>
                </a:rPr>
                <a:t> 12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23664A9-9E1C-4BCF-A5C0-759E501A58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16" y="2623014"/>
            <a:ext cx="512479" cy="89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7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F763E7E-05FF-42A2-B64F-470CE12B3C39}"/>
              </a:ext>
            </a:extLst>
          </p:cNvPr>
          <p:cNvSpPr/>
          <p:nvPr/>
        </p:nvSpPr>
        <p:spPr>
          <a:xfrm>
            <a:off x="1226372" y="742278"/>
            <a:ext cx="9703397" cy="5314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Nunito Black" pitchFamily="2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789287-C0B6-3D4E-ACDB-C4DA7A1D6889}"/>
              </a:ext>
            </a:extLst>
          </p:cNvPr>
          <p:cNvGrpSpPr/>
          <p:nvPr/>
        </p:nvGrpSpPr>
        <p:grpSpPr>
          <a:xfrm>
            <a:off x="831613" y="734115"/>
            <a:ext cx="3098866" cy="781459"/>
            <a:chOff x="831613" y="734115"/>
            <a:chExt cx="3098866" cy="78145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190999A-66FF-4678-A742-6C7283901AA0}"/>
                </a:ext>
              </a:extLst>
            </p:cNvPr>
            <p:cNvSpPr/>
            <p:nvPr/>
          </p:nvSpPr>
          <p:spPr>
            <a:xfrm>
              <a:off x="831613" y="734115"/>
              <a:ext cx="789518" cy="73936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AAB80B7D-8790-2547-ADB0-935B083C2D66}"/>
                </a:ext>
              </a:extLst>
            </p:cNvPr>
            <p:cNvSpPr/>
            <p:nvPr/>
          </p:nvSpPr>
          <p:spPr>
            <a:xfrm>
              <a:off x="1818042" y="828339"/>
              <a:ext cx="1559859" cy="645141"/>
            </a:xfrm>
            <a:prstGeom prst="roundRect">
              <a:avLst/>
            </a:prstGeom>
            <a:noFill/>
            <a:ln>
              <a:solidFill>
                <a:srgbClr val="93C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 dirty="0">
                  <a:solidFill>
                    <a:schemeClr val="bg2"/>
                  </a:solidFill>
                  <a:latin typeface="Nunito Black" pitchFamily="2" charset="77"/>
                </a:rPr>
                <a:t>&gt;, &lt;, =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F1E4516-1321-0A46-ABEA-944122F2C5DE}"/>
                </a:ext>
              </a:extLst>
            </p:cNvPr>
            <p:cNvSpPr txBox="1"/>
            <p:nvPr/>
          </p:nvSpPr>
          <p:spPr>
            <a:xfrm>
              <a:off x="3446387" y="869243"/>
              <a:ext cx="4840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b="1" dirty="0">
                  <a:solidFill>
                    <a:schemeClr val="bg2"/>
                  </a:solidFill>
                  <a:latin typeface="Nunito Black" pitchFamily="2" charset="77"/>
                </a:rPr>
                <a:t>?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D74D01FA-DA5C-C34B-A0F9-DADBDD221B84}"/>
              </a:ext>
            </a:extLst>
          </p:cNvPr>
          <p:cNvSpPr txBox="1"/>
          <p:nvPr/>
        </p:nvSpPr>
        <p:spPr>
          <a:xfrm>
            <a:off x="1818042" y="2252079"/>
            <a:ext cx="98077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4800" b="1" kern="0" dirty="0">
                <a:solidFill>
                  <a:srgbClr val="002060"/>
                </a:solidFill>
                <a:latin typeface="Nunito Black" panose="00000A00000000000000" pitchFamily="2" charset="0"/>
                <a:cs typeface="Arial"/>
                <a:sym typeface="Arial"/>
              </a:rPr>
              <a:t>9       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cs typeface="Arial"/>
                <a:sym typeface="Arial"/>
              </a:rPr>
              <a:t>21        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cs typeface="Arial"/>
                <a:sym typeface="Arial"/>
              </a:rPr>
              <a:t>     83       54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en-US" sz="4800" b="1" i="0" u="none" strike="noStrike" kern="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4800" b="1" kern="0" noProof="0" dirty="0">
                <a:solidFill>
                  <a:srgbClr val="002060"/>
                </a:solidFill>
                <a:latin typeface="Nunito Black" panose="00000A00000000000000" pitchFamily="2" charset="0"/>
                <a:cs typeface="Arial"/>
                <a:sym typeface="Arial"/>
              </a:rPr>
              <a:t>93       93             72       75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cs typeface="Arial"/>
              <a:sym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B3FD65A-1120-CD42-B4FC-1CCAE0A767FC}"/>
              </a:ext>
            </a:extLst>
          </p:cNvPr>
          <p:cNvSpPr/>
          <p:nvPr/>
        </p:nvSpPr>
        <p:spPr>
          <a:xfrm>
            <a:off x="2548750" y="2252080"/>
            <a:ext cx="766610" cy="773296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BB0F865-6095-E54D-89F9-4E5ABA91E8B8}"/>
              </a:ext>
            </a:extLst>
          </p:cNvPr>
          <p:cNvSpPr/>
          <p:nvPr/>
        </p:nvSpPr>
        <p:spPr>
          <a:xfrm>
            <a:off x="2529995" y="2265312"/>
            <a:ext cx="826391" cy="77329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sym typeface="Arial"/>
              </a:rPr>
              <a:t>&lt;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E42E6AC-D513-5B46-BC7E-7B743A0FB472}"/>
              </a:ext>
            </a:extLst>
          </p:cNvPr>
          <p:cNvSpPr/>
          <p:nvPr/>
        </p:nvSpPr>
        <p:spPr>
          <a:xfrm>
            <a:off x="2874360" y="3748967"/>
            <a:ext cx="803592" cy="751961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7630816-64F8-5B4C-AC12-1391E9D72A71}"/>
              </a:ext>
            </a:extLst>
          </p:cNvPr>
          <p:cNvSpPr/>
          <p:nvPr/>
        </p:nvSpPr>
        <p:spPr>
          <a:xfrm>
            <a:off x="7612372" y="2279356"/>
            <a:ext cx="776700" cy="773296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833E73F-C969-D24C-95B6-3D633519DF61}"/>
              </a:ext>
            </a:extLst>
          </p:cNvPr>
          <p:cNvSpPr/>
          <p:nvPr/>
        </p:nvSpPr>
        <p:spPr>
          <a:xfrm>
            <a:off x="7822008" y="3748967"/>
            <a:ext cx="826393" cy="773296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F8C0A9F-1810-BE47-B40B-AB2EFF79807E}"/>
              </a:ext>
            </a:extLst>
          </p:cNvPr>
          <p:cNvSpPr/>
          <p:nvPr/>
        </p:nvSpPr>
        <p:spPr>
          <a:xfrm>
            <a:off x="2874360" y="3738299"/>
            <a:ext cx="826392" cy="77329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sym typeface="Arial"/>
              </a:rPr>
              <a:t>=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1966A62-6AD2-4D48-8B83-8D26BF9A2B7A}"/>
              </a:ext>
            </a:extLst>
          </p:cNvPr>
          <p:cNvSpPr/>
          <p:nvPr/>
        </p:nvSpPr>
        <p:spPr>
          <a:xfrm>
            <a:off x="7601353" y="2265312"/>
            <a:ext cx="798738" cy="79523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sym typeface="Arial"/>
              </a:rPr>
              <a:t>&gt;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1EBDB6A-66CF-A545-87C3-B6D3B5D44B0B}"/>
              </a:ext>
            </a:extLst>
          </p:cNvPr>
          <p:cNvSpPr/>
          <p:nvPr/>
        </p:nvSpPr>
        <p:spPr>
          <a:xfrm>
            <a:off x="7822008" y="3737996"/>
            <a:ext cx="849840" cy="79523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sym typeface="Arial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47362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7" grpId="0" animBg="1"/>
      <p:bldP spid="68" grpId="0" animBg="1"/>
      <p:bldP spid="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E28990-2200-453E-8495-BEEFB29BEB70}"/>
              </a:ext>
            </a:extLst>
          </p:cNvPr>
          <p:cNvSpPr/>
          <p:nvPr/>
        </p:nvSpPr>
        <p:spPr>
          <a:xfrm>
            <a:off x="1226372" y="742278"/>
            <a:ext cx="9703397" cy="5314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A980B-EB9D-4142-AAEC-B681B50CF2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30"/>
          <a:stretch/>
        </p:blipFill>
        <p:spPr>
          <a:xfrm>
            <a:off x="1323047" y="1203426"/>
            <a:ext cx="9402327" cy="3952381"/>
          </a:xfrm>
          <a:prstGeom prst="rect">
            <a:avLst/>
          </a:prstGeom>
        </p:spPr>
      </p:pic>
      <p:pic>
        <p:nvPicPr>
          <p:cNvPr id="3" name="Online Media 2" title="Đồng hồ đếm ngược 3 phút gây sốc  3 Minutes">
            <a:hlinkClick r:id="" action="ppaction://media"/>
            <a:extLst>
              <a:ext uri="{FF2B5EF4-FFF2-40B4-BE49-F238E27FC236}">
                <a16:creationId xmlns:a16="http://schemas.microsoft.com/office/drawing/2014/main" id="{D8B8E3EF-8FF9-48F5-A690-D4DAF78E3F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956937" y="4897275"/>
            <a:ext cx="1639345" cy="92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6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29558C-4719-4CDE-930A-0AFD635B7C8C}"/>
              </a:ext>
            </a:extLst>
          </p:cNvPr>
          <p:cNvGrpSpPr/>
          <p:nvPr/>
        </p:nvGrpSpPr>
        <p:grpSpPr>
          <a:xfrm>
            <a:off x="2009025" y="769908"/>
            <a:ext cx="7708169" cy="890335"/>
            <a:chOff x="1145582" y="356727"/>
            <a:chExt cx="763892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9274EE6E-055E-4364-8C09-CC2147BDB628}"/>
                </a:ext>
              </a:extLst>
            </p:cNvPr>
            <p:cNvSpPr/>
            <p:nvPr/>
          </p:nvSpPr>
          <p:spPr>
            <a:xfrm>
              <a:off x="1757877" y="458115"/>
              <a:ext cx="702662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hạng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lượt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8409430-0C8D-473B-83DD-BAADEB9FA83F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B2F7EBE-3268-40F7-80B2-BD97469E2CA6}"/>
              </a:ext>
            </a:extLst>
          </p:cNvPr>
          <p:cNvSpPr txBox="1"/>
          <p:nvPr/>
        </p:nvSpPr>
        <p:spPr>
          <a:xfrm>
            <a:off x="1417350" y="3758968"/>
            <a:ext cx="339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26  +  13 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F31F9-C969-4132-A1E9-A8AF951C2B26}"/>
              </a:ext>
            </a:extLst>
          </p:cNvPr>
          <p:cNvSpPr txBox="1"/>
          <p:nvPr/>
        </p:nvSpPr>
        <p:spPr>
          <a:xfrm>
            <a:off x="6199185" y="3748270"/>
            <a:ext cx="3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40  +  15 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0D5FCE-81C1-49F8-AE3A-4EAC2188D6E8}"/>
              </a:ext>
            </a:extLst>
          </p:cNvPr>
          <p:cNvSpPr txBox="1"/>
          <p:nvPr/>
        </p:nvSpPr>
        <p:spPr>
          <a:xfrm>
            <a:off x="4211907" y="3758968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Nunito Black" pitchFamily="2" charset="77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8B50B9-F3CD-4518-BECD-4688C612DA75}"/>
              </a:ext>
            </a:extLst>
          </p:cNvPr>
          <p:cNvSpPr txBox="1"/>
          <p:nvPr/>
        </p:nvSpPr>
        <p:spPr>
          <a:xfrm>
            <a:off x="9065930" y="3735571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Nunito Black" pitchFamily="2" charset="77"/>
                <a:cs typeface="Arial" panose="020B0604020202020204" pitchFamily="34" charset="0"/>
              </a:rPr>
              <a:t>55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9285C7-7D5D-4AE2-8EEE-77721597E4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47" b="82734" l="5611" r="40782">
                        <a14:foregroundMark x1="19339" y1="58273" x2="19339" y2="58273"/>
                        <a14:foregroundMark x1="19339" y1="53237" x2="19339" y2="53237"/>
                        <a14:foregroundMark x1="24850" y1="58273" x2="24850" y2="58273"/>
                        <a14:foregroundMark x1="38377" y1="36691" x2="38377" y2="36691"/>
                        <a14:foregroundMark x1="40180" y1="36691" x2="40180" y2="36691"/>
                        <a14:foregroundMark x1="40782" y1="36691" x2="40782" y2="36691"/>
                        <a14:foregroundMark x1="5611" y1="59712" x2="5611" y2="59712"/>
                      </a14:backgroundRemoval>
                    </a14:imgEffect>
                  </a14:imgLayer>
                </a14:imgProps>
              </a:ext>
            </a:extLst>
          </a:blip>
          <a:srcRect l="2317" t="9602" r="58495" b="8651"/>
          <a:stretch/>
        </p:blipFill>
        <p:spPr>
          <a:xfrm>
            <a:off x="641208" y="2158684"/>
            <a:ext cx="5010612" cy="1455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344D30-E6F1-4C3B-84DE-934C0DE100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47" b="82734" l="62926" r="97194">
                        <a14:foregroundMark x1="80561" y1="52518" x2="80561" y2="52518"/>
                        <a14:foregroundMark x1="85671" y1="58273" x2="85671" y2="58273"/>
                        <a14:foregroundMark x1="74950" y1="52518" x2="74950" y2="52518"/>
                        <a14:foregroundMark x1="62926" y1="59712" x2="62926" y2="59712"/>
                        <a14:foregroundMark x1="94890" y1="34532" x2="94890" y2="34532"/>
                        <a14:foregroundMark x1="96393" y1="35252" x2="96393" y2="35252"/>
                        <a14:foregroundMark x1="96894" y1="36691" x2="96894" y2="36691"/>
                        <a14:foregroundMark x1="79659" y1="56115" x2="79659" y2="56115"/>
                        <a14:foregroundMark x1="80461" y1="56115" x2="80461" y2="56115"/>
                        <a14:foregroundMark x1="97194" y1="35971" x2="97194" y2="35971"/>
                      </a14:backgroundRemoval>
                    </a14:imgEffect>
                  </a14:imgLayer>
                </a14:imgProps>
              </a:ext>
            </a:extLst>
          </a:blip>
          <a:srcRect l="63286" t="9602" r="1479" b="8651"/>
          <a:stretch/>
        </p:blipFill>
        <p:spPr>
          <a:xfrm>
            <a:off x="5914079" y="2053448"/>
            <a:ext cx="4257002" cy="13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29558C-4719-4CDE-930A-0AFD635B7C8C}"/>
              </a:ext>
            </a:extLst>
          </p:cNvPr>
          <p:cNvGrpSpPr/>
          <p:nvPr/>
        </p:nvGrpSpPr>
        <p:grpSpPr>
          <a:xfrm>
            <a:off x="1771057" y="750933"/>
            <a:ext cx="8286043" cy="890335"/>
            <a:chOff x="1145582" y="356727"/>
            <a:chExt cx="763892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9274EE6E-055E-4364-8C09-CC2147BDB628}"/>
                </a:ext>
              </a:extLst>
            </p:cNvPr>
            <p:cNvSpPr/>
            <p:nvPr/>
          </p:nvSpPr>
          <p:spPr>
            <a:xfrm>
              <a:off x="1757877" y="458115"/>
              <a:ext cx="702662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hiệu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bị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lượt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8409430-0C8D-473B-83DD-BAADEB9FA83F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B2F7EBE-3268-40F7-80B2-BD97469E2CA6}"/>
              </a:ext>
            </a:extLst>
          </p:cNvPr>
          <p:cNvSpPr txBox="1"/>
          <p:nvPr/>
        </p:nvSpPr>
        <p:spPr>
          <a:xfrm>
            <a:off x="3117058" y="2944155"/>
            <a:ext cx="339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57  –  24 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F31F9-C969-4132-A1E9-A8AF951C2B26}"/>
              </a:ext>
            </a:extLst>
          </p:cNvPr>
          <p:cNvSpPr txBox="1"/>
          <p:nvPr/>
        </p:nvSpPr>
        <p:spPr>
          <a:xfrm>
            <a:off x="2993072" y="4501305"/>
            <a:ext cx="3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85  –   3 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0D5FCE-81C1-49F8-AE3A-4EAC2188D6E8}"/>
              </a:ext>
            </a:extLst>
          </p:cNvPr>
          <p:cNvSpPr txBox="1"/>
          <p:nvPr/>
        </p:nvSpPr>
        <p:spPr>
          <a:xfrm>
            <a:off x="5911615" y="2944155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Nunito Black" pitchFamily="2" charset="77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8B50B9-F3CD-4518-BECD-4688C612DA75}"/>
              </a:ext>
            </a:extLst>
          </p:cNvPr>
          <p:cNvSpPr txBox="1"/>
          <p:nvPr/>
        </p:nvSpPr>
        <p:spPr>
          <a:xfrm>
            <a:off x="5859817" y="4488606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Nunito Black" pitchFamily="2" charset="77"/>
                <a:cs typeface="Arial" panose="020B0604020202020204" pitchFamily="34" charset="0"/>
              </a:rPr>
              <a:t>82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C8B078-7CAF-4D73-AA80-474A5347C928}"/>
              </a:ext>
            </a:extLst>
          </p:cNvPr>
          <p:cNvSpPr txBox="1"/>
          <p:nvPr/>
        </p:nvSpPr>
        <p:spPr>
          <a:xfrm>
            <a:off x="1071810" y="2154519"/>
            <a:ext cx="5907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 57,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 24: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913019-0A4F-4798-8EE8-E6A103DF29AD}"/>
              </a:ext>
            </a:extLst>
          </p:cNvPr>
          <p:cNvSpPr txBox="1"/>
          <p:nvPr/>
        </p:nvSpPr>
        <p:spPr>
          <a:xfrm>
            <a:off x="1071809" y="3691631"/>
            <a:ext cx="5907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 85,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là</a:t>
            </a:r>
            <a:r>
              <a:rPr lang="en-US" sz="3200" b="1">
                <a:solidFill>
                  <a:srgbClr val="002060"/>
                </a:solidFill>
                <a:latin typeface="Nunito Black" pitchFamily="2" charset="77"/>
                <a:cs typeface="Arial" panose="020B0604020202020204" pitchFamily="34" charset="0"/>
              </a:rPr>
              <a:t> 3:</a:t>
            </a:r>
            <a:endParaRPr lang="en-US" sz="3200" b="1" dirty="0">
              <a:solidFill>
                <a:srgbClr val="002060"/>
              </a:solidFill>
              <a:latin typeface="Nunito Black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738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29558C-4719-4CDE-930A-0AFD635B7C8C}"/>
              </a:ext>
            </a:extLst>
          </p:cNvPr>
          <p:cNvGrpSpPr/>
          <p:nvPr/>
        </p:nvGrpSpPr>
        <p:grpSpPr>
          <a:xfrm>
            <a:off x="912804" y="744045"/>
            <a:ext cx="9474968" cy="1048261"/>
            <a:chOff x="1215005" y="364256"/>
            <a:chExt cx="7569497" cy="733625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9274EE6E-055E-4364-8C09-CC2147BDB628}"/>
                </a:ext>
              </a:extLst>
            </p:cNvPr>
            <p:cNvSpPr/>
            <p:nvPr/>
          </p:nvSpPr>
          <p:spPr>
            <a:xfrm>
              <a:off x="1757877" y="458115"/>
              <a:ext cx="7026625" cy="639766"/>
            </a:xfrm>
            <a:prstGeom prst="flowChartAlternateProcess">
              <a:avLst/>
            </a:prstGeom>
            <a:ln w="28575"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sợi</a:t>
              </a:r>
              <a:r>
                <a:rPr lang="en-US" sz="28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dây</a:t>
              </a:r>
              <a:r>
                <a:rPr lang="en-US" sz="28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28 dm, </a:t>
              </a:r>
              <a:r>
                <a:rPr lang="en-US" sz="28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cắt</a:t>
              </a:r>
              <a:r>
                <a:rPr lang="en-US" sz="28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đi</a:t>
              </a:r>
              <a:r>
                <a:rPr lang="en-US" sz="28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18 dm. </a:t>
              </a:r>
              <a:r>
                <a:rPr lang="en-US" sz="28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sợi</a:t>
              </a:r>
              <a:r>
                <a:rPr lang="en-US" sz="28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dây</a:t>
              </a:r>
              <a:r>
                <a:rPr lang="en-US" sz="28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còn</a:t>
              </a:r>
              <a:r>
                <a:rPr lang="en-US" sz="28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đề</a:t>
              </a:r>
              <a:r>
                <a:rPr lang="en-US" sz="28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-xi-</a:t>
              </a:r>
              <a:r>
                <a:rPr lang="en-US" sz="28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mét</a:t>
              </a:r>
              <a:r>
                <a:rPr lang="en-US" sz="28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8409430-0C8D-473B-83DD-BAADEB9FA83F}"/>
                </a:ext>
              </a:extLst>
            </p:cNvPr>
            <p:cNvSpPr/>
            <p:nvPr/>
          </p:nvSpPr>
          <p:spPr>
            <a:xfrm>
              <a:off x="1215005" y="364256"/>
              <a:ext cx="707788" cy="520954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6852E51-E2D4-4C61-A5F7-997983CFAB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629" r="29789"/>
          <a:stretch/>
        </p:blipFill>
        <p:spPr>
          <a:xfrm>
            <a:off x="2133127" y="2409712"/>
            <a:ext cx="7925746" cy="2108500"/>
          </a:xfrm>
          <a:prstGeom prst="rect">
            <a:avLst/>
          </a:prstGeom>
        </p:spPr>
      </p:pic>
      <p:sp>
        <p:nvSpPr>
          <p:cNvPr id="34" name="Rounded Rectangle 1">
            <a:extLst>
              <a:ext uri="{FF2B5EF4-FFF2-40B4-BE49-F238E27FC236}">
                <a16:creationId xmlns:a16="http://schemas.microsoft.com/office/drawing/2014/main" id="{222BFAC1-00AB-467B-A6F4-ACF2AC7E21F7}"/>
              </a:ext>
            </a:extLst>
          </p:cNvPr>
          <p:cNvSpPr/>
          <p:nvPr/>
        </p:nvSpPr>
        <p:spPr>
          <a:xfrm>
            <a:off x="4845990" y="2651925"/>
            <a:ext cx="668121" cy="661429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Nunito Black" pitchFamily="2" charset="77"/>
              </a:rPr>
              <a:t>28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48DCD3F-EF41-46B0-B095-1FEB889A5C4F}"/>
              </a:ext>
            </a:extLst>
          </p:cNvPr>
          <p:cNvSpPr/>
          <p:nvPr/>
        </p:nvSpPr>
        <p:spPr>
          <a:xfrm>
            <a:off x="5650288" y="2651925"/>
            <a:ext cx="665019" cy="66142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Nunito Black" pitchFamily="2" charset="77"/>
              </a:rPr>
              <a:t>-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D356B508-DF62-4002-BA46-A91F00084182}"/>
              </a:ext>
            </a:extLst>
          </p:cNvPr>
          <p:cNvSpPr/>
          <p:nvPr/>
        </p:nvSpPr>
        <p:spPr>
          <a:xfrm>
            <a:off x="6440726" y="2631344"/>
            <a:ext cx="665019" cy="682010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Nunito Black" pitchFamily="2" charset="77"/>
              </a:rPr>
              <a:t>18</a:t>
            </a:r>
          </a:p>
        </p:txBody>
      </p:sp>
      <p:sp>
        <p:nvSpPr>
          <p:cNvPr id="37" name="Rounded Rectangle 6">
            <a:extLst>
              <a:ext uri="{FF2B5EF4-FFF2-40B4-BE49-F238E27FC236}">
                <a16:creationId xmlns:a16="http://schemas.microsoft.com/office/drawing/2014/main" id="{2B259ED8-44AD-4A88-829F-B18F4DD68148}"/>
              </a:ext>
            </a:extLst>
          </p:cNvPr>
          <p:cNvSpPr/>
          <p:nvPr/>
        </p:nvSpPr>
        <p:spPr>
          <a:xfrm>
            <a:off x="7595857" y="2651925"/>
            <a:ext cx="665019" cy="661428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Nunito Black" pitchFamily="2" charset="77"/>
              </a:rPr>
              <a:t>10</a:t>
            </a:r>
          </a:p>
        </p:txBody>
      </p:sp>
      <p:sp>
        <p:nvSpPr>
          <p:cNvPr id="38" name="Rounded Rectangle 7">
            <a:extLst>
              <a:ext uri="{FF2B5EF4-FFF2-40B4-BE49-F238E27FC236}">
                <a16:creationId xmlns:a16="http://schemas.microsoft.com/office/drawing/2014/main" id="{5D9276A1-A77A-4AD2-B72B-AEB3F2E00D11}"/>
              </a:ext>
            </a:extLst>
          </p:cNvPr>
          <p:cNvSpPr/>
          <p:nvPr/>
        </p:nvSpPr>
        <p:spPr>
          <a:xfrm>
            <a:off x="7188221" y="3499905"/>
            <a:ext cx="665018" cy="661427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Nunito Black" pitchFamily="2" charset="77"/>
              </a:rPr>
              <a:t>10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7CD0B8-FEE1-F942-88D6-2DB97352EFE9}"/>
              </a:ext>
            </a:extLst>
          </p:cNvPr>
          <p:cNvCxnSpPr/>
          <p:nvPr/>
        </p:nvCxnSpPr>
        <p:spPr>
          <a:xfrm>
            <a:off x="2729345" y="1302327"/>
            <a:ext cx="292094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A23A71-C4C9-C545-ABD8-5475A82EC358}"/>
              </a:ext>
            </a:extLst>
          </p:cNvPr>
          <p:cNvCxnSpPr>
            <a:cxnSpLocks/>
          </p:cNvCxnSpPr>
          <p:nvPr/>
        </p:nvCxnSpPr>
        <p:spPr>
          <a:xfrm>
            <a:off x="5860473" y="1302327"/>
            <a:ext cx="225829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BDF9C4-0FDC-6B40-8BBC-5E304F14FF4F}"/>
              </a:ext>
            </a:extLst>
          </p:cNvPr>
          <p:cNvCxnSpPr>
            <a:cxnSpLocks/>
          </p:cNvCxnSpPr>
          <p:nvPr/>
        </p:nvCxnSpPr>
        <p:spPr>
          <a:xfrm>
            <a:off x="1798764" y="1792306"/>
            <a:ext cx="530698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Đồng hồ đếm ngược 60 giây" descr="Đồng hồ đếm ngược 60 giây">
            <a:hlinkClick r:id="" action="ppaction://media"/>
            <a:extLst>
              <a:ext uri="{FF2B5EF4-FFF2-40B4-BE49-F238E27FC236}">
                <a16:creationId xmlns:a16="http://schemas.microsoft.com/office/drawing/2014/main" id="{68041857-0DEF-B14B-95E9-CE2617CFE6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33164" y="4908239"/>
            <a:ext cx="1747107" cy="107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89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2606565" y="3429000"/>
            <a:ext cx="656110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u="none" strike="noStrike" cap="none" dirty="0">
                <a:solidFill>
                  <a:schemeClr val="dk1"/>
                </a:solidFill>
                <a:latin typeface="Nunito Black" pitchFamily="2" charset="77"/>
                <a:sym typeface="Arial"/>
              </a:rPr>
              <a:t>KHỞI ĐỘNG</a:t>
            </a:r>
            <a:endParaRPr sz="8000" b="1" u="none" strike="noStrike" cap="none" dirty="0">
              <a:solidFill>
                <a:schemeClr val="dk1"/>
              </a:solidFill>
              <a:latin typeface="Nunito Black" pitchFamily="2" charset="77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o-vang-co-dien-e1437447489203.jpg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685101" y="0"/>
            <a:ext cx="4876800" cy="17526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FFFF00"/>
          </a:fgClr>
          <a:bgClr>
            <a:srgbClr val="FFC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noi 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29600" y="4800600"/>
            <a:ext cx="1060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5791200" y="0"/>
            <a:ext cx="904836" cy="685800"/>
            <a:chOff x="3547978" y="824200"/>
            <a:chExt cx="3624593" cy="2932387"/>
          </a:xfrm>
        </p:grpSpPr>
        <p:sp>
          <p:nvSpPr>
            <p:cNvPr id="70" name="Rounded Rectangle 3">
              <a:extLst>
                <a:ext uri="{FF2B5EF4-FFF2-40B4-BE49-F238E27FC236}">
                  <a16:creationId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Delay 70">
              <a:extLst>
                <a:ext uri="{FF2B5EF4-FFF2-40B4-BE49-F238E27FC236}">
                  <a16:creationId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lowchart: Delay 71">
              <a:extLst>
                <a:ext uri="{FF2B5EF4-FFF2-40B4-BE49-F238E27FC236}">
                  <a16:creationId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lowchart: Delay 72">
              <a:extLst>
                <a:ext uri="{FF2B5EF4-FFF2-40B4-BE49-F238E27FC236}">
                  <a16:creationId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Moon 73">
              <a:extLst>
                <a:ext uri="{FF2B5EF4-FFF2-40B4-BE49-F238E27FC236}">
                  <a16:creationId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12">
              <a:extLst>
                <a:ext uri="{FF2B5EF4-FFF2-40B4-BE49-F238E27FC236}">
                  <a16:creationId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ed Rectangle 10">
              <a:extLst>
                <a:ext uri="{FF2B5EF4-FFF2-40B4-BE49-F238E27FC236}">
                  <a16:creationId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ed Rectangle 15">
              <a:extLst>
                <a:ext uri="{FF2B5EF4-FFF2-40B4-BE49-F238E27FC236}">
                  <a16:creationId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16">
              <a:extLst>
                <a:ext uri="{FF2B5EF4-FFF2-40B4-BE49-F238E27FC236}">
                  <a16:creationId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17">
              <a:extLst>
                <a:ext uri="{FF2B5EF4-FFF2-40B4-BE49-F238E27FC236}">
                  <a16:creationId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18">
              <a:extLst>
                <a:ext uri="{FF2B5EF4-FFF2-40B4-BE49-F238E27FC236}">
                  <a16:creationId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19">
              <a:extLst>
                <a:ext uri="{FF2B5EF4-FFF2-40B4-BE49-F238E27FC236}">
                  <a16:creationId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5791200" y="609600"/>
            <a:ext cx="965178" cy="567044"/>
            <a:chOff x="9116622" y="4080294"/>
            <a:chExt cx="2973931" cy="2256382"/>
          </a:xfrm>
        </p:grpSpPr>
        <p:grpSp>
          <p:nvGrpSpPr>
            <p:cNvPr id="83" name="Group 74">
              <a:extLst>
                <a:ext uri="{FF2B5EF4-FFF2-40B4-BE49-F238E27FC236}">
                  <a16:creationId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37">
                <a:extLst>
                  <a:ext uri="{FF2B5EF4-FFF2-40B4-BE49-F238E27FC236}">
                    <a16:creationId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ounded Rectangle 38">
                <a:extLst>
                  <a:ext uri="{FF2B5EF4-FFF2-40B4-BE49-F238E27FC236}">
                    <a16:creationId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ounded Rectangle 40">
                <a:extLst>
                  <a:ext uri="{FF2B5EF4-FFF2-40B4-BE49-F238E27FC236}">
                    <a16:creationId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ounded Rectangle 43">
              <a:extLst>
                <a:ext uri="{FF2B5EF4-FFF2-40B4-BE49-F238E27FC236}">
                  <a16:creationId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6172200" y="914400"/>
            <a:ext cx="1828800" cy="55626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4114801" y="3505200"/>
            <a:ext cx="104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99" name="Straight Connector 98"/>
          <p:cNvCxnSpPr>
            <a:cxnSpLocks/>
            <a:stCxn id="85" idx="2"/>
          </p:cNvCxnSpPr>
          <p:nvPr/>
        </p:nvCxnSpPr>
        <p:spPr>
          <a:xfrm flipH="1">
            <a:off x="5715000" y="941024"/>
            <a:ext cx="539992" cy="317377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5186163" y="3402428"/>
            <a:ext cx="988700" cy="1006464"/>
          </a:xfrm>
          <a:prstGeom prst="rect">
            <a:avLst/>
          </a:prstGeom>
        </p:spPr>
      </p:pic>
      <p:pic>
        <p:nvPicPr>
          <p:cNvPr id="106" name="Picture 105" descr="1.jpg"/>
          <p:cNvPicPr>
            <a:picLocks noChangeAspect="1"/>
          </p:cNvPicPr>
          <p:nvPr/>
        </p:nvPicPr>
        <p:blipFill rotWithShape="1">
          <a:blip r:embed="rId5" cstate="print"/>
          <a:srcRect l="-5897" r="11471"/>
          <a:stretch/>
        </p:blipFill>
        <p:spPr>
          <a:xfrm>
            <a:off x="1256901" y="20393"/>
            <a:ext cx="3525671" cy="1070688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2743200" y="5562600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125" name="Straight Connector 124"/>
          <p:cNvCxnSpPr>
            <a:cxnSpLocks/>
          </p:cNvCxnSpPr>
          <p:nvPr/>
        </p:nvCxnSpPr>
        <p:spPr>
          <a:xfrm flipH="1">
            <a:off x="2438401" y="1066800"/>
            <a:ext cx="3733801" cy="33528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96400" y="2667000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6248400" y="1143000"/>
            <a:ext cx="2667000" cy="24384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4400" y="3276601"/>
            <a:ext cx="990600" cy="97099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590800" y="1066800"/>
            <a:ext cx="3581400" cy="22860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2209800" y="2057401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2320403" y="2928521"/>
            <a:ext cx="700666" cy="772976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04644" y="4711768"/>
            <a:ext cx="1745492" cy="181500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62400"/>
            <a:ext cx="2493818" cy="1828800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026E0516-A134-4FCC-B62D-66653528E8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0831604" y="5671386"/>
            <a:ext cx="1080323" cy="10475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"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12813 -0.68426 " pathEditMode="relative" rAng="0" ptsTypes="AA">
                                      <p:cBhvr>
                                        <p:cTn id="18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342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06216 -0.4138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20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4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0.28907 -0.54352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2717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87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995 L -0.22969 -0.38912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895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1" dur="3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30482 -0.34606 " pathEditMode="relative" rAng="0" ptsTypes="AA">
                                      <p:cBhvr>
                                        <p:cTn id="114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17315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/>
      <p:bldP spid="98" grpId="0"/>
      <p:bldP spid="107" grpId="0"/>
      <p:bldP spid="133" grpId="0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526627" y="3411051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</a:rPr>
              <a:t>A. 28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</a:rPr>
              <a:t>B. 37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566371" y="46152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</a:rPr>
              <a:t>C. 38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</a:rPr>
              <a:t>D. 48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2110688" y="0"/>
            <a:ext cx="7201714" cy="2839567"/>
            <a:chOff x="4823361" y="-286037"/>
            <a:chExt cx="7201714" cy="2839567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4823361" y="1310186"/>
              <a:ext cx="6291034" cy="1243344"/>
            </a:xfrm>
            <a:prstGeom prst="roundRect">
              <a:avLst>
                <a:gd name="adj" fmla="val 16667"/>
              </a:avLst>
            </a:prstGeom>
            <a:solidFill>
              <a:srgbClr val="95D207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err="1">
                  <a:solidFill>
                    <a:schemeClr val="lt1"/>
                  </a:solidFill>
                  <a:latin typeface="Nunito Black" pitchFamily="2" charset="77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solidFill>
                    <a:schemeClr val="lt1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lt1"/>
                  </a:solidFill>
                  <a:latin typeface="Nunito Black" pitchFamily="2" charset="77"/>
                  <a:cs typeface="Arial" panose="020B0604020202020204" pitchFamily="34" charset="0"/>
                </a:rPr>
                <a:t>tổng</a:t>
              </a:r>
              <a:r>
                <a:rPr lang="en-US" sz="4000" b="1" dirty="0">
                  <a:solidFill>
                    <a:schemeClr val="lt1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lt1"/>
                  </a:solidFill>
                  <a:latin typeface="Nunito Black" pitchFamily="2" charset="77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solidFill>
                    <a:schemeClr val="lt1"/>
                  </a:solidFill>
                  <a:latin typeface="Nunito Black" pitchFamily="2" charset="77"/>
                  <a:cs typeface="Arial" panose="020B0604020202020204" pitchFamily="34" charset="0"/>
                </a:rPr>
                <a:t> 23 </a:t>
              </a:r>
              <a:r>
                <a:rPr lang="en-US" sz="4000" b="1" dirty="0" err="1">
                  <a:solidFill>
                    <a:schemeClr val="lt1"/>
                  </a:solidFill>
                  <a:latin typeface="Nunito Black" pitchFamily="2" charset="77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solidFill>
                    <a:schemeClr val="lt1"/>
                  </a:solidFill>
                  <a:latin typeface="Nunito Black" pitchFamily="2" charset="77"/>
                  <a:cs typeface="Arial" panose="020B0604020202020204" pitchFamily="34" charset="0"/>
                </a:rPr>
                <a:t> 15</a:t>
              </a:r>
              <a:endParaRPr sz="4000" b="1" dirty="0">
                <a:solidFill>
                  <a:schemeClr val="lt1"/>
                </a:solidFill>
                <a:latin typeface="Nunito Black" pitchFamily="2" charset="77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786295" y="4658612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</a:rPr>
              <a:t>C. 72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</a:rPr>
              <a:t>B. 83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786295" y="33915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</a:rPr>
              <a:t>A. 73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</a:rPr>
              <a:t>D. 63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992249" y="-198614"/>
            <a:ext cx="7233986" cy="3019674"/>
            <a:chOff x="4791089" y="-286037"/>
            <a:chExt cx="7233986" cy="3019674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4791089" y="1490293"/>
              <a:ext cx="6344928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Tính</a:t>
              </a:r>
              <a:r>
                <a:rPr lang="en-US" sz="44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hiệu</a:t>
              </a:r>
              <a:r>
                <a:rPr lang="en-US" sz="44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78 </a:t>
              </a:r>
              <a:r>
                <a:rPr lang="en-US" sz="44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5</a:t>
              </a:r>
              <a:endParaRPr sz="4400" b="1" dirty="0">
                <a:solidFill>
                  <a:srgbClr val="002060"/>
                </a:solidFill>
                <a:latin typeface="Nunito Black" pitchFamily="2" charset="77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71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4500419" y="342865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</a:rPr>
              <a:t>B. 98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1809656" y="3397477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</a:rPr>
              <a:t>A. 97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7311374" y="3397477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</a:rPr>
              <a:t>C. 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957020" y="-198614"/>
            <a:ext cx="7616413" cy="2938874"/>
            <a:chOff x="4532664" y="-286037"/>
            <a:chExt cx="7616413" cy="2938874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4532664" y="1409493"/>
              <a:ext cx="7616413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liền</a:t>
              </a:r>
              <a:r>
                <a:rPr lang="en-US" sz="36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sau</a:t>
              </a:r>
              <a:r>
                <a:rPr lang="en-US" sz="36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99 </a:t>
              </a:r>
              <a:r>
                <a:rPr lang="en-US" sz="36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nào</a:t>
              </a:r>
              <a:r>
                <a:rPr lang="en-US" sz="3600" b="1" dirty="0">
                  <a:solidFill>
                    <a:srgbClr val="002060"/>
                  </a:solidFill>
                  <a:latin typeface="Nunito Black" pitchFamily="2" charset="77"/>
                  <a:cs typeface="Arial" panose="020B0604020202020204" pitchFamily="34" charset="0"/>
                </a:rPr>
                <a:t>?</a:t>
              </a:r>
              <a:endParaRPr sz="3600" b="1" dirty="0">
                <a:solidFill>
                  <a:srgbClr val="002060"/>
                </a:solidFill>
                <a:latin typeface="Nunito Black" pitchFamily="2" charset="77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2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</a:rPr>
              <a:t>A. 40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</a:rPr>
              <a:t>C. 60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709187" y="4996325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</a:rPr>
              <a:t>D. 55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5668910" y="3606868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</a:rPr>
              <a:t>B. 50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D2E33D-B6CD-4CC2-A61A-A3A25CFDE94E}"/>
              </a:ext>
            </a:extLst>
          </p:cNvPr>
          <p:cNvGrpSpPr/>
          <p:nvPr/>
        </p:nvGrpSpPr>
        <p:grpSpPr>
          <a:xfrm>
            <a:off x="1717795" y="-328881"/>
            <a:ext cx="8520159" cy="3796005"/>
            <a:chOff x="1698745" y="-496334"/>
            <a:chExt cx="8520159" cy="37960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4F9913F-FB7C-4B45-8058-F9A7003F5E01}"/>
                </a:ext>
              </a:extLst>
            </p:cNvPr>
            <p:cNvGrpSpPr/>
            <p:nvPr/>
          </p:nvGrpSpPr>
          <p:grpSpPr>
            <a:xfrm>
              <a:off x="1698745" y="-496334"/>
              <a:ext cx="8520159" cy="3796005"/>
              <a:chOff x="3504916" y="-286037"/>
              <a:chExt cx="8520159" cy="3796005"/>
            </a:xfrm>
          </p:grpSpPr>
          <p:sp>
            <p:nvSpPr>
              <p:cNvPr id="11" name="Google Shape;409;p13">
                <a:extLst>
                  <a:ext uri="{FF2B5EF4-FFF2-40B4-BE49-F238E27FC236}">
                    <a16:creationId xmlns:a16="http://schemas.microsoft.com/office/drawing/2014/main" id="{4D2BE26B-76AC-4FFE-8FA7-780A370613C4}"/>
                  </a:ext>
                </a:extLst>
              </p:cNvPr>
              <p:cNvSpPr/>
              <p:nvPr/>
            </p:nvSpPr>
            <p:spPr>
              <a:xfrm>
                <a:off x="3504916" y="608426"/>
                <a:ext cx="7375119" cy="2901542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  <a:latin typeface="Nunito Black" pitchFamily="2" charset="77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  <a:latin typeface="Nunito Black" pitchFamily="2" charset="77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  <a:latin typeface="Nunito Black" pitchFamily="2" charset="77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rgbClr val="002060"/>
                  </a:solidFill>
                  <a:latin typeface="Nunito Black" pitchFamily="2" charset="77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Cánh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diều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ứng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vạch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chỉ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nào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trên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tia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?</a:t>
                </a:r>
                <a:endParaRPr sz="2400" b="1" dirty="0">
                  <a:solidFill>
                    <a:srgbClr val="002060"/>
                  </a:solidFill>
                  <a:latin typeface="Nunito Black" pitchFamily="2" charset="77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47D750C-9C1E-45C7-AC31-818A0D74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5004" y="-286037"/>
                <a:ext cx="2850071" cy="2533396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DA4E73-CE1F-4FFC-9631-FFD03C46E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73096" y="1806350"/>
              <a:ext cx="6927064" cy="611003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25F301B-4B20-410B-9083-7DFC0C16112E}"/>
                </a:ext>
              </a:extLst>
            </p:cNvPr>
            <p:cNvGrpSpPr/>
            <p:nvPr/>
          </p:nvGrpSpPr>
          <p:grpSpPr>
            <a:xfrm>
              <a:off x="4148244" y="428625"/>
              <a:ext cx="1642956" cy="1506172"/>
              <a:chOff x="4145972" y="380342"/>
              <a:chExt cx="1684578" cy="17023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EF80D39-1E26-441C-B81E-8B7395DE7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2917" l="8421" r="89895">
                            <a14:foregroundMark x1="8842" y1="44792" x2="8842" y2="44792"/>
                            <a14:foregroundMark x1="46316" y1="66667" x2="46316" y2="66667"/>
                            <a14:foregroundMark x1="57263" y1="42917" x2="57263" y2="42917"/>
                            <a14:foregroundMark x1="63158" y1="31250" x2="63158" y2="31250"/>
                            <a14:foregroundMark x1="49895" y1="21667" x2="49895" y2="21667"/>
                            <a14:foregroundMark x1="48421" y1="24167" x2="48421" y2="24167"/>
                            <a14:foregroundMark x1="48000" y1="23333" x2="48000" y2="23333"/>
                            <a14:foregroundMark x1="50316" y1="64583" x2="55789" y2="74792"/>
                            <a14:foregroundMark x1="55789" y1="74792" x2="81474" y2="92917"/>
                            <a14:foregroundMark x1="13474" y1="57292" x2="13474" y2="57292"/>
                            <a14:foregroundMark x1="11579" y1="54375" x2="11579" y2="54375"/>
                            <a14:foregroundMark x1="11368" y1="50625" x2="11368" y2="50625"/>
                            <a14:foregroundMark x1="8421" y1="43333" x2="8421" y2="43333"/>
                            <a14:foregroundMark x1="18737" y1="64583" x2="18737" y2="64583"/>
                            <a14:foregroundMark x1="15579" y1="60000" x2="15579" y2="60000"/>
                            <a14:foregroundMark x1="11368" y1="58125" x2="11368" y2="58125"/>
                            <a14:foregroundMark x1="11158" y1="53542" x2="11158" y2="53542"/>
                            <a14:foregroundMark x1="9895" y1="51042" x2="9895" y2="51042"/>
                            <a14:foregroundMark x1="8842" y1="47500" x2="8842" y2="47500"/>
                            <a14:foregroundMark x1="64421" y1="32500" x2="64421" y2="32500"/>
                            <a14:foregroundMark x1="58737" y1="30208" x2="58737" y2="30208"/>
                            <a14:foregroundMark x1="53474" y1="25833" x2="53474" y2="25833"/>
                            <a14:foregroundMark x1="48421" y1="25417" x2="57684" y2="43750"/>
                            <a14:foregroundMark x1="48211" y1="20417" x2="64421" y2="31667"/>
                            <a14:foregroundMark x1="67158" y1="35625" x2="67158" y2="35625"/>
                            <a14:foregroundMark x1="64632" y1="32500" x2="64632" y2="31875"/>
                            <a14:foregroundMark x1="53684" y1="25625" x2="67368" y2="35208"/>
                            <a14:foregroundMark x1="53684" y1="63333" x2="53684" y2="63333"/>
                            <a14:foregroundMark x1="52000" y1="61042" x2="52000" y2="61042"/>
                            <a14:foregroundMark x1="52000" y1="59375" x2="50526" y2="62917"/>
                            <a14:foregroundMark x1="50737" y1="62083" x2="51579" y2="6083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145972" y="380342"/>
                <a:ext cx="1684578" cy="1702311"/>
              </a:xfrm>
              <a:prstGeom prst="rect">
                <a:avLst/>
              </a:prstGeom>
            </p:spPr>
          </p:pic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101CE84-EB3A-4E40-8C18-0DF889018590}"/>
                  </a:ext>
                </a:extLst>
              </p:cNvPr>
              <p:cNvSpPr/>
              <p:nvPr/>
            </p:nvSpPr>
            <p:spPr>
              <a:xfrm>
                <a:off x="4966283" y="1442906"/>
                <a:ext cx="654341" cy="578841"/>
              </a:xfrm>
              <a:custGeom>
                <a:avLst/>
                <a:gdLst>
                  <a:gd name="connsiteX0" fmla="*/ 0 w 654341"/>
                  <a:gd name="connsiteY0" fmla="*/ 0 h 578841"/>
                  <a:gd name="connsiteX1" fmla="*/ 58723 w 654341"/>
                  <a:gd name="connsiteY1" fmla="*/ 92279 h 578841"/>
                  <a:gd name="connsiteX2" fmla="*/ 109056 w 654341"/>
                  <a:gd name="connsiteY2" fmla="*/ 167780 h 578841"/>
                  <a:gd name="connsiteX3" fmla="*/ 125834 w 654341"/>
                  <a:gd name="connsiteY3" fmla="*/ 209725 h 578841"/>
                  <a:gd name="connsiteX4" fmla="*/ 226502 w 654341"/>
                  <a:gd name="connsiteY4" fmla="*/ 276837 h 578841"/>
                  <a:gd name="connsiteX5" fmla="*/ 318781 w 654341"/>
                  <a:gd name="connsiteY5" fmla="*/ 360727 h 578841"/>
                  <a:gd name="connsiteX6" fmla="*/ 352337 w 654341"/>
                  <a:gd name="connsiteY6" fmla="*/ 377505 h 578841"/>
                  <a:gd name="connsiteX7" fmla="*/ 419449 w 654341"/>
                  <a:gd name="connsiteY7" fmla="*/ 411061 h 578841"/>
                  <a:gd name="connsiteX8" fmla="*/ 461394 w 654341"/>
                  <a:gd name="connsiteY8" fmla="*/ 436228 h 578841"/>
                  <a:gd name="connsiteX9" fmla="*/ 486561 w 654341"/>
                  <a:gd name="connsiteY9" fmla="*/ 461395 h 578841"/>
                  <a:gd name="connsiteX10" fmla="*/ 520117 w 654341"/>
                  <a:gd name="connsiteY10" fmla="*/ 469784 h 578841"/>
                  <a:gd name="connsiteX11" fmla="*/ 562062 w 654341"/>
                  <a:gd name="connsiteY11" fmla="*/ 503340 h 578841"/>
                  <a:gd name="connsiteX12" fmla="*/ 620785 w 654341"/>
                  <a:gd name="connsiteY12" fmla="*/ 562063 h 578841"/>
                  <a:gd name="connsiteX13" fmla="*/ 654341 w 654341"/>
                  <a:gd name="connsiteY13" fmla="*/ 578841 h 578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54341" h="578841">
                    <a:moveTo>
                      <a:pt x="0" y="0"/>
                    </a:moveTo>
                    <a:cubicBezTo>
                      <a:pt x="70604" y="88255"/>
                      <a:pt x="-988" y="-7240"/>
                      <a:pt x="58723" y="92279"/>
                    </a:cubicBezTo>
                    <a:cubicBezTo>
                      <a:pt x="74285" y="118215"/>
                      <a:pt x="94050" y="141518"/>
                      <a:pt x="109056" y="167780"/>
                    </a:cubicBezTo>
                    <a:cubicBezTo>
                      <a:pt x="116527" y="180855"/>
                      <a:pt x="115658" y="198624"/>
                      <a:pt x="125834" y="209725"/>
                    </a:cubicBezTo>
                    <a:cubicBezTo>
                      <a:pt x="174223" y="262513"/>
                      <a:pt x="180543" y="261517"/>
                      <a:pt x="226502" y="276837"/>
                    </a:cubicBezTo>
                    <a:cubicBezTo>
                      <a:pt x="264839" y="315174"/>
                      <a:pt x="278733" y="337842"/>
                      <a:pt x="318781" y="360727"/>
                    </a:cubicBezTo>
                    <a:cubicBezTo>
                      <a:pt x="329639" y="366932"/>
                      <a:pt x="341732" y="370877"/>
                      <a:pt x="352337" y="377505"/>
                    </a:cubicBezTo>
                    <a:cubicBezTo>
                      <a:pt x="409377" y="413155"/>
                      <a:pt x="360570" y="396341"/>
                      <a:pt x="419449" y="411061"/>
                    </a:cubicBezTo>
                    <a:cubicBezTo>
                      <a:pt x="433431" y="419450"/>
                      <a:pt x="448350" y="426445"/>
                      <a:pt x="461394" y="436228"/>
                    </a:cubicBezTo>
                    <a:cubicBezTo>
                      <a:pt x="470885" y="443346"/>
                      <a:pt x="476260" y="455509"/>
                      <a:pt x="486561" y="461395"/>
                    </a:cubicBezTo>
                    <a:cubicBezTo>
                      <a:pt x="496571" y="467115"/>
                      <a:pt x="508932" y="466988"/>
                      <a:pt x="520117" y="469784"/>
                    </a:cubicBezTo>
                    <a:cubicBezTo>
                      <a:pt x="534099" y="480969"/>
                      <a:pt x="548863" y="491241"/>
                      <a:pt x="562062" y="503340"/>
                    </a:cubicBezTo>
                    <a:cubicBezTo>
                      <a:pt x="582468" y="522046"/>
                      <a:pt x="599360" y="544534"/>
                      <a:pt x="620785" y="562063"/>
                    </a:cubicBezTo>
                    <a:cubicBezTo>
                      <a:pt x="630464" y="569982"/>
                      <a:pt x="654341" y="578841"/>
                      <a:pt x="654341" y="57884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Nunito Black" pitchFamily="2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5781386" y="5385130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</a:rPr>
              <a:t>A. </a:t>
            </a:r>
            <a:r>
              <a:rPr lang="en-US" sz="3000" b="1">
                <a:solidFill>
                  <a:schemeClr val="bg2">
                    <a:lumMod val="75000"/>
                  </a:schemeClr>
                </a:solidFill>
                <a:latin typeface="Nunito Black" pitchFamily="2" charset="77"/>
              </a:rPr>
              <a:t>75</a:t>
            </a:r>
            <a:endParaRPr lang="en-US" sz="3000" b="1" dirty="0">
              <a:solidFill>
                <a:schemeClr val="bg2">
                  <a:lumMod val="75000"/>
                </a:schemeClr>
              </a:solidFill>
              <a:latin typeface="Nunito Black" pitchFamily="2" charset="77"/>
            </a:endParaRP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54159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</a:rPr>
              <a:t>C. 72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781386" y="3969077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</a:rPr>
              <a:t>B. 73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2848701" y="4010820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Nunito Black" pitchFamily="2" charset="77"/>
              </a:rPr>
              <a:t>A. 70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D2E33D-B6CD-4CC2-A61A-A3A25CFDE94E}"/>
              </a:ext>
            </a:extLst>
          </p:cNvPr>
          <p:cNvGrpSpPr/>
          <p:nvPr/>
        </p:nvGrpSpPr>
        <p:grpSpPr>
          <a:xfrm>
            <a:off x="1449107" y="-157696"/>
            <a:ext cx="8520159" cy="3796005"/>
            <a:chOff x="1698745" y="-496334"/>
            <a:chExt cx="8520159" cy="37960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4F9913F-FB7C-4B45-8058-F9A7003F5E01}"/>
                </a:ext>
              </a:extLst>
            </p:cNvPr>
            <p:cNvGrpSpPr/>
            <p:nvPr/>
          </p:nvGrpSpPr>
          <p:grpSpPr>
            <a:xfrm>
              <a:off x="1698745" y="-496334"/>
              <a:ext cx="8520159" cy="3796005"/>
              <a:chOff x="3504916" y="-286037"/>
              <a:chExt cx="8520159" cy="3796005"/>
            </a:xfrm>
          </p:grpSpPr>
          <p:sp>
            <p:nvSpPr>
              <p:cNvPr id="11" name="Google Shape;409;p13">
                <a:extLst>
                  <a:ext uri="{FF2B5EF4-FFF2-40B4-BE49-F238E27FC236}">
                    <a16:creationId xmlns:a16="http://schemas.microsoft.com/office/drawing/2014/main" id="{4D2BE26B-76AC-4FFE-8FA7-780A370613C4}"/>
                  </a:ext>
                </a:extLst>
              </p:cNvPr>
              <p:cNvSpPr/>
              <p:nvPr/>
            </p:nvSpPr>
            <p:spPr>
              <a:xfrm>
                <a:off x="3504916" y="608426"/>
                <a:ext cx="7375119" cy="2901542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  <a:latin typeface="Nunito Black" pitchFamily="2" charset="77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  <a:latin typeface="Nunito Black" pitchFamily="2" charset="77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  <a:latin typeface="Nunito Black" pitchFamily="2" charset="77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rgbClr val="002060"/>
                  </a:solidFill>
                  <a:latin typeface="Nunito Black" pitchFamily="2" charset="77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Cánh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diều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ứng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vạch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chỉ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nào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trên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tia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Nunito Black" pitchFamily="2" charset="77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Nunito Black" pitchFamily="2" charset="77"/>
                  </a:rPr>
                  <a:t>?</a:t>
                </a:r>
                <a:endParaRPr sz="2400" b="1" dirty="0">
                  <a:solidFill>
                    <a:srgbClr val="002060"/>
                  </a:solidFill>
                  <a:latin typeface="Nunito Black" pitchFamily="2" charset="77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47D750C-9C1E-45C7-AC31-818A0D74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5004" y="-286037"/>
                <a:ext cx="2850071" cy="2533396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DA4E73-CE1F-4FFC-9631-FFD03C46E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73096" y="1806350"/>
              <a:ext cx="6927064" cy="611003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25F301B-4B20-410B-9083-7DFC0C16112E}"/>
                </a:ext>
              </a:extLst>
            </p:cNvPr>
            <p:cNvGrpSpPr/>
            <p:nvPr/>
          </p:nvGrpSpPr>
          <p:grpSpPr>
            <a:xfrm>
              <a:off x="5307064" y="431337"/>
              <a:ext cx="1642956" cy="1506172"/>
              <a:chOff x="5334150" y="383408"/>
              <a:chExt cx="1684578" cy="17023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EF80D39-1E26-441C-B81E-8B7395DE7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2917" l="8421" r="89895">
                            <a14:foregroundMark x1="8842" y1="44792" x2="8842" y2="44792"/>
                            <a14:foregroundMark x1="46316" y1="66667" x2="46316" y2="66667"/>
                            <a14:foregroundMark x1="57263" y1="42917" x2="57263" y2="42917"/>
                            <a14:foregroundMark x1="63158" y1="31250" x2="63158" y2="31250"/>
                            <a14:foregroundMark x1="49895" y1="21667" x2="49895" y2="21667"/>
                            <a14:foregroundMark x1="48421" y1="24167" x2="48421" y2="24167"/>
                            <a14:foregroundMark x1="48000" y1="23333" x2="48000" y2="23333"/>
                            <a14:foregroundMark x1="50316" y1="64583" x2="55789" y2="74792"/>
                            <a14:foregroundMark x1="55789" y1="74792" x2="81474" y2="92917"/>
                            <a14:foregroundMark x1="13474" y1="57292" x2="13474" y2="57292"/>
                            <a14:foregroundMark x1="11579" y1="54375" x2="11579" y2="54375"/>
                            <a14:foregroundMark x1="11368" y1="50625" x2="11368" y2="50625"/>
                            <a14:foregroundMark x1="8421" y1="43333" x2="8421" y2="43333"/>
                            <a14:foregroundMark x1="18737" y1="64583" x2="18737" y2="64583"/>
                            <a14:foregroundMark x1="15579" y1="60000" x2="15579" y2="60000"/>
                            <a14:foregroundMark x1="11368" y1="58125" x2="11368" y2="58125"/>
                            <a14:foregroundMark x1="11158" y1="53542" x2="11158" y2="53542"/>
                            <a14:foregroundMark x1="9895" y1="51042" x2="9895" y2="51042"/>
                            <a14:foregroundMark x1="8842" y1="47500" x2="8842" y2="47500"/>
                            <a14:foregroundMark x1="64421" y1="32500" x2="64421" y2="32500"/>
                            <a14:foregroundMark x1="58737" y1="30208" x2="58737" y2="30208"/>
                            <a14:foregroundMark x1="53474" y1="25833" x2="53474" y2="25833"/>
                            <a14:foregroundMark x1="48421" y1="25417" x2="57684" y2="43750"/>
                            <a14:foregroundMark x1="48211" y1="20417" x2="64421" y2="31667"/>
                            <a14:foregroundMark x1="67158" y1="35625" x2="67158" y2="35625"/>
                            <a14:foregroundMark x1="64632" y1="32500" x2="64632" y2="31875"/>
                            <a14:foregroundMark x1="53684" y1="25625" x2="67368" y2="35208"/>
                            <a14:foregroundMark x1="53684" y1="63333" x2="53684" y2="63333"/>
                            <a14:foregroundMark x1="52000" y1="61042" x2="52000" y2="61042"/>
                            <a14:foregroundMark x1="52000" y1="59375" x2="50526" y2="62917"/>
                            <a14:foregroundMark x1="50737" y1="62083" x2="51579" y2="6083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34150" y="383408"/>
                <a:ext cx="1684578" cy="1702311"/>
              </a:xfrm>
              <a:prstGeom prst="rect">
                <a:avLst/>
              </a:prstGeom>
            </p:spPr>
          </p:pic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101CE84-EB3A-4E40-8C18-0DF889018590}"/>
                  </a:ext>
                </a:extLst>
              </p:cNvPr>
              <p:cNvSpPr/>
              <p:nvPr/>
            </p:nvSpPr>
            <p:spPr>
              <a:xfrm>
                <a:off x="6154462" y="1445970"/>
                <a:ext cx="654341" cy="578841"/>
              </a:xfrm>
              <a:custGeom>
                <a:avLst/>
                <a:gdLst>
                  <a:gd name="connsiteX0" fmla="*/ 0 w 654341"/>
                  <a:gd name="connsiteY0" fmla="*/ 0 h 578841"/>
                  <a:gd name="connsiteX1" fmla="*/ 58723 w 654341"/>
                  <a:gd name="connsiteY1" fmla="*/ 92279 h 578841"/>
                  <a:gd name="connsiteX2" fmla="*/ 109056 w 654341"/>
                  <a:gd name="connsiteY2" fmla="*/ 167780 h 578841"/>
                  <a:gd name="connsiteX3" fmla="*/ 125834 w 654341"/>
                  <a:gd name="connsiteY3" fmla="*/ 209725 h 578841"/>
                  <a:gd name="connsiteX4" fmla="*/ 226502 w 654341"/>
                  <a:gd name="connsiteY4" fmla="*/ 276837 h 578841"/>
                  <a:gd name="connsiteX5" fmla="*/ 318781 w 654341"/>
                  <a:gd name="connsiteY5" fmla="*/ 360727 h 578841"/>
                  <a:gd name="connsiteX6" fmla="*/ 352337 w 654341"/>
                  <a:gd name="connsiteY6" fmla="*/ 377505 h 578841"/>
                  <a:gd name="connsiteX7" fmla="*/ 419449 w 654341"/>
                  <a:gd name="connsiteY7" fmla="*/ 411061 h 578841"/>
                  <a:gd name="connsiteX8" fmla="*/ 461394 w 654341"/>
                  <a:gd name="connsiteY8" fmla="*/ 436228 h 578841"/>
                  <a:gd name="connsiteX9" fmla="*/ 486561 w 654341"/>
                  <a:gd name="connsiteY9" fmla="*/ 461395 h 578841"/>
                  <a:gd name="connsiteX10" fmla="*/ 520117 w 654341"/>
                  <a:gd name="connsiteY10" fmla="*/ 469784 h 578841"/>
                  <a:gd name="connsiteX11" fmla="*/ 562062 w 654341"/>
                  <a:gd name="connsiteY11" fmla="*/ 503340 h 578841"/>
                  <a:gd name="connsiteX12" fmla="*/ 620785 w 654341"/>
                  <a:gd name="connsiteY12" fmla="*/ 562063 h 578841"/>
                  <a:gd name="connsiteX13" fmla="*/ 654341 w 654341"/>
                  <a:gd name="connsiteY13" fmla="*/ 578841 h 578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54341" h="578841">
                    <a:moveTo>
                      <a:pt x="0" y="0"/>
                    </a:moveTo>
                    <a:cubicBezTo>
                      <a:pt x="70604" y="88255"/>
                      <a:pt x="-988" y="-7240"/>
                      <a:pt x="58723" y="92279"/>
                    </a:cubicBezTo>
                    <a:cubicBezTo>
                      <a:pt x="74285" y="118215"/>
                      <a:pt x="94050" y="141518"/>
                      <a:pt x="109056" y="167780"/>
                    </a:cubicBezTo>
                    <a:cubicBezTo>
                      <a:pt x="116527" y="180855"/>
                      <a:pt x="115658" y="198624"/>
                      <a:pt x="125834" y="209725"/>
                    </a:cubicBezTo>
                    <a:cubicBezTo>
                      <a:pt x="174223" y="262513"/>
                      <a:pt x="180543" y="261517"/>
                      <a:pt x="226502" y="276837"/>
                    </a:cubicBezTo>
                    <a:cubicBezTo>
                      <a:pt x="264839" y="315174"/>
                      <a:pt x="278733" y="337842"/>
                      <a:pt x="318781" y="360727"/>
                    </a:cubicBezTo>
                    <a:cubicBezTo>
                      <a:pt x="329639" y="366932"/>
                      <a:pt x="341732" y="370877"/>
                      <a:pt x="352337" y="377505"/>
                    </a:cubicBezTo>
                    <a:cubicBezTo>
                      <a:pt x="409377" y="413155"/>
                      <a:pt x="360570" y="396341"/>
                      <a:pt x="419449" y="411061"/>
                    </a:cubicBezTo>
                    <a:cubicBezTo>
                      <a:pt x="433431" y="419450"/>
                      <a:pt x="448350" y="426445"/>
                      <a:pt x="461394" y="436228"/>
                    </a:cubicBezTo>
                    <a:cubicBezTo>
                      <a:pt x="470885" y="443346"/>
                      <a:pt x="476260" y="455509"/>
                      <a:pt x="486561" y="461395"/>
                    </a:cubicBezTo>
                    <a:cubicBezTo>
                      <a:pt x="496571" y="467115"/>
                      <a:pt x="508932" y="466988"/>
                      <a:pt x="520117" y="469784"/>
                    </a:cubicBezTo>
                    <a:cubicBezTo>
                      <a:pt x="534099" y="480969"/>
                      <a:pt x="548863" y="491241"/>
                      <a:pt x="562062" y="503340"/>
                    </a:cubicBezTo>
                    <a:cubicBezTo>
                      <a:pt x="582468" y="522046"/>
                      <a:pt x="599360" y="544534"/>
                      <a:pt x="620785" y="562063"/>
                    </a:cubicBezTo>
                    <a:cubicBezTo>
                      <a:pt x="630464" y="569982"/>
                      <a:pt x="654341" y="578841"/>
                      <a:pt x="654341" y="57884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Nunito Black" pitchFamily="2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755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BF03FB-0822-3741-B925-371C017DE1FC}"/>
              </a:ext>
            </a:extLst>
          </p:cNvPr>
          <p:cNvSpPr/>
          <p:nvPr/>
        </p:nvSpPr>
        <p:spPr>
          <a:xfrm>
            <a:off x="2501933" y="2265174"/>
            <a:ext cx="68403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Hẹn gặp lại các con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vào tiết học sau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Nhóm 53">
            <a:extLst>
              <a:ext uri="{FF2B5EF4-FFF2-40B4-BE49-F238E27FC236}">
                <a16:creationId xmlns:a16="http://schemas.microsoft.com/office/drawing/2014/main" id="{B3555AA9-4E20-4583-86AE-BB611A3BA7AB}"/>
              </a:ext>
            </a:extLst>
          </p:cNvPr>
          <p:cNvGrpSpPr/>
          <p:nvPr/>
        </p:nvGrpSpPr>
        <p:grpSpPr>
          <a:xfrm>
            <a:off x="2609629" y="-355943"/>
            <a:ext cx="9374610" cy="3784888"/>
            <a:chOff x="2641508" y="-252122"/>
            <a:chExt cx="9100891" cy="3784888"/>
          </a:xfrm>
        </p:grpSpPr>
        <p:grpSp>
          <p:nvGrpSpPr>
            <p:cNvPr id="22" name="Nhóm 9">
              <a:extLst>
                <a:ext uri="{FF2B5EF4-FFF2-40B4-BE49-F238E27FC236}">
                  <a16:creationId xmlns:a16="http://schemas.microsoft.com/office/drawing/2014/main" id="{A048B828-6BE9-4EAA-9BCA-ADE4F8FC190E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28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C40A841C-A8FA-4D83-A448-5324343E9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29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0E17A112-FC50-4112-88C1-89FC7A38B6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27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DCDB9345-88BD-4C43-9C9F-7C8506652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254" y="2427386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2" name="r3">
            <a:extLst>
              <a:ext uri="{FF2B5EF4-FFF2-40B4-BE49-F238E27FC236}">
                <a16:creationId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1581" y="3726008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4215" y="4431114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2598" y="2881089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3251" y="3985922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0550" y="3006359"/>
            <a:ext cx="990706" cy="1000626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666336" y="5849397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Nunito Black" pitchFamily="2" charset="77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9FD96AB-295C-4029-B40E-30A71313CDE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35" b="84911" l="7000" r="96000">
                        <a14:foregroundMark x1="7813" y1="81243" x2="7813" y2="81243"/>
                        <a14:foregroundMark x1="84313" y1="63669" x2="84313" y2="63669"/>
                        <a14:foregroundMark x1="92313" y1="60000" x2="92313" y2="60000"/>
                        <a14:foregroundMark x1="96000" y1="61420" x2="96000" y2="61420"/>
                        <a14:foregroundMark x1="7062" y1="68047" x2="7062" y2="68047"/>
                        <a14:foregroundMark x1="19875" y1="83846" x2="19875" y2="83846"/>
                        <a14:foregroundMark x1="85625" y1="83136" x2="85625" y2="83136"/>
                        <a14:foregroundMark x1="62875" y1="84911" x2="62875" y2="84911"/>
                      </a14:backgroundRemoval>
                    </a14:imgEffect>
                  </a14:imgLayer>
                </a14:imgProps>
              </a:ext>
            </a:extLst>
          </a:blip>
          <a:srcRect b="8783"/>
          <a:stretch/>
        </p:blipFill>
        <p:spPr>
          <a:xfrm>
            <a:off x="2992652" y="1880912"/>
            <a:ext cx="2347942" cy="22621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874677A-FEB8-4F23-93B8-8AA4666A034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43" b="89682" l="3900" r="95900">
                        <a14:foregroundMark x1="48400" y1="7040" x2="48400" y2="7040"/>
                        <a14:foregroundMark x1="31500" y1="35776" x2="31500" y2="35776"/>
                        <a14:foregroundMark x1="54600" y1="1543" x2="54600" y2="1543"/>
                        <a14:foregroundMark x1="14000" y1="70878" x2="14000" y2="70878"/>
                        <a14:foregroundMark x1="8900" y1="65574" x2="8900" y2="65574"/>
                        <a14:foregroundMark x1="8400" y1="61620" x2="8400" y2="61620"/>
                        <a14:foregroundMark x1="12800" y1="58438" x2="12800" y2="58438"/>
                        <a14:foregroundMark x1="31100" y1="83992" x2="31100" y2="83992"/>
                        <a14:foregroundMark x1="39300" y1="83992" x2="39300" y2="83992"/>
                        <a14:foregroundMark x1="35000" y1="87850" x2="35000" y2="87850"/>
                        <a14:foregroundMark x1="54800" y1="86500" x2="54800" y2="86500"/>
                        <a14:foregroundMark x1="56600" y1="89682" x2="56600" y2="89682"/>
                        <a14:foregroundMark x1="93000" y1="70878" x2="93000" y2="70878"/>
                        <a14:foregroundMark x1="95900" y1="68949" x2="95900" y2="68949"/>
                        <a14:foregroundMark x1="94100" y1="75217" x2="94100" y2="75217"/>
                        <a14:foregroundMark x1="3900" y1="61427" x2="3900" y2="61427"/>
                        <a14:foregroundMark x1="3900" y1="65574" x2="3900" y2="65574"/>
                      </a14:backgroundRemoval>
                    </a14:imgEffect>
                  </a14:imgLayer>
                </a14:imgProps>
              </a:ext>
            </a:extLst>
          </a:blip>
          <a:srcRect b="8783"/>
          <a:stretch/>
        </p:blipFill>
        <p:spPr>
          <a:xfrm>
            <a:off x="3580393" y="3146212"/>
            <a:ext cx="2107775" cy="19937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28B22ED-0A7B-41FF-8578-B852D7F9CC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462" b="93154" l="10000" r="90000">
                        <a14:foregroundMark x1="48000" y1="8692" x2="48000" y2="8692"/>
                        <a14:foregroundMark x1="22462" y1="87615" x2="22462" y2="87615"/>
                        <a14:foregroundMark x1="16385" y1="87077" x2="16385" y2="87077"/>
                        <a14:foregroundMark x1="46154" y1="89462" x2="46154" y2="89462"/>
                        <a14:foregroundMark x1="54923" y1="90077" x2="54923" y2="90077"/>
                        <a14:foregroundMark x1="71385" y1="90385" x2="71385" y2="90385"/>
                        <a14:foregroundMark x1="76846" y1="85231" x2="76846" y2="85231"/>
                        <a14:foregroundMark x1="78000" y1="74000" x2="78000" y2="74000"/>
                        <a14:foregroundMark x1="61308" y1="89154" x2="61308" y2="89154"/>
                        <a14:foregroundMark x1="49154" y1="89462" x2="49154" y2="89462"/>
                        <a14:foregroundMark x1="41000" y1="89769" x2="41000" y2="89769"/>
                        <a14:foregroundMark x1="40692" y1="93154" x2="40692" y2="93154"/>
                        <a14:foregroundMark x1="51923" y1="92538" x2="51923" y2="92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4932" y="3848238"/>
            <a:ext cx="1948912" cy="1948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784CCF4-6D28-4096-91D5-14ECFB3747A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709" t="28347" r="8408" b="21612"/>
          <a:stretch/>
        </p:blipFill>
        <p:spPr>
          <a:xfrm>
            <a:off x="6254727" y="4587406"/>
            <a:ext cx="2423170" cy="14808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77402BA-32ED-4B6C-A1EC-5F6FB83456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19579" y="4975624"/>
            <a:ext cx="2494965" cy="1286586"/>
          </a:xfrm>
          <a:prstGeom prst="rect">
            <a:avLst/>
          </a:prstGeom>
        </p:spPr>
      </p:pic>
      <p:pic>
        <p:nvPicPr>
          <p:cNvPr id="39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id="{CD5BE8F5-DDAA-4057-B7ED-E33D2D8508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795" y="4624023"/>
            <a:ext cx="2088167" cy="2346254"/>
          </a:xfrm>
          <a:prstGeom prst="rect">
            <a:avLst/>
          </a:prstGeom>
        </p:spPr>
      </p:pic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370770" y="5961417"/>
            <a:ext cx="1091516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6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Nunito Black" pitchFamily="2" charset="77"/>
              </a:rPr>
              <a:t>HÃY BẢO VỆ ĐỘNG VẬT HOANG DÃ</a:t>
            </a:r>
            <a:endParaRPr lang="vi-VN" sz="46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Nunito Black" pitchFamily="2" charset="77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5126712" y="432840"/>
            <a:ext cx="403653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Nunito Black" pitchFamily="2" charset="77"/>
              </a:rPr>
              <a:t>GIẢI CỨU RÙA BIỂN</a:t>
            </a:r>
            <a:endParaRPr lang="vi-VN" sz="46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Nunito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</p:bld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B0CD8F-236F-43FB-B56E-5A52E2710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479" y="539481"/>
            <a:ext cx="9541042" cy="5608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8B740-A573-4C63-B93F-A59DFDCF7057}"/>
              </a:ext>
            </a:extLst>
          </p:cNvPr>
          <p:cNvSpPr txBox="1"/>
          <p:nvPr/>
        </p:nvSpPr>
        <p:spPr>
          <a:xfrm>
            <a:off x="2060926" y="2321616"/>
            <a:ext cx="80701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    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Những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tảng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đá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lớn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chắn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đường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về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với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biển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cả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của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các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chú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rùa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biển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.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Em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hãy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giúp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các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chú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rùa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biển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đang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bị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mắc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cạn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về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được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với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biển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cả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bằng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cách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trả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lời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đúng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các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câu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hỏi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nhé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77"/>
              </a:rPr>
              <a:t>!</a:t>
            </a:r>
          </a:p>
        </p:txBody>
      </p:sp>
      <p:pic>
        <p:nvPicPr>
          <p:cNvPr id="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D9FF916C-45F5-44D6-BAD6-9DFB1372A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930" y="347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9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Nhóm 53">
            <a:extLst>
              <a:ext uri="{FF2B5EF4-FFF2-40B4-BE49-F238E27FC236}">
                <a16:creationId xmlns:a16="http://schemas.microsoft.com/office/drawing/2014/main" id="{7DDD1E55-70CC-432E-87A9-D506644ECD0B}"/>
              </a:ext>
            </a:extLst>
          </p:cNvPr>
          <p:cNvGrpSpPr/>
          <p:nvPr/>
        </p:nvGrpSpPr>
        <p:grpSpPr>
          <a:xfrm>
            <a:off x="2081490" y="274175"/>
            <a:ext cx="7975153" cy="3312893"/>
            <a:chOff x="2641508" y="-252122"/>
            <a:chExt cx="9100891" cy="3784888"/>
          </a:xfrm>
        </p:grpSpPr>
        <p:grpSp>
          <p:nvGrpSpPr>
            <p:cNvPr id="46" name="Nhóm 9">
              <a:extLst>
                <a:ext uri="{FF2B5EF4-FFF2-40B4-BE49-F238E27FC236}">
                  <a16:creationId xmlns:a16="http://schemas.microsoft.com/office/drawing/2014/main" id="{26D3770E-B906-4CA3-836E-61281FC39352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48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62A79204-A8B3-493F-A726-96222DBCA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49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37AE5981-76A3-4138-A3CB-24980E3435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47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0BA847F3-FA0B-4D7C-B33F-F082FB5EC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254" y="2427386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50" name="Hình chữ nhật 17">
            <a:extLst>
              <a:ext uri="{FF2B5EF4-FFF2-40B4-BE49-F238E27FC236}">
                <a16:creationId xmlns:a16="http://schemas.microsoft.com/office/drawing/2014/main" id="{777471A5-D337-4E7E-AC8B-1BC75714CB51}"/>
              </a:ext>
            </a:extLst>
          </p:cNvPr>
          <p:cNvSpPr/>
          <p:nvPr/>
        </p:nvSpPr>
        <p:spPr>
          <a:xfrm>
            <a:off x="3748870" y="764417"/>
            <a:ext cx="403653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Nunito Black" pitchFamily="2" charset="77"/>
              </a:rPr>
              <a:t>GIẢI CỨU RÙA BIỂN</a:t>
            </a:r>
            <a:endParaRPr lang="vi-VN" sz="46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Nunito Black" pitchFamily="2" charset="77"/>
            </a:endParaRPr>
          </a:p>
        </p:txBody>
      </p:sp>
      <p:pic>
        <p:nvPicPr>
          <p:cNvPr id="51" name="r3">
            <a:extLst>
              <a:ext uri="{FF2B5EF4-FFF2-40B4-BE49-F238E27FC236}">
                <a16:creationId xmlns:a16="http://schemas.microsoft.com/office/drawing/2014/main" id="{9C5B2831-56A9-4D23-A7B6-34BF957440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5185" y="2985402"/>
            <a:ext cx="990707" cy="890385"/>
          </a:xfrm>
          <a:prstGeom prst="rect">
            <a:avLst/>
          </a:prstGeom>
        </p:spPr>
      </p:pic>
      <p:pic>
        <p:nvPicPr>
          <p:cNvPr id="52" name="r4">
            <a:extLst>
              <a:ext uri="{FF2B5EF4-FFF2-40B4-BE49-F238E27FC236}">
                <a16:creationId xmlns:a16="http://schemas.microsoft.com/office/drawing/2014/main" id="{FA4CE5D8-D1F8-4E21-8347-6DDA90781B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015" y="3621596"/>
            <a:ext cx="990707" cy="890385"/>
          </a:xfrm>
          <a:prstGeom prst="rect">
            <a:avLst/>
          </a:prstGeom>
        </p:spPr>
      </p:pic>
      <p:pic>
        <p:nvPicPr>
          <p:cNvPr id="56" name="r5">
            <a:extLst>
              <a:ext uri="{FF2B5EF4-FFF2-40B4-BE49-F238E27FC236}">
                <a16:creationId xmlns:a16="http://schemas.microsoft.com/office/drawing/2014/main" id="{A162B27B-6792-422C-AB1E-ED6BB44785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581" y="3341330"/>
            <a:ext cx="990707" cy="890385"/>
          </a:xfrm>
          <a:prstGeom prst="rect">
            <a:avLst/>
          </a:prstGeom>
        </p:spPr>
      </p:pic>
      <p:pic>
        <p:nvPicPr>
          <p:cNvPr id="58" name="r6">
            <a:extLst>
              <a:ext uri="{FF2B5EF4-FFF2-40B4-BE49-F238E27FC236}">
                <a16:creationId xmlns:a16="http://schemas.microsoft.com/office/drawing/2014/main" id="{CC303A16-38C4-4885-8F88-FA1306DE30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9554" y="4196260"/>
            <a:ext cx="990707" cy="890385"/>
          </a:xfrm>
          <a:prstGeom prst="rect">
            <a:avLst/>
          </a:prstGeom>
        </p:spPr>
      </p:pic>
      <p:pic>
        <p:nvPicPr>
          <p:cNvPr id="62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id="{EF615A18-ADB1-45A5-8212-106109F818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850" y="4641452"/>
            <a:ext cx="2088167" cy="2346254"/>
          </a:xfrm>
          <a:prstGeom prst="rect">
            <a:avLst/>
          </a:prstGeom>
        </p:spPr>
      </p:pic>
      <p:pic>
        <p:nvPicPr>
          <p:cNvPr id="64" name="trung" descr="Ảnh có chứa trong nhà, bàn, đang ngồi, trắng&#10;&#10;Mô tả được tạo tự động">
            <a:extLst>
              <a:ext uri="{FF2B5EF4-FFF2-40B4-BE49-F238E27FC236}">
                <a16:creationId xmlns:a16="http://schemas.microsoft.com/office/drawing/2014/main" id="{D4A39A85-4989-4359-8BAC-0B78309832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714" y="2488882"/>
            <a:ext cx="2272968" cy="2387571"/>
          </a:xfrm>
          <a:prstGeom prst="rect">
            <a:avLst/>
          </a:prstGeom>
        </p:spPr>
      </p:pic>
      <p:pic>
        <p:nvPicPr>
          <p:cNvPr id="71" name="Hình ảnh 5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56C0476A-2B0A-47D6-B4F6-EC96F7AB1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72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3DC51FE5-D935-4AEA-8EE1-47E65C59C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11907" y="4532465"/>
            <a:ext cx="609600" cy="609600"/>
          </a:xfrm>
          <a:prstGeom prst="rect">
            <a:avLst/>
          </a:prstGeom>
        </p:spPr>
      </p:pic>
      <p:pic>
        <p:nvPicPr>
          <p:cNvPr id="5" name="Picture 4">
            <a:hlinkClick r:id="rId17" action="ppaction://hlinksldjump"/>
            <a:extLst>
              <a:ext uri="{FF2B5EF4-FFF2-40B4-BE49-F238E27FC236}">
                <a16:creationId xmlns:a16="http://schemas.microsoft.com/office/drawing/2014/main" id="{65A34A89-B8A7-4344-835C-820DEAD8AD6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85870" y="1880912"/>
            <a:ext cx="2864711" cy="2760540"/>
          </a:xfrm>
          <a:prstGeom prst="rect">
            <a:avLst/>
          </a:prstGeom>
        </p:spPr>
      </p:pic>
      <p:pic>
        <p:nvPicPr>
          <p:cNvPr id="9" name="Picture 8">
            <a:hlinkClick r:id="rId19" action="ppaction://hlinksldjump"/>
            <a:extLst>
              <a:ext uri="{FF2B5EF4-FFF2-40B4-BE49-F238E27FC236}">
                <a16:creationId xmlns:a16="http://schemas.microsoft.com/office/drawing/2014/main" id="{85F795D0-9338-4561-AEAB-3CB468D67A5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63854" y="4588667"/>
            <a:ext cx="2426418" cy="1475360"/>
          </a:xfrm>
          <a:prstGeom prst="rect">
            <a:avLst/>
          </a:prstGeom>
        </p:spPr>
      </p:pic>
      <p:pic>
        <p:nvPicPr>
          <p:cNvPr id="13" name="Picture 12">
            <a:hlinkClick r:id="rId21" action="ppaction://hlinksldjump"/>
            <a:extLst>
              <a:ext uri="{FF2B5EF4-FFF2-40B4-BE49-F238E27FC236}">
                <a16:creationId xmlns:a16="http://schemas.microsoft.com/office/drawing/2014/main" id="{33666323-65B3-4816-849A-F55905BA804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38932" y="2985402"/>
            <a:ext cx="2103302" cy="1993565"/>
          </a:xfrm>
          <a:prstGeom prst="rect">
            <a:avLst/>
          </a:prstGeom>
        </p:spPr>
      </p:pic>
      <p:pic>
        <p:nvPicPr>
          <p:cNvPr id="11" name="Picture 10">
            <a:hlinkClick r:id="rId23" action="ppaction://hlinksldjump"/>
            <a:extLst>
              <a:ext uri="{FF2B5EF4-FFF2-40B4-BE49-F238E27FC236}">
                <a16:creationId xmlns:a16="http://schemas.microsoft.com/office/drawing/2014/main" id="{36EE4DA6-66CA-4554-9CAF-98C20D87009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254653" y="3645340"/>
            <a:ext cx="1944793" cy="1950889"/>
          </a:xfrm>
          <a:prstGeom prst="rect">
            <a:avLst/>
          </a:prstGeom>
        </p:spPr>
      </p:pic>
      <p:pic>
        <p:nvPicPr>
          <p:cNvPr id="60" name="r6">
            <a:extLst>
              <a:ext uri="{FF2B5EF4-FFF2-40B4-BE49-F238E27FC236}">
                <a16:creationId xmlns:a16="http://schemas.microsoft.com/office/drawing/2014/main" id="{AD4E98A5-4D82-4325-A90B-1DC9AA41A4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9866" flipH="1">
            <a:off x="9716250" y="4143105"/>
            <a:ext cx="990706" cy="1000626"/>
          </a:xfrm>
          <a:prstGeom prst="rect">
            <a:avLst/>
          </a:prstGeom>
        </p:spPr>
      </p:pic>
      <p:pic>
        <p:nvPicPr>
          <p:cNvPr id="19" name="Picture 18">
            <a:hlinkClick r:id="rId25" action="ppaction://hlinksldjump"/>
            <a:extLst>
              <a:ext uri="{FF2B5EF4-FFF2-40B4-BE49-F238E27FC236}">
                <a16:creationId xmlns:a16="http://schemas.microsoft.com/office/drawing/2014/main" id="{8F723D3A-D124-4DAB-9C5F-6114EE047D9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flipH="1">
            <a:off x="11529042" y="5503089"/>
            <a:ext cx="834468" cy="834468"/>
          </a:xfrm>
          <a:prstGeom prst="rect">
            <a:avLst/>
          </a:prstGeom>
        </p:spPr>
      </p:pic>
      <p:pic>
        <p:nvPicPr>
          <p:cNvPr id="7" name="Picture 6">
            <a:hlinkClick r:id="rId27" action="ppaction://hlinksldjump"/>
            <a:extLst>
              <a:ext uri="{FF2B5EF4-FFF2-40B4-BE49-F238E27FC236}">
                <a16:creationId xmlns:a16="http://schemas.microsoft.com/office/drawing/2014/main" id="{0D0EC911-EC45-4606-974A-0BCD00A1AE4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349333" y="4775400"/>
            <a:ext cx="2978573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9" dur="1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67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30417 0.3824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625 L -0.55104 0.1710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17" y="8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73463 0.343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32" y="1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54362 0.4291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39388 0.3784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891522" y="931767"/>
            <a:ext cx="5192394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Nunito Black" pitchFamily="2" charset="77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Nunito Black" pitchFamily="2" charset="77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Nunito Black" pitchFamily="2" charset="77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Nunito Black" pitchFamily="2" charset="77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Nunito Black" pitchFamily="2" charset="77"/>
                <a:cs typeface="Times New Roman" panose="02020603050405020304" pitchFamily="18" charset="0"/>
              </a:rPr>
              <a:t> 30 </a:t>
            </a:r>
            <a:r>
              <a:rPr lang="en-US" sz="4000" b="1" dirty="0" err="1">
                <a:latin typeface="Nunito Black" pitchFamily="2" charset="77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Nunito Black" pitchFamily="2" charset="77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Nunito Black" pitchFamily="2" charset="77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Nunito Black" pitchFamily="2" charset="77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6605597" y="3691592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C. 29</a:t>
            </a: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714764" y="3659460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A. 31</a:t>
            </a: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3828347" y="367061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B. 28</a:t>
            </a:r>
          </a:p>
        </p:txBody>
      </p:sp>
      <p:sp>
        <p:nvSpPr>
          <p:cNvPr id="13" name="Rectangle: Rounded Corners 24">
            <a:extLst>
              <a:ext uri="{FF2B5EF4-FFF2-40B4-BE49-F238E27FC236}">
                <a16:creationId xmlns:a16="http://schemas.microsoft.com/office/drawing/2014/main" id="{BD325316-5401-454B-9D3E-A22E8BDFAC26}"/>
              </a:ext>
            </a:extLst>
          </p:cNvPr>
          <p:cNvSpPr/>
          <p:nvPr/>
        </p:nvSpPr>
        <p:spPr>
          <a:xfrm>
            <a:off x="9230716" y="365946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D. 32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pic>
        <p:nvPicPr>
          <p:cNvPr id="17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D554C2B1-42AF-45DF-A1C9-E22D512DD4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4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20000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6881" y="3790929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1695635" y="931767"/>
            <a:ext cx="6669740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Nunito Black" pitchFamily="2" charset="77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605609" y="3652066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A. 34</a:t>
            </a: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3433164" y="365946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B. 32</a:t>
            </a: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6378431" y="366055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C. 33</a:t>
            </a:r>
          </a:p>
        </p:txBody>
      </p:sp>
      <p:sp>
        <p:nvSpPr>
          <p:cNvPr id="13" name="Rectangle: Rounded Corners 24">
            <a:extLst>
              <a:ext uri="{FF2B5EF4-FFF2-40B4-BE49-F238E27FC236}">
                <a16:creationId xmlns:a16="http://schemas.microsoft.com/office/drawing/2014/main" id="{BD325316-5401-454B-9D3E-A22E8BDFAC26}"/>
              </a:ext>
            </a:extLst>
          </p:cNvPr>
          <p:cNvSpPr/>
          <p:nvPr/>
        </p:nvSpPr>
        <p:spPr>
          <a:xfrm>
            <a:off x="9230716" y="365946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D. 35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497540-0575-48BB-B2D3-C85124BACA3B}"/>
              </a:ext>
            </a:extLst>
          </p:cNvPr>
          <p:cNvGrpSpPr/>
          <p:nvPr/>
        </p:nvGrpSpPr>
        <p:grpSpPr>
          <a:xfrm>
            <a:off x="1695635" y="1018312"/>
            <a:ext cx="6669740" cy="1446692"/>
            <a:chOff x="3549278" y="1053528"/>
            <a:chExt cx="6669740" cy="144669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C5A1CD7-C265-473E-8BA4-15CCD3BB1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4048" b="71903" l="58566" r="100000"/>
                      </a14:imgEffect>
                    </a14:imgLayer>
                  </a14:imgProps>
                </a:ext>
              </a:extLst>
            </a:blip>
            <a:srcRect l="54018" t="63123" r="-1779" b="26879"/>
            <a:stretch/>
          </p:blipFill>
          <p:spPr>
            <a:xfrm>
              <a:off x="3549278" y="1637476"/>
              <a:ext cx="6669740" cy="339635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44B42B4-5608-4556-AEE3-E5ACCCC2F783}"/>
                </a:ext>
              </a:extLst>
            </p:cNvPr>
            <p:cNvGrpSpPr/>
            <p:nvPr/>
          </p:nvGrpSpPr>
          <p:grpSpPr>
            <a:xfrm>
              <a:off x="7349417" y="1997300"/>
              <a:ext cx="689369" cy="502920"/>
              <a:chOff x="2610007" y="5015984"/>
              <a:chExt cx="661443" cy="464260"/>
            </a:xfrm>
            <a:noFill/>
          </p:grpSpPr>
          <p:sp>
            <p:nvSpPr>
              <p:cNvPr id="26" name="Rounded Rectangle 20">
                <a:extLst>
                  <a:ext uri="{FF2B5EF4-FFF2-40B4-BE49-F238E27FC236}">
                    <a16:creationId xmlns:a16="http://schemas.microsoft.com/office/drawing/2014/main" id="{D7D95305-4488-4BD7-80AC-EE71B0D66D4D}"/>
                  </a:ext>
                </a:extLst>
              </p:cNvPr>
              <p:cNvSpPr/>
              <p:nvPr/>
            </p:nvSpPr>
            <p:spPr>
              <a:xfrm>
                <a:off x="2610007" y="5015984"/>
                <a:ext cx="496388" cy="464260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b="1" dirty="0">
                  <a:solidFill>
                    <a:schemeClr val="tx1"/>
                  </a:solidFill>
                  <a:latin typeface="Nunito Black" pitchFamily="2" charset="77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F42B01-798B-43BF-A7D5-B228A485C174}"/>
                  </a:ext>
                </a:extLst>
              </p:cNvPr>
              <p:cNvSpPr txBox="1"/>
              <p:nvPr/>
            </p:nvSpPr>
            <p:spPr>
              <a:xfrm>
                <a:off x="2683621" y="5018580"/>
                <a:ext cx="587829" cy="4261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Nunito Black" pitchFamily="2" charset="77"/>
                  </a:rPr>
                  <a:t>?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3431D7-79E8-4BA3-8615-1F8C9EC6F637}"/>
                </a:ext>
              </a:extLst>
            </p:cNvPr>
            <p:cNvSpPr txBox="1"/>
            <p:nvPr/>
          </p:nvSpPr>
          <p:spPr>
            <a:xfrm>
              <a:off x="4211364" y="1971531"/>
              <a:ext cx="5724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Nunito Black" pitchFamily="2" charset="77"/>
                </a:rPr>
                <a:t>30     31                                         36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E172DD5-CC60-49B5-B33D-EFBF4D78DB66}"/>
                </a:ext>
              </a:extLst>
            </p:cNvPr>
            <p:cNvSpPr/>
            <p:nvPr/>
          </p:nvSpPr>
          <p:spPr>
            <a:xfrm>
              <a:off x="3966480" y="1053528"/>
              <a:ext cx="61558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77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77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77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77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77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77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77"/>
                </a:rPr>
                <a:t>điền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77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77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77"/>
                </a:rPr>
                <a:t> ô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77"/>
                </a:rPr>
                <a:t>trống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77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77"/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77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77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77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77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77"/>
                </a:rPr>
                <a:t>?</a:t>
              </a:r>
            </a:p>
          </p:txBody>
        </p:sp>
      </p:grpSp>
      <p:pic>
        <p:nvPicPr>
          <p:cNvPr id="3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F0DE9B3E-B1C7-4100-8A42-4539462361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7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2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891522" y="931767"/>
            <a:ext cx="5192394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Nunito Black" pitchFamily="2" charset="77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8166319" y="367061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C. </a:t>
            </a:r>
            <a:r>
              <a:rPr lang="en-US" sz="40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&lt;</a:t>
            </a:r>
            <a:endParaRPr lang="en-US" sz="3200" b="1" dirty="0">
              <a:solidFill>
                <a:srgbClr val="002060"/>
              </a:solidFill>
              <a:latin typeface="Nunito Black" pitchFamily="2" charset="77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1460028" y="3677908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A. </a:t>
            </a:r>
            <a:r>
              <a:rPr lang="en-US" sz="40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=</a:t>
            </a:r>
            <a:endParaRPr lang="en-US" sz="3200" b="1" dirty="0">
              <a:solidFill>
                <a:srgbClr val="002060"/>
              </a:solidFill>
              <a:latin typeface="Nunito Black" pitchFamily="2" charset="77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4627260" y="3701870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&gt;</a:t>
            </a:r>
            <a:endParaRPr lang="en-US" sz="2800" b="1" dirty="0">
              <a:solidFill>
                <a:srgbClr val="002060"/>
              </a:solidFill>
              <a:latin typeface="Nunito Black" pitchFamily="2" charset="77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ADAADF-6ECF-475A-8790-871B4292F5BF}"/>
              </a:ext>
            </a:extLst>
          </p:cNvPr>
          <p:cNvSpPr txBox="1"/>
          <p:nvPr/>
        </p:nvSpPr>
        <p:spPr>
          <a:xfrm>
            <a:off x="3828347" y="1759341"/>
            <a:ext cx="3159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Nunito Black" pitchFamily="2" charset="77"/>
                <a:cs typeface="Times New Roman" panose="02020603050405020304" pitchFamily="18" charset="0"/>
              </a:rPr>
              <a:t>69      78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AD6841-FAFF-475D-96EE-3A8C33AFC89F}"/>
              </a:ext>
            </a:extLst>
          </p:cNvPr>
          <p:cNvGrpSpPr/>
          <p:nvPr/>
        </p:nvGrpSpPr>
        <p:grpSpPr>
          <a:xfrm>
            <a:off x="5165070" y="1861824"/>
            <a:ext cx="552858" cy="502920"/>
            <a:chOff x="5506829" y="2260746"/>
            <a:chExt cx="552858" cy="502920"/>
          </a:xfrm>
        </p:grpSpPr>
        <p:sp>
          <p:nvSpPr>
            <p:cNvPr id="20" name="Rounded Rectangle 20">
              <a:extLst>
                <a:ext uri="{FF2B5EF4-FFF2-40B4-BE49-F238E27FC236}">
                  <a16:creationId xmlns:a16="http://schemas.microsoft.com/office/drawing/2014/main" id="{630F6E31-CCFD-4F71-BE62-188B7F55422D}"/>
                </a:ext>
              </a:extLst>
            </p:cNvPr>
            <p:cNvSpPr/>
            <p:nvPr/>
          </p:nvSpPr>
          <p:spPr>
            <a:xfrm>
              <a:off x="5506829" y="2260746"/>
              <a:ext cx="517345" cy="50292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 dirty="0">
                <a:solidFill>
                  <a:schemeClr val="tx1"/>
                </a:solidFill>
                <a:latin typeface="Nunito Black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94F08B-9884-4390-BCEE-C5684E4613A1}"/>
                </a:ext>
              </a:extLst>
            </p:cNvPr>
            <p:cNvSpPr txBox="1"/>
            <p:nvPr/>
          </p:nvSpPr>
          <p:spPr>
            <a:xfrm>
              <a:off x="5574993" y="2302001"/>
              <a:ext cx="4846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Nunito Black" pitchFamily="2" charset="77"/>
                </a:rPr>
                <a:t>?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7788033-53E4-43A1-87F5-6C5C69A663F9}"/>
              </a:ext>
            </a:extLst>
          </p:cNvPr>
          <p:cNvSpPr txBox="1"/>
          <p:nvPr/>
        </p:nvSpPr>
        <p:spPr>
          <a:xfrm>
            <a:off x="3570528" y="1149804"/>
            <a:ext cx="37064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Nunito Black" pitchFamily="2" charset="77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chemeClr val="bg1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nito Black" pitchFamily="2" charset="77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chemeClr val="bg1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nito Black" pitchFamily="2" charset="77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nito Black" pitchFamily="2" charset="77"/>
                <a:cs typeface="Times New Roman" panose="02020603050405020304" pitchFamily="18" charset="0"/>
              </a:rPr>
              <a:t>hợp</a:t>
            </a:r>
            <a:endParaRPr lang="en-US" sz="2800" b="1" dirty="0">
              <a:solidFill>
                <a:schemeClr val="bg1"/>
              </a:solidFill>
              <a:latin typeface="Nunito Black" pitchFamily="2" charset="77"/>
              <a:cs typeface="Times New Roman" panose="02020603050405020304" pitchFamily="18" charset="0"/>
            </a:endParaRPr>
          </a:p>
        </p:txBody>
      </p:sp>
      <p:pic>
        <p:nvPicPr>
          <p:cNvPr id="2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FB29111D-31A3-4524-A561-6BC0C54379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20000" numSld="999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292943" y="916332"/>
            <a:ext cx="5873376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Nunito Black" pitchFamily="2" charset="77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3647195" y="369762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hạng</a:t>
            </a:r>
            <a:endParaRPr lang="en-US" sz="2800" b="1" dirty="0">
              <a:solidFill>
                <a:srgbClr val="002060"/>
              </a:solidFill>
              <a:latin typeface="Nunito Black" pitchFamily="2" charset="77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879092" y="369762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trừ</a:t>
            </a:r>
            <a:endParaRPr lang="en-US" sz="2800" b="1" dirty="0">
              <a:solidFill>
                <a:srgbClr val="002060"/>
              </a:solidFill>
              <a:latin typeface="Nunito Black" pitchFamily="2" charset="77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6439347" y="3664749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Tổng</a:t>
            </a:r>
            <a:endParaRPr lang="en-US" sz="2800" b="1" dirty="0">
              <a:solidFill>
                <a:srgbClr val="002060"/>
              </a:solidFill>
              <a:latin typeface="Nunito Black" pitchFamily="2" charset="77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ADAADF-6ECF-475A-8790-871B4292F5BF}"/>
              </a:ext>
            </a:extLst>
          </p:cNvPr>
          <p:cNvSpPr txBox="1"/>
          <p:nvPr/>
        </p:nvSpPr>
        <p:spPr>
          <a:xfrm>
            <a:off x="3402614" y="1732175"/>
            <a:ext cx="3886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 15 </a:t>
            </a:r>
            <a:r>
              <a:rPr lang="en-US" sz="2800" b="1" dirty="0" err="1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788033-53E4-43A1-87F5-6C5C69A663F9}"/>
              </a:ext>
            </a:extLst>
          </p:cNvPr>
          <p:cNvSpPr txBox="1"/>
          <p:nvPr/>
        </p:nvSpPr>
        <p:spPr>
          <a:xfrm>
            <a:off x="2551862" y="1092346"/>
            <a:ext cx="5304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Nunito Black" pitchFamily="2" charset="77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nito Black" pitchFamily="2" charset="77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nito Black" pitchFamily="2" charset="77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Nunito Black" pitchFamily="2" charset="77"/>
                <a:cs typeface="Times New Roman" panose="02020603050405020304" pitchFamily="18" charset="0"/>
              </a:rPr>
              <a:t>: 30 +15 = 45</a:t>
            </a:r>
          </a:p>
        </p:txBody>
      </p:sp>
      <p:sp>
        <p:nvSpPr>
          <p:cNvPr id="24" name="Rectangle: Rounded Corners 22">
            <a:extLst>
              <a:ext uri="{FF2B5EF4-FFF2-40B4-BE49-F238E27FC236}">
                <a16:creationId xmlns:a16="http://schemas.microsoft.com/office/drawing/2014/main" id="{7F3BF777-FBF3-4C68-9110-158293EE27A8}"/>
              </a:ext>
            </a:extLst>
          </p:cNvPr>
          <p:cNvSpPr/>
          <p:nvPr/>
        </p:nvSpPr>
        <p:spPr>
          <a:xfrm>
            <a:off x="9397469" y="3664750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77"/>
                <a:cs typeface="Times New Roman" panose="02020603050405020304" pitchFamily="18" charset="0"/>
              </a:rPr>
              <a:t>trừ</a:t>
            </a:r>
            <a:endParaRPr lang="en-US" sz="2800" b="1" dirty="0">
              <a:solidFill>
                <a:srgbClr val="002060"/>
              </a:solidFill>
              <a:latin typeface="Nunito Black" pitchFamily="2" charset="77"/>
              <a:cs typeface="Times New Roman" panose="02020603050405020304" pitchFamily="18" charset="0"/>
            </a:endParaRPr>
          </a:p>
        </p:txBody>
      </p:sp>
      <p:pic>
        <p:nvPicPr>
          <p:cNvPr id="25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BA1850FD-08C9-4196-976E-35F0C255E5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6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2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</TotalTime>
  <Words>626</Words>
  <Application>Microsoft Macintosh PowerPoint</Application>
  <PresentationFormat>Widescreen</PresentationFormat>
  <Paragraphs>150</Paragraphs>
  <Slides>27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Britannic Bold</vt:lpstr>
      <vt:lpstr>Calibri</vt:lpstr>
      <vt:lpstr>Nunito Black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Do  Thuy Nga</cp:lastModifiedBy>
  <cp:revision>233</cp:revision>
  <dcterms:created xsi:type="dcterms:W3CDTF">2021-02-20T02:56:00Z</dcterms:created>
  <dcterms:modified xsi:type="dcterms:W3CDTF">2021-09-20T02:38:04Z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