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  <p:sldMasterId id="2147483718" r:id="rId3"/>
  </p:sldMasterIdLst>
  <p:notesMasterIdLst>
    <p:notesMasterId r:id="rId19"/>
  </p:notesMasterIdLst>
  <p:sldIdLst>
    <p:sldId id="256" r:id="rId4"/>
    <p:sldId id="257" r:id="rId5"/>
    <p:sldId id="375" r:id="rId6"/>
    <p:sldId id="262" r:id="rId7"/>
    <p:sldId id="371" r:id="rId8"/>
    <p:sldId id="362" r:id="rId9"/>
    <p:sldId id="356" r:id="rId10"/>
    <p:sldId id="329" r:id="rId11"/>
    <p:sldId id="330" r:id="rId12"/>
    <p:sldId id="332" r:id="rId13"/>
    <p:sldId id="331" r:id="rId14"/>
    <p:sldId id="333" r:id="rId15"/>
    <p:sldId id="334" r:id="rId16"/>
    <p:sldId id="374" r:id="rId17"/>
    <p:sldId id="281" r:id="rId18"/>
  </p:sldIdLst>
  <p:sldSz cx="12192000" cy="6858000"/>
  <p:notesSz cx="6858000" cy="9144000"/>
  <p:custDataLst>
    <p:tags r:id="rId20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C1F48F"/>
    <a:srgbClr val="FF00FF"/>
    <a:srgbClr val="006600"/>
    <a:srgbClr val="51B416"/>
    <a:srgbClr val="00FF00"/>
    <a:srgbClr val="E6B9B8"/>
    <a:srgbClr val="92D050"/>
    <a:srgbClr val="00CC00"/>
    <a:srgbClr val="68CB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60"/>
  </p:normalViewPr>
  <p:slideViewPr>
    <p:cSldViewPr snapToGrid="0">
      <p:cViewPr varScale="1">
        <p:scale>
          <a:sx n="109" d="100"/>
          <a:sy n="109" d="100"/>
        </p:scale>
        <p:origin x="6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9952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2118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01037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0056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63684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14035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87381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13521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30147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5872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17741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76712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01496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39744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64400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9278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75452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67014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7800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7042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5932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8810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2103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756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99498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4782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6913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95640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663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998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9627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3618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706" r:id="rId7"/>
    <p:sldLayoutId id="2147483705" r:id="rId8"/>
    <p:sldLayoutId id="2147483704" r:id="rId9"/>
    <p:sldLayoutId id="2147483703" r:id="rId10"/>
    <p:sldLayoutId id="2147483702" r:id="rId11"/>
    <p:sldLayoutId id="2147483701" r:id="rId12"/>
    <p:sldLayoutId id="2147483700" r:id="rId13"/>
    <p:sldLayoutId id="2147483657" r:id="rId14"/>
    <p:sldLayoutId id="2147483658" r:id="rId15"/>
    <p:sldLayoutId id="2147483659" r:id="rId16"/>
    <p:sldLayoutId id="2147483660" r:id="rId17"/>
    <p:sldLayoutId id="2147483661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716" r:id="rId2"/>
    <p:sldLayoutId id="2147483708" r:id="rId3"/>
    <p:sldLayoutId id="2147483707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96" r:id="rId13"/>
    <p:sldLayoutId id="2147483715" r:id="rId14"/>
    <p:sldLayoutId id="2147483714" r:id="rId15"/>
    <p:sldLayoutId id="2147483713" r:id="rId16"/>
    <p:sldLayoutId id="2147483712" r:id="rId17"/>
    <p:sldLayoutId id="2147483711" r:id="rId18"/>
    <p:sldLayoutId id="2147483710" r:id="rId19"/>
    <p:sldLayoutId id="2147483709" r:id="rId20"/>
    <p:sldLayoutId id="2147483699" r:id="rId21"/>
    <p:sldLayoutId id="2147483698" r:id="rId22"/>
    <p:sldLayoutId id="2147483697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01/11/2021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041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18.wdp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31.xml"/><Relationship Id="rId7" Type="http://schemas.openxmlformats.org/officeDocument/2006/relationships/slide" Target="slide9.xml"/><Relationship Id="rId12" Type="http://schemas.openxmlformats.org/officeDocument/2006/relationships/image" Target="../media/image43.png"/><Relationship Id="rId17" Type="http://schemas.microsoft.com/office/2007/relationships/hdphoto" Target="../media/hdphoto16.wdp"/><Relationship Id="rId2" Type="http://schemas.microsoft.com/office/2007/relationships/media" Target="../media/media2.mp3"/><Relationship Id="rId16" Type="http://schemas.openxmlformats.org/officeDocument/2006/relationships/image" Target="../media/image41.png"/><Relationship Id="rId1" Type="http://schemas.openxmlformats.org/officeDocument/2006/relationships/audio" Target="NULL" TargetMode="External"/><Relationship Id="rId6" Type="http://schemas.openxmlformats.org/officeDocument/2006/relationships/image" Target="../media/image17.jpe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5" Type="http://schemas.microsoft.com/office/2007/relationships/hdphoto" Target="../media/hdphoto6.wdp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microsoft.com/office/2007/relationships/hdphoto" Target="../media/hdphoto17.wdp"/><Relationship Id="rId1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18.wdp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31.xml"/><Relationship Id="rId7" Type="http://schemas.openxmlformats.org/officeDocument/2006/relationships/slide" Target="slide9.xml"/><Relationship Id="rId12" Type="http://schemas.openxmlformats.org/officeDocument/2006/relationships/image" Target="../media/image43.png"/><Relationship Id="rId17" Type="http://schemas.microsoft.com/office/2007/relationships/hdphoto" Target="../media/hdphoto16.wdp"/><Relationship Id="rId2" Type="http://schemas.microsoft.com/office/2007/relationships/media" Target="../media/media2.mp3"/><Relationship Id="rId16" Type="http://schemas.openxmlformats.org/officeDocument/2006/relationships/image" Target="../media/image41.png"/><Relationship Id="rId1" Type="http://schemas.openxmlformats.org/officeDocument/2006/relationships/audio" Target="NULL" TargetMode="External"/><Relationship Id="rId6" Type="http://schemas.openxmlformats.org/officeDocument/2006/relationships/image" Target="../media/image17.jpeg"/><Relationship Id="rId11" Type="http://schemas.microsoft.com/office/2007/relationships/hdphoto" Target="../media/hdphoto3.wdp"/><Relationship Id="rId5" Type="http://schemas.openxmlformats.org/officeDocument/2006/relationships/audio" Target="../media/audio1.wav"/><Relationship Id="rId15" Type="http://schemas.microsoft.com/office/2007/relationships/hdphoto" Target="../media/hdphoto6.wdp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microsoft.com/office/2007/relationships/hdphoto" Target="../media/hdphoto17.wdp"/><Relationship Id="rId1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18.wdp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31.xml"/><Relationship Id="rId7" Type="http://schemas.openxmlformats.org/officeDocument/2006/relationships/slide" Target="slide9.xml"/><Relationship Id="rId12" Type="http://schemas.openxmlformats.org/officeDocument/2006/relationships/image" Target="../media/image43.png"/><Relationship Id="rId17" Type="http://schemas.microsoft.com/office/2007/relationships/hdphoto" Target="../media/hdphoto16.wdp"/><Relationship Id="rId2" Type="http://schemas.microsoft.com/office/2007/relationships/media" Target="../media/media2.mp3"/><Relationship Id="rId16" Type="http://schemas.openxmlformats.org/officeDocument/2006/relationships/image" Target="../media/image41.png"/><Relationship Id="rId1" Type="http://schemas.openxmlformats.org/officeDocument/2006/relationships/audio" Target="NULL" TargetMode="External"/><Relationship Id="rId6" Type="http://schemas.openxmlformats.org/officeDocument/2006/relationships/image" Target="../media/image17.jpe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5" Type="http://schemas.microsoft.com/office/2007/relationships/hdphoto" Target="../media/hdphoto6.wdp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microsoft.com/office/2007/relationships/hdphoto" Target="../media/hdphoto17.wdp"/><Relationship Id="rId1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microsoft.com/office/2007/relationships/hdphoto" Target="../media/hdphoto18.wdp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31.xml"/><Relationship Id="rId7" Type="http://schemas.openxmlformats.org/officeDocument/2006/relationships/slide" Target="slide9.xml"/><Relationship Id="rId12" Type="http://schemas.openxmlformats.org/officeDocument/2006/relationships/image" Target="../media/image43.png"/><Relationship Id="rId17" Type="http://schemas.microsoft.com/office/2007/relationships/hdphoto" Target="../media/hdphoto16.wdp"/><Relationship Id="rId2" Type="http://schemas.microsoft.com/office/2007/relationships/media" Target="../media/media2.mp3"/><Relationship Id="rId16" Type="http://schemas.openxmlformats.org/officeDocument/2006/relationships/image" Target="../media/image41.png"/><Relationship Id="rId1" Type="http://schemas.openxmlformats.org/officeDocument/2006/relationships/audio" Target="NULL" TargetMode="External"/><Relationship Id="rId6" Type="http://schemas.openxmlformats.org/officeDocument/2006/relationships/image" Target="../media/image17.jpeg"/><Relationship Id="rId11" Type="http://schemas.microsoft.com/office/2007/relationships/hdphoto" Target="../media/hdphoto3.wdp"/><Relationship Id="rId5" Type="http://schemas.openxmlformats.org/officeDocument/2006/relationships/audio" Target="../media/audio1.wav"/><Relationship Id="rId15" Type="http://schemas.microsoft.com/office/2007/relationships/hdphoto" Target="../media/hdphoto6.wdp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microsoft.com/office/2007/relationships/hdphoto" Target="../media/hdphoto17.wdp"/><Relationship Id="rId1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7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10" Type="http://schemas.openxmlformats.org/officeDocument/2006/relationships/slide" Target="slide11.xml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2.png"/><Relationship Id="rId18" Type="http://schemas.openxmlformats.org/officeDocument/2006/relationships/image" Target="../media/image24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19.png"/><Relationship Id="rId12" Type="http://schemas.microsoft.com/office/2007/relationships/hdphoto" Target="../media/hdphoto5.wdp"/><Relationship Id="rId17" Type="http://schemas.openxmlformats.org/officeDocument/2006/relationships/slide" Target="slide9.xml"/><Relationship Id="rId2" Type="http://schemas.microsoft.com/office/2007/relationships/media" Target="../media/media2.mp3"/><Relationship Id="rId16" Type="http://schemas.microsoft.com/office/2007/relationships/hdphoto" Target="../media/hdphoto7.wdp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5" Type="http://schemas.openxmlformats.org/officeDocument/2006/relationships/image" Target="../media/image23.png"/><Relationship Id="rId10" Type="http://schemas.microsoft.com/office/2007/relationships/hdphoto" Target="../media/hdphoto4.wdp"/><Relationship Id="rId19" Type="http://schemas.openxmlformats.org/officeDocument/2006/relationships/image" Target="../media/image9.png"/><Relationship Id="rId4" Type="http://schemas.openxmlformats.org/officeDocument/2006/relationships/image" Target="../media/image17.jpeg"/><Relationship Id="rId9" Type="http://schemas.openxmlformats.org/officeDocument/2006/relationships/image" Target="../media/image20.png"/><Relationship Id="rId1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13" Type="http://schemas.microsoft.com/office/2007/relationships/hdphoto" Target="../media/hdphoto11.wdp"/><Relationship Id="rId18" Type="http://schemas.openxmlformats.org/officeDocument/2006/relationships/slide" Target="slide13.xml"/><Relationship Id="rId26" Type="http://schemas.openxmlformats.org/officeDocument/2006/relationships/image" Target="../media/image37.png"/><Relationship Id="rId3" Type="http://schemas.openxmlformats.org/officeDocument/2006/relationships/slideLayout" Target="../slideLayouts/slideLayout31.xml"/><Relationship Id="rId21" Type="http://schemas.openxmlformats.org/officeDocument/2006/relationships/image" Target="../media/image34.png"/><Relationship Id="rId34" Type="http://schemas.microsoft.com/office/2007/relationships/hdphoto" Target="../media/hdphoto16.wdp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17" Type="http://schemas.openxmlformats.org/officeDocument/2006/relationships/image" Target="../media/image32.png"/><Relationship Id="rId25" Type="http://schemas.openxmlformats.org/officeDocument/2006/relationships/image" Target="../media/image36.png"/><Relationship Id="rId33" Type="http://schemas.openxmlformats.org/officeDocument/2006/relationships/image" Target="../media/image41.png"/><Relationship Id="rId2" Type="http://schemas.microsoft.com/office/2007/relationships/media" Target="../media/media2.mp3"/><Relationship Id="rId16" Type="http://schemas.openxmlformats.org/officeDocument/2006/relationships/slide" Target="slide10.xml"/><Relationship Id="rId20" Type="http://schemas.openxmlformats.org/officeDocument/2006/relationships/image" Target="../media/image33.png"/><Relationship Id="rId29" Type="http://schemas.openxmlformats.org/officeDocument/2006/relationships/image" Target="../media/image39.png"/><Relationship Id="rId1" Type="http://schemas.openxmlformats.org/officeDocument/2006/relationships/audio" Target="NULL" TargetMode="External"/><Relationship Id="rId6" Type="http://schemas.microsoft.com/office/2007/relationships/hdphoto" Target="../media/hdphoto8.wdp"/><Relationship Id="rId11" Type="http://schemas.microsoft.com/office/2007/relationships/hdphoto" Target="../media/hdphoto10.wdp"/><Relationship Id="rId24" Type="http://schemas.microsoft.com/office/2007/relationships/hdphoto" Target="../media/hdphoto13.wdp"/><Relationship Id="rId32" Type="http://schemas.openxmlformats.org/officeDocument/2006/relationships/image" Target="../media/image40.png"/><Relationship Id="rId5" Type="http://schemas.openxmlformats.org/officeDocument/2006/relationships/image" Target="../media/image26.png"/><Relationship Id="rId15" Type="http://schemas.openxmlformats.org/officeDocument/2006/relationships/image" Target="../media/image31.png"/><Relationship Id="rId23" Type="http://schemas.openxmlformats.org/officeDocument/2006/relationships/image" Target="../media/image35.png"/><Relationship Id="rId28" Type="http://schemas.microsoft.com/office/2007/relationships/hdphoto" Target="../media/hdphoto14.wdp"/><Relationship Id="rId10" Type="http://schemas.openxmlformats.org/officeDocument/2006/relationships/image" Target="../media/image29.png"/><Relationship Id="rId19" Type="http://schemas.openxmlformats.org/officeDocument/2006/relationships/slide" Target="slide12.xml"/><Relationship Id="rId31" Type="http://schemas.openxmlformats.org/officeDocument/2006/relationships/slide" Target="slide4.xml"/><Relationship Id="rId4" Type="http://schemas.openxmlformats.org/officeDocument/2006/relationships/image" Target="../media/image25.jpg"/><Relationship Id="rId9" Type="http://schemas.openxmlformats.org/officeDocument/2006/relationships/image" Target="../media/image28.png"/><Relationship Id="rId14" Type="http://schemas.openxmlformats.org/officeDocument/2006/relationships/slide" Target="slide11.xml"/><Relationship Id="rId22" Type="http://schemas.microsoft.com/office/2007/relationships/hdphoto" Target="../media/hdphoto12.wdp"/><Relationship Id="rId27" Type="http://schemas.openxmlformats.org/officeDocument/2006/relationships/image" Target="../media/image38.png"/><Relationship Id="rId30" Type="http://schemas.microsoft.com/office/2007/relationships/hdphoto" Target="../media/hdphoto15.wdp"/><Relationship Id="rId35" Type="http://schemas.openxmlformats.org/officeDocument/2006/relationships/image" Target="../media/image9.png"/><Relationship Id="rId8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122725" y="1380551"/>
            <a:ext cx="7023272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3200" b="1" i="0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Tiết</a:t>
            </a:r>
            <a:r>
              <a:rPr lang="en-US" sz="3200" b="1" i="0" u="none" strike="noStrike" dirty="0">
                <a:ln w="22225">
                  <a:noFill/>
                  <a:prstDash val="solid"/>
                </a:ln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41</a:t>
            </a:r>
          </a:p>
          <a:p>
            <a:pPr lvl="0" algn="ctr">
              <a:defRPr/>
            </a:pP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497" y="384801"/>
            <a:ext cx="7058271" cy="32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341340" y="1138537"/>
            <a:ext cx="5509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</a:rPr>
              <a:t>Khi </a:t>
            </a:r>
            <a:r>
              <a:rPr lang="en-US" sz="3600" b="1" dirty="0" err="1">
                <a:solidFill>
                  <a:srgbClr val="002060"/>
                </a:solidFill>
              </a:rPr>
              <a:t>số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bị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trừ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bằng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số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trừ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thì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hiệu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bằng</a:t>
            </a:r>
            <a:r>
              <a:rPr lang="en-US" sz="3600" b="1" dirty="0">
                <a:solidFill>
                  <a:srgbClr val="002060"/>
                </a:solidFill>
              </a:rPr>
              <a:t> …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660561" y="3884961"/>
            <a:ext cx="3019310" cy="98175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A. 1 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216432" y="3884961"/>
            <a:ext cx="3053710" cy="100130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B. 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717558" y="5131063"/>
            <a:ext cx="2962313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C. 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187371" y="5131063"/>
            <a:ext cx="3053710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D. 3</a:t>
            </a:r>
          </a:p>
        </p:txBody>
      </p:sp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3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6" grpId="0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201" y="5277625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026" y="4011484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755" y="321428"/>
            <a:ext cx="7058271" cy="32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64673" y="1193423"/>
            <a:ext cx="4357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002060"/>
                </a:solidFill>
              </a:rPr>
              <a:t>Tìm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các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phép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tính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có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hiệu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bằng</a:t>
            </a:r>
            <a:r>
              <a:rPr lang="en-US" sz="3600" b="1" dirty="0">
                <a:solidFill>
                  <a:srgbClr val="002060"/>
                </a:solidFill>
              </a:rPr>
              <a:t> 5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695019" y="351178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12 - 7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50890" y="3511784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14 - 9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752016" y="4757886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15 - 6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221829" y="4757886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11 - 6</a:t>
            </a:r>
          </a:p>
        </p:txBody>
      </p:sp>
      <p:pic>
        <p:nvPicPr>
          <p:cNvPr id="20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" grpId="0"/>
      <p:bldP spid="13" grpId="0" animBg="1"/>
      <p:bldP spid="13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863" y="330772"/>
            <a:ext cx="7058271" cy="32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2566865" y="4707505"/>
            <a:ext cx="3019310" cy="98175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C. 10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150800" y="3339529"/>
            <a:ext cx="3053710" cy="100130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B. 95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196498" y="4597621"/>
            <a:ext cx="2962313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D. 15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596470" y="3360064"/>
            <a:ext cx="3053710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A. 16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41338" y="1021005"/>
            <a:ext cx="5509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002060"/>
                </a:solidFill>
              </a:rPr>
              <a:t>Tìm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tổng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của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số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nhỏ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nhất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có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hai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chữ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số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và</a:t>
            </a:r>
            <a:r>
              <a:rPr lang="en-US" sz="3600" b="1" dirty="0">
                <a:solidFill>
                  <a:srgbClr val="002060"/>
                </a:solidFill>
              </a:rPr>
              <a:t> 5</a:t>
            </a:r>
          </a:p>
        </p:txBody>
      </p:sp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7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668" y="298978"/>
            <a:ext cx="7652900" cy="32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396139" y="1184892"/>
            <a:ext cx="5509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002060"/>
                </a:solidFill>
              </a:rPr>
              <a:t>Tìm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các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phép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tính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có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tổng</a:t>
            </a:r>
            <a:r>
              <a:rPr lang="en-US" sz="3600" b="1" dirty="0">
                <a:solidFill>
                  <a:srgbClr val="002060"/>
                </a:solidFill>
              </a:rPr>
              <a:t> </a:t>
            </a:r>
            <a:r>
              <a:rPr lang="en-US" sz="3600" b="1" dirty="0" err="1">
                <a:solidFill>
                  <a:srgbClr val="002060"/>
                </a:solidFill>
              </a:rPr>
              <a:t>bằng</a:t>
            </a:r>
            <a:r>
              <a:rPr lang="en-US" sz="3600" b="1" dirty="0">
                <a:solidFill>
                  <a:srgbClr val="002060"/>
                </a:solidFill>
              </a:rPr>
              <a:t> 14</a:t>
            </a:r>
          </a:p>
        </p:txBody>
      </p:sp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sp>
        <p:nvSpPr>
          <p:cNvPr id="22" name="Rounded Rectangle 12">
            <a:extLst>
              <a:ext uri="{FF2B5EF4-FFF2-40B4-BE49-F238E27FC236}">
                <a16:creationId xmlns:a16="http://schemas.microsoft.com/office/drawing/2014/main" id="{51266CBC-25EB-42EE-AF04-E6BEBFBF18DA}"/>
              </a:ext>
            </a:extLst>
          </p:cNvPr>
          <p:cNvSpPr/>
          <p:nvPr/>
        </p:nvSpPr>
        <p:spPr>
          <a:xfrm>
            <a:off x="2594929" y="3569333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6 + 8</a:t>
            </a:r>
          </a:p>
        </p:txBody>
      </p:sp>
      <p:sp>
        <p:nvSpPr>
          <p:cNvPr id="23" name="Rounded Rectangle 15">
            <a:extLst>
              <a:ext uri="{FF2B5EF4-FFF2-40B4-BE49-F238E27FC236}">
                <a16:creationId xmlns:a16="http://schemas.microsoft.com/office/drawing/2014/main" id="{2F056E8D-F7ED-4909-B88C-59B78BF2D0F8}"/>
              </a:ext>
            </a:extLst>
          </p:cNvPr>
          <p:cNvSpPr/>
          <p:nvPr/>
        </p:nvSpPr>
        <p:spPr>
          <a:xfrm>
            <a:off x="2632497" y="4830545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5 + 9</a:t>
            </a:r>
          </a:p>
        </p:txBody>
      </p:sp>
      <p:sp>
        <p:nvSpPr>
          <p:cNvPr id="24" name="Rounded Rectangle 16">
            <a:extLst>
              <a:ext uri="{FF2B5EF4-FFF2-40B4-BE49-F238E27FC236}">
                <a16:creationId xmlns:a16="http://schemas.microsoft.com/office/drawing/2014/main" id="{736FB91A-1EB1-4B61-ADA2-69AC944D32B5}"/>
              </a:ext>
            </a:extLst>
          </p:cNvPr>
          <p:cNvSpPr/>
          <p:nvPr/>
        </p:nvSpPr>
        <p:spPr>
          <a:xfrm>
            <a:off x="6213136" y="3549294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</a:t>
            </a:r>
            <a:r>
              <a:rPr lang="en-US" sz="3000" b="1">
                <a:solidFill>
                  <a:schemeClr val="bg2">
                    <a:lumMod val="75000"/>
                  </a:schemeClr>
                </a:solidFill>
              </a:rPr>
              <a:t>9 + 4</a:t>
            </a:r>
            <a:endParaRPr lang="en-US" sz="3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5" name="Rounded Rectangle 17">
            <a:extLst>
              <a:ext uri="{FF2B5EF4-FFF2-40B4-BE49-F238E27FC236}">
                <a16:creationId xmlns:a16="http://schemas.microsoft.com/office/drawing/2014/main" id="{A89E8F3E-11E1-4684-A5C6-6B3A3BA020FB}"/>
              </a:ext>
            </a:extLst>
          </p:cNvPr>
          <p:cNvSpPr/>
          <p:nvPr/>
        </p:nvSpPr>
        <p:spPr>
          <a:xfrm>
            <a:off x="6121739" y="4815435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7 + 7</a:t>
            </a:r>
          </a:p>
        </p:txBody>
      </p:sp>
    </p:spTree>
    <p:extLst>
      <p:ext uri="{BB962C8B-B14F-4D97-AF65-F5344CB8AC3E}">
        <p14:creationId xmlns:p14="http://schemas.microsoft.com/office/powerpoint/2010/main" val="280508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học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hôm</a:t>
            </a:r>
            <a:r>
              <a:rPr lang="en-US" sz="3600" b="1" dirty="0">
                <a:solidFill>
                  <a:srgbClr val="FFFF00"/>
                </a:solidFill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biết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thêm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được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81987" y="3245711"/>
            <a:ext cx="6530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</a:rPr>
              <a:t>Để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có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thể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tốt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bài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tập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trên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em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nhắn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bạn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điều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gì</a:t>
            </a:r>
            <a:r>
              <a:rPr lang="en-US" sz="36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50743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28906" y="3510086"/>
            <a:ext cx="35630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055604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Bảng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cộng</a:t>
              </a:r>
              <a:r>
                <a:rPr lang="en-GB" sz="2800" b="1" kern="1200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6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689594" y="1969242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Bảng</a:t>
              </a:r>
              <a:endPara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trừ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13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052679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Bảng</a:t>
              </a:r>
              <a:endPara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trừ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14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9172394" y="1951156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Bảng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cộng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7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310983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Bảng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cộng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9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561468" y="4488879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Bảng</a:t>
              </a:r>
              <a:endPara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trừ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12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286554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Bảng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cộng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8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9169652" y="3390722"/>
              <a:ext cx="1824441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Bảng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GB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trừ</a:t>
              </a:r>
              <a:r>
                <a:rPr kumimoji="0" lang="en-GB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11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16890" y="1944240"/>
            <a:ext cx="5525872" cy="20928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rId10" action="ppaction://hlinksldjump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46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5171A268-2F28-4B02-9CA8-0831C52E605D}"/>
              </a:ext>
            </a:extLst>
          </p:cNvPr>
          <p:cNvGrpSpPr/>
          <p:nvPr/>
        </p:nvGrpSpPr>
        <p:grpSpPr>
          <a:xfrm>
            <a:off x="867532" y="1324223"/>
            <a:ext cx="3143346" cy="3691285"/>
            <a:chOff x="3601618" y="3641747"/>
            <a:chExt cx="2873597" cy="3691285"/>
          </a:xfrm>
          <a:pattFill prst="pct5">
            <a:fgClr>
              <a:schemeClr val="accent2">
                <a:lumMod val="40000"/>
                <a:lumOff val="60000"/>
              </a:schemeClr>
            </a:fgClr>
            <a:bgClr>
              <a:schemeClr val="accent4">
                <a:lumMod val="60000"/>
                <a:lumOff val="40000"/>
              </a:schemeClr>
            </a:bgClr>
          </a:pattFill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771A8E0-6062-46DB-9C3E-C36C4226E2A3}"/>
                </a:ext>
              </a:extLst>
            </p:cNvPr>
            <p:cNvGrpSpPr/>
            <p:nvPr/>
          </p:nvGrpSpPr>
          <p:grpSpPr>
            <a:xfrm>
              <a:off x="3601618" y="3641747"/>
              <a:ext cx="2873597" cy="3691285"/>
              <a:chOff x="8331756" y="777970"/>
              <a:chExt cx="2873597" cy="3691285"/>
            </a:xfrm>
            <a:grpFill/>
          </p:grpSpPr>
          <p:sp>
            <p:nvSpPr>
              <p:cNvPr id="31" name="Rounded Rectangle 30">
                <a:extLst>
                  <a:ext uri="{FF2B5EF4-FFF2-40B4-BE49-F238E27FC236}">
                    <a16:creationId xmlns:a16="http://schemas.microsoft.com/office/drawing/2014/main" id="{145A6801-8F1C-4440-8BAD-358F6C5F23B6}"/>
                  </a:ext>
                </a:extLst>
              </p:cNvPr>
              <p:cNvSpPr/>
              <p:nvPr/>
            </p:nvSpPr>
            <p:spPr>
              <a:xfrm>
                <a:off x="8592419" y="1395357"/>
                <a:ext cx="2612934" cy="3073898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F568FC7C-8C27-4CB0-AB49-CEF8AEEFD4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31756" y="777970"/>
                <a:ext cx="835806" cy="1174298"/>
              </a:xfrm>
              <a:prstGeom prst="rect">
                <a:avLst/>
              </a:prstGeom>
              <a:noFill/>
            </p:spPr>
          </p:pic>
        </p:grpSp>
        <p:sp>
          <p:nvSpPr>
            <p:cNvPr id="29" name="Text Box 7">
              <a:extLst>
                <a:ext uri="{FF2B5EF4-FFF2-40B4-BE49-F238E27FC236}">
                  <a16:creationId xmlns:a16="http://schemas.microsoft.com/office/drawing/2014/main" id="{2CE58E5F-453B-4B71-8AFA-F91B01685D0D}"/>
                </a:ext>
              </a:extLst>
            </p:cNvPr>
            <p:cNvSpPr txBox="1"/>
            <p:nvPr/>
          </p:nvSpPr>
          <p:spPr>
            <a:xfrm>
              <a:off x="4126992" y="4534199"/>
              <a:ext cx="1813323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9 + 4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4 + 9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13 - 9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13 - 4 = 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4126170-7E12-41DA-A1D7-C4F2BAF23E28}"/>
              </a:ext>
            </a:extLst>
          </p:cNvPr>
          <p:cNvGrpSpPr/>
          <p:nvPr/>
        </p:nvGrpSpPr>
        <p:grpSpPr>
          <a:xfrm>
            <a:off x="4651501" y="1451759"/>
            <a:ext cx="3502100" cy="3563749"/>
            <a:chOff x="-134441" y="923210"/>
            <a:chExt cx="3502100" cy="3563749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67F1FD0-4E95-4512-A02E-FC5BA533659D}"/>
                </a:ext>
              </a:extLst>
            </p:cNvPr>
            <p:cNvGrpSpPr/>
            <p:nvPr/>
          </p:nvGrpSpPr>
          <p:grpSpPr>
            <a:xfrm>
              <a:off x="-134441" y="923210"/>
              <a:ext cx="3156244" cy="3563749"/>
              <a:chOff x="-199636" y="794874"/>
              <a:chExt cx="2810655" cy="3563749"/>
            </a:xfrm>
          </p:grpSpPr>
          <p:sp>
            <p:nvSpPr>
              <p:cNvPr id="36" name="Rounded Rectangle 36">
                <a:extLst>
                  <a:ext uri="{FF2B5EF4-FFF2-40B4-BE49-F238E27FC236}">
                    <a16:creationId xmlns:a16="http://schemas.microsoft.com/office/drawing/2014/main" id="{0A9AD20A-6AB3-4FD8-9DD6-3F57CE992B73}"/>
                  </a:ext>
                </a:extLst>
              </p:cNvPr>
              <p:cNvSpPr/>
              <p:nvPr/>
            </p:nvSpPr>
            <p:spPr>
              <a:xfrm>
                <a:off x="136659" y="1275645"/>
                <a:ext cx="2474360" cy="3082978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0C35A003-8529-47B5-8592-0547AE22C3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9636" y="794874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35" name="Text Box 7">
              <a:extLst>
                <a:ext uri="{FF2B5EF4-FFF2-40B4-BE49-F238E27FC236}">
                  <a16:creationId xmlns:a16="http://schemas.microsoft.com/office/drawing/2014/main" id="{B6FF8455-C71D-4D05-9D5E-56511EF14477}"/>
                </a:ext>
              </a:extLst>
            </p:cNvPr>
            <p:cNvSpPr txBox="1"/>
            <p:nvPr/>
          </p:nvSpPr>
          <p:spPr>
            <a:xfrm>
              <a:off x="219935" y="1688126"/>
              <a:ext cx="3147724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8 + 6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6 + 8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 – 8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14 – 6 = 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EBAF562-D947-48E8-8370-6B5A17308DD7}"/>
              </a:ext>
            </a:extLst>
          </p:cNvPr>
          <p:cNvGrpSpPr/>
          <p:nvPr/>
        </p:nvGrpSpPr>
        <p:grpSpPr>
          <a:xfrm>
            <a:off x="4038753" y="615460"/>
            <a:ext cx="3710971" cy="663942"/>
            <a:chOff x="1230143" y="321217"/>
            <a:chExt cx="3566559" cy="663942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C98222E5-E0CE-4BEC-901E-0EA772379539}"/>
                </a:ext>
              </a:extLst>
            </p:cNvPr>
            <p:cNvSpPr/>
            <p:nvPr/>
          </p:nvSpPr>
          <p:spPr>
            <a:xfrm>
              <a:off x="1230143" y="321217"/>
              <a:ext cx="3566559" cy="663942"/>
            </a:xfrm>
            <a:prstGeom prst="roundRect">
              <a:avLst>
                <a:gd name="adj" fmla="val 49773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D4C15DF4-3AA6-4849-8D56-CC69306CC947}"/>
                </a:ext>
              </a:extLst>
            </p:cNvPr>
            <p:cNvSpPr/>
            <p:nvPr/>
          </p:nvSpPr>
          <p:spPr>
            <a:xfrm>
              <a:off x="1306608" y="371834"/>
              <a:ext cx="596710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0014B0D-3C49-4C63-B7EF-FD638E0A4BFE}"/>
              </a:ext>
            </a:extLst>
          </p:cNvPr>
          <p:cNvGrpSpPr/>
          <p:nvPr/>
        </p:nvGrpSpPr>
        <p:grpSpPr>
          <a:xfrm>
            <a:off x="8172806" y="1451759"/>
            <a:ext cx="3567670" cy="3563749"/>
            <a:chOff x="-200011" y="923210"/>
            <a:chExt cx="3567670" cy="3563749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7C350B9B-CD7C-41D2-8F7B-55C9C68D4A36}"/>
                </a:ext>
              </a:extLst>
            </p:cNvPr>
            <p:cNvGrpSpPr/>
            <p:nvPr/>
          </p:nvGrpSpPr>
          <p:grpSpPr>
            <a:xfrm>
              <a:off x="-200011" y="923210"/>
              <a:ext cx="3221814" cy="3563749"/>
              <a:chOff x="-258027" y="794874"/>
              <a:chExt cx="2869046" cy="3563749"/>
            </a:xfrm>
          </p:grpSpPr>
          <p:sp>
            <p:nvSpPr>
              <p:cNvPr id="52" name="Rounded Rectangle 36">
                <a:extLst>
                  <a:ext uri="{FF2B5EF4-FFF2-40B4-BE49-F238E27FC236}">
                    <a16:creationId xmlns:a16="http://schemas.microsoft.com/office/drawing/2014/main" id="{5DDB3085-A5D3-411D-9644-26EC83985523}"/>
                  </a:ext>
                </a:extLst>
              </p:cNvPr>
              <p:cNvSpPr/>
              <p:nvPr/>
            </p:nvSpPr>
            <p:spPr>
              <a:xfrm>
                <a:off x="136659" y="1275645"/>
                <a:ext cx="2474360" cy="3082978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38521A23-C238-4029-BE15-5E6556A84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/>
            </p:blipFill>
            <p:spPr>
              <a:xfrm>
                <a:off x="-258027" y="794874"/>
                <a:ext cx="908425" cy="961542"/>
              </a:xfrm>
              <a:prstGeom prst="rect">
                <a:avLst/>
              </a:prstGeom>
            </p:spPr>
          </p:pic>
        </p:grpSp>
        <p:sp>
          <p:nvSpPr>
            <p:cNvPr id="50" name="Text Box 7">
              <a:extLst>
                <a:ext uri="{FF2B5EF4-FFF2-40B4-BE49-F238E27FC236}">
                  <a16:creationId xmlns:a16="http://schemas.microsoft.com/office/drawing/2014/main" id="{55B86FD3-B59F-4678-9B15-23D81674F0EE}"/>
                </a:ext>
              </a:extLst>
            </p:cNvPr>
            <p:cNvSpPr txBox="1"/>
            <p:nvPr/>
          </p:nvSpPr>
          <p:spPr>
            <a:xfrm>
              <a:off x="219935" y="1688126"/>
              <a:ext cx="3147724" cy="2523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7 + 9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9 + 7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 – 7 = 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16 – 9 = 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B1C7E41-F9DC-0F45-BAF2-1C3133E4EFCF}"/>
              </a:ext>
            </a:extLst>
          </p:cNvPr>
          <p:cNvSpPr/>
          <p:nvPr/>
        </p:nvSpPr>
        <p:spPr>
          <a:xfrm>
            <a:off x="3089064" y="2252620"/>
            <a:ext cx="486137" cy="4918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BE9EF5F-EC41-DD4B-AE36-E8DE0C1B4570}"/>
              </a:ext>
            </a:extLst>
          </p:cNvPr>
          <p:cNvSpPr/>
          <p:nvPr/>
        </p:nvSpPr>
        <p:spPr>
          <a:xfrm>
            <a:off x="3089064" y="2960873"/>
            <a:ext cx="486137" cy="4918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5E1A56D-D58B-7445-AC2D-EDBE87142768}"/>
              </a:ext>
            </a:extLst>
          </p:cNvPr>
          <p:cNvSpPr/>
          <p:nvPr/>
        </p:nvSpPr>
        <p:spPr>
          <a:xfrm>
            <a:off x="3089063" y="3578260"/>
            <a:ext cx="486137" cy="4918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26089A1-B51C-E148-9AD8-7A57001E26A8}"/>
              </a:ext>
            </a:extLst>
          </p:cNvPr>
          <p:cNvSpPr/>
          <p:nvPr/>
        </p:nvSpPr>
        <p:spPr>
          <a:xfrm>
            <a:off x="3085606" y="4159351"/>
            <a:ext cx="486137" cy="4918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636C896-D54C-C746-92DC-A2C4721A50EF}"/>
              </a:ext>
            </a:extLst>
          </p:cNvPr>
          <p:cNvSpPr/>
          <p:nvPr/>
        </p:nvSpPr>
        <p:spPr>
          <a:xfrm>
            <a:off x="6885160" y="2252620"/>
            <a:ext cx="486137" cy="4918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441CE64-FA5C-6345-B5DC-579C92864A1F}"/>
              </a:ext>
            </a:extLst>
          </p:cNvPr>
          <p:cNvSpPr/>
          <p:nvPr/>
        </p:nvSpPr>
        <p:spPr>
          <a:xfrm>
            <a:off x="6885160" y="2960873"/>
            <a:ext cx="486137" cy="4918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4CD969D-D504-FB43-BD59-AC1A152D1609}"/>
              </a:ext>
            </a:extLst>
          </p:cNvPr>
          <p:cNvSpPr/>
          <p:nvPr/>
        </p:nvSpPr>
        <p:spPr>
          <a:xfrm>
            <a:off x="6885159" y="3578260"/>
            <a:ext cx="486137" cy="4918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9BB14AC-5365-5141-962D-43AD77E85E03}"/>
              </a:ext>
            </a:extLst>
          </p:cNvPr>
          <p:cNvSpPr/>
          <p:nvPr/>
        </p:nvSpPr>
        <p:spPr>
          <a:xfrm>
            <a:off x="6881702" y="4159351"/>
            <a:ext cx="486137" cy="4918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9035FB4-EE57-1841-8AD7-75E9B65FD99A}"/>
              </a:ext>
            </a:extLst>
          </p:cNvPr>
          <p:cNvSpPr/>
          <p:nvPr/>
        </p:nvSpPr>
        <p:spPr>
          <a:xfrm>
            <a:off x="10544555" y="2252620"/>
            <a:ext cx="486137" cy="4918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7A577B1-F247-AB46-BE9F-C59D6620A8EA}"/>
              </a:ext>
            </a:extLst>
          </p:cNvPr>
          <p:cNvSpPr/>
          <p:nvPr/>
        </p:nvSpPr>
        <p:spPr>
          <a:xfrm>
            <a:off x="10544555" y="2960873"/>
            <a:ext cx="486137" cy="4918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384F9F61-0F29-3C44-9426-F60B1FA4FFD6}"/>
              </a:ext>
            </a:extLst>
          </p:cNvPr>
          <p:cNvSpPr/>
          <p:nvPr/>
        </p:nvSpPr>
        <p:spPr>
          <a:xfrm>
            <a:off x="10544554" y="3578260"/>
            <a:ext cx="486137" cy="4918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ABD5909-2CF5-8049-A1C3-8900939B4714}"/>
              </a:ext>
            </a:extLst>
          </p:cNvPr>
          <p:cNvSpPr/>
          <p:nvPr/>
        </p:nvSpPr>
        <p:spPr>
          <a:xfrm>
            <a:off x="10541097" y="4159351"/>
            <a:ext cx="486137" cy="4918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81CE2D25-9F32-CD4D-9E21-EADA376B64B2}"/>
              </a:ext>
            </a:extLst>
          </p:cNvPr>
          <p:cNvSpPr/>
          <p:nvPr/>
        </p:nvSpPr>
        <p:spPr>
          <a:xfrm>
            <a:off x="3089064" y="2252620"/>
            <a:ext cx="486137" cy="4918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ADB00992-5FF7-FB47-B569-1415BCB1AD85}"/>
              </a:ext>
            </a:extLst>
          </p:cNvPr>
          <p:cNvSpPr/>
          <p:nvPr/>
        </p:nvSpPr>
        <p:spPr>
          <a:xfrm>
            <a:off x="3089064" y="2960873"/>
            <a:ext cx="486137" cy="4918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F09A4A8-7471-D947-956C-A393E77A044B}"/>
              </a:ext>
            </a:extLst>
          </p:cNvPr>
          <p:cNvSpPr/>
          <p:nvPr/>
        </p:nvSpPr>
        <p:spPr>
          <a:xfrm>
            <a:off x="3089063" y="3578260"/>
            <a:ext cx="486137" cy="4918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D2849F53-DCA5-364C-AA05-E65B5738D1B9}"/>
              </a:ext>
            </a:extLst>
          </p:cNvPr>
          <p:cNvSpPr/>
          <p:nvPr/>
        </p:nvSpPr>
        <p:spPr>
          <a:xfrm>
            <a:off x="3085606" y="4159351"/>
            <a:ext cx="486137" cy="4918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6F10DCB-7122-D44C-8F81-D8AE08595A08}"/>
              </a:ext>
            </a:extLst>
          </p:cNvPr>
          <p:cNvSpPr/>
          <p:nvPr/>
        </p:nvSpPr>
        <p:spPr>
          <a:xfrm>
            <a:off x="6885160" y="2252620"/>
            <a:ext cx="486137" cy="4918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3935A311-BA21-4146-871B-91DACF4A7B47}"/>
              </a:ext>
            </a:extLst>
          </p:cNvPr>
          <p:cNvSpPr/>
          <p:nvPr/>
        </p:nvSpPr>
        <p:spPr>
          <a:xfrm>
            <a:off x="6885160" y="2960873"/>
            <a:ext cx="486137" cy="4918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735F81DB-08BC-FC40-89A1-58675D981FF2}"/>
              </a:ext>
            </a:extLst>
          </p:cNvPr>
          <p:cNvSpPr/>
          <p:nvPr/>
        </p:nvSpPr>
        <p:spPr>
          <a:xfrm>
            <a:off x="6885159" y="3578260"/>
            <a:ext cx="486137" cy="4918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EFA23AC-AD7F-014B-9C39-D3C4E894D652}"/>
              </a:ext>
            </a:extLst>
          </p:cNvPr>
          <p:cNvSpPr/>
          <p:nvPr/>
        </p:nvSpPr>
        <p:spPr>
          <a:xfrm>
            <a:off x="6881702" y="4159351"/>
            <a:ext cx="486137" cy="4918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CB919F79-390D-0B4A-AAE5-88E5A2E60709}"/>
              </a:ext>
            </a:extLst>
          </p:cNvPr>
          <p:cNvSpPr/>
          <p:nvPr/>
        </p:nvSpPr>
        <p:spPr>
          <a:xfrm>
            <a:off x="10544555" y="2252620"/>
            <a:ext cx="486137" cy="4918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90649D05-D466-7D49-BB39-9B2A3EF3731D}"/>
              </a:ext>
            </a:extLst>
          </p:cNvPr>
          <p:cNvSpPr/>
          <p:nvPr/>
        </p:nvSpPr>
        <p:spPr>
          <a:xfrm>
            <a:off x="10544555" y="2960873"/>
            <a:ext cx="486137" cy="4918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6637F784-AF37-3B4A-BBA4-3DDBE30F111C}"/>
              </a:ext>
            </a:extLst>
          </p:cNvPr>
          <p:cNvSpPr/>
          <p:nvPr/>
        </p:nvSpPr>
        <p:spPr>
          <a:xfrm>
            <a:off x="10544554" y="3578260"/>
            <a:ext cx="486137" cy="4918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F633C498-04FA-E849-B10C-0D10A36B059F}"/>
              </a:ext>
            </a:extLst>
          </p:cNvPr>
          <p:cNvSpPr/>
          <p:nvPr/>
        </p:nvSpPr>
        <p:spPr>
          <a:xfrm>
            <a:off x="10541097" y="4159351"/>
            <a:ext cx="486137" cy="4918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>
                <a:solidFill>
                  <a:srgbClr val="FF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445766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77" grpId="0" animBg="1"/>
      <p:bldP spid="78" grpId="0" animBg="1"/>
      <p:bldP spid="79" grpId="0" animBg="1"/>
      <p:bldP spid="80" grpId="0" animBg="1"/>
      <p:bldP spid="8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6FFBBC-EFB0-4E56-BD7F-D42E69216C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25" r="75882" b="61355"/>
          <a:stretch/>
        </p:blipFill>
        <p:spPr>
          <a:xfrm>
            <a:off x="1743243" y="1181850"/>
            <a:ext cx="1522694" cy="162617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D521B58-79EC-4E7F-9615-896CD7F3D002}"/>
              </a:ext>
            </a:extLst>
          </p:cNvPr>
          <p:cNvGrpSpPr/>
          <p:nvPr/>
        </p:nvGrpSpPr>
        <p:grpSpPr>
          <a:xfrm>
            <a:off x="2504590" y="461379"/>
            <a:ext cx="7977539" cy="663942"/>
            <a:chOff x="1230143" y="321217"/>
            <a:chExt cx="6770367" cy="66394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FE7DBC86-1A7F-4A76-B7A9-9EDE8E61955A}"/>
                </a:ext>
              </a:extLst>
            </p:cNvPr>
            <p:cNvSpPr/>
            <p:nvPr/>
          </p:nvSpPr>
          <p:spPr>
            <a:xfrm>
              <a:off x="1230143" y="321217"/>
              <a:ext cx="6770367" cy="663942"/>
            </a:xfrm>
            <a:prstGeom prst="roundRect">
              <a:avLst>
                <a:gd name="adj" fmla="val 49773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4FE654E-49A7-421D-9ACE-9533B5DED49F}"/>
                </a:ext>
              </a:extLst>
            </p:cNvPr>
            <p:cNvSpPr/>
            <p:nvPr/>
          </p:nvSpPr>
          <p:spPr>
            <a:xfrm>
              <a:off x="1306608" y="371834"/>
              <a:ext cx="531297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421C28A-3D9B-4D03-AEE3-387903EEB5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03" t="59352" r="75093"/>
          <a:stretch/>
        </p:blipFill>
        <p:spPr>
          <a:xfrm>
            <a:off x="1602100" y="4149371"/>
            <a:ext cx="1623443" cy="17104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DF43E59-C4CA-4F4D-A16B-31231EBE2A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425" r="43781" b="61355"/>
          <a:stretch/>
        </p:blipFill>
        <p:spPr>
          <a:xfrm>
            <a:off x="5218325" y="1181850"/>
            <a:ext cx="1522694" cy="16261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E4E99D-6985-4C1B-A6BA-984AE9A197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703" r="12018" b="61355"/>
          <a:stretch/>
        </p:blipFill>
        <p:spPr>
          <a:xfrm>
            <a:off x="8982818" y="1181850"/>
            <a:ext cx="1566688" cy="16261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157903-5DF0-4287-8BDF-0E63EC1480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51" t="59352" r="43545"/>
          <a:stretch/>
        </p:blipFill>
        <p:spPr>
          <a:xfrm>
            <a:off x="5080437" y="4103768"/>
            <a:ext cx="1623443" cy="17104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EE4409F-413E-45C2-A849-83543BAD69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358" t="59352" r="11737"/>
          <a:stretch/>
        </p:blipFill>
        <p:spPr>
          <a:xfrm>
            <a:off x="8982818" y="4103768"/>
            <a:ext cx="1623443" cy="171046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B94929E-B295-45CD-9E0B-4827EC31D7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476" b="57143" l="6630" r="89945">
                        <a14:foregroundMark x1="40884" y1="44524" x2="40884" y2="44524"/>
                        <a14:foregroundMark x1="56685" y1="45714" x2="56685" y2="45714"/>
                        <a14:foregroundMark x1="90055" y1="48571" x2="89282" y2="48571"/>
                        <a14:foregroundMark x1="23646" y1="48333" x2="23646" y2="48333"/>
                        <a14:foregroundMark x1="6630" y1="48333" x2="6630" y2="48333"/>
                        <a14:foregroundMark x1="72707" y1="44286" x2="72707" y2="44286"/>
                      </a14:backgroundRemoval>
                    </a14:imgEffect>
                  </a14:imgLayer>
                </a14:imgProps>
              </a:ext>
            </a:extLst>
          </a:blip>
          <a:srcRect l="3434" t="38645" r="87488" b="40648"/>
          <a:stretch/>
        </p:blipFill>
        <p:spPr>
          <a:xfrm>
            <a:off x="1441525" y="3055173"/>
            <a:ext cx="979907" cy="10373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A75D758-2016-4239-904A-B1DF6EC7F2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476" b="57143" l="6630" r="89945">
                        <a14:foregroundMark x1="40884" y1="44524" x2="40884" y2="44524"/>
                        <a14:foregroundMark x1="56685" y1="45714" x2="56685" y2="45714"/>
                        <a14:foregroundMark x1="90055" y1="48571" x2="89282" y2="48571"/>
                        <a14:foregroundMark x1="23646" y1="48333" x2="23646" y2="48333"/>
                        <a14:foregroundMark x1="6630" y1="48333" x2="6630" y2="48333"/>
                        <a14:foregroundMark x1="72707" y1="44286" x2="72707" y2="44286"/>
                      </a14:backgroundRemoval>
                    </a14:imgEffect>
                  </a14:imgLayer>
                </a14:imgProps>
              </a:ext>
            </a:extLst>
          </a:blip>
          <a:srcRect l="20335" t="38645" r="71353" b="40648"/>
          <a:stretch/>
        </p:blipFill>
        <p:spPr>
          <a:xfrm>
            <a:off x="3265937" y="3055173"/>
            <a:ext cx="897272" cy="10373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DC56951-BFDB-4AB5-AD74-93456A7A34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476" b="57143" l="6630" r="89945">
                        <a14:foregroundMark x1="40884" y1="44524" x2="40884" y2="44524"/>
                        <a14:foregroundMark x1="56685" y1="45714" x2="56685" y2="45714"/>
                        <a14:foregroundMark x1="90055" y1="48571" x2="89282" y2="48571"/>
                        <a14:foregroundMark x1="23646" y1="48333" x2="23646" y2="48333"/>
                        <a14:foregroundMark x1="6630" y1="48333" x2="6630" y2="48333"/>
                        <a14:foregroundMark x1="72707" y1="44286" x2="72707" y2="44286"/>
                      </a14:backgroundRemoval>
                    </a14:imgEffect>
                  </a14:imgLayer>
                </a14:imgProps>
              </a:ext>
            </a:extLst>
          </a:blip>
          <a:srcRect l="36470" t="38645" r="55218" b="40648"/>
          <a:stretch/>
        </p:blipFill>
        <p:spPr>
          <a:xfrm>
            <a:off x="5007714" y="3055173"/>
            <a:ext cx="897272" cy="10373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422BAB9-E3E2-4ABB-9CE0-5D09ABB022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476" b="57143" l="6630" r="89945">
                        <a14:foregroundMark x1="40884" y1="44524" x2="40884" y2="44524"/>
                        <a14:foregroundMark x1="56685" y1="45714" x2="56685" y2="45714"/>
                        <a14:foregroundMark x1="90055" y1="48571" x2="89282" y2="48571"/>
                        <a14:foregroundMark x1="23646" y1="48333" x2="23646" y2="48333"/>
                        <a14:foregroundMark x1="6630" y1="48333" x2="6630" y2="48333"/>
                        <a14:foregroundMark x1="72707" y1="44286" x2="72707" y2="44286"/>
                      </a14:backgroundRemoval>
                    </a14:imgEffect>
                  </a14:imgLayer>
                </a14:imgProps>
              </a:ext>
            </a:extLst>
          </a:blip>
          <a:srcRect l="83991" t="38645" r="6578" b="40648"/>
          <a:stretch/>
        </p:blipFill>
        <p:spPr>
          <a:xfrm>
            <a:off x="10137631" y="3055173"/>
            <a:ext cx="1018049" cy="103739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A14E107-A49E-4F18-A70E-8B4F18EDB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476" b="57143" l="6630" r="89945">
                        <a14:foregroundMark x1="40884" y1="44524" x2="40884" y2="44524"/>
                        <a14:foregroundMark x1="56685" y1="45714" x2="56685" y2="45714"/>
                        <a14:foregroundMark x1="90055" y1="48571" x2="89282" y2="48571"/>
                        <a14:foregroundMark x1="23646" y1="48333" x2="23646" y2="48333"/>
                        <a14:foregroundMark x1="6630" y1="48333" x2="6630" y2="48333"/>
                        <a14:foregroundMark x1="72707" y1="44286" x2="72707" y2="44286"/>
                      </a14:backgroundRemoval>
                    </a14:imgEffect>
                  </a14:imgLayer>
                </a14:imgProps>
              </a:ext>
            </a:extLst>
          </a:blip>
          <a:srcRect l="68146" t="38645" r="22423" b="40648"/>
          <a:stretch/>
        </p:blipFill>
        <p:spPr>
          <a:xfrm>
            <a:off x="8427165" y="3055173"/>
            <a:ext cx="1018049" cy="103739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B989672-6A39-474D-951F-D47E8F4399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476" b="57143" l="6630" r="89945">
                        <a14:foregroundMark x1="40884" y1="44524" x2="40884" y2="44524"/>
                        <a14:foregroundMark x1="56685" y1="45714" x2="56685" y2="45714"/>
                        <a14:foregroundMark x1="90055" y1="48571" x2="89282" y2="48571"/>
                        <a14:foregroundMark x1="23646" y1="48333" x2="23646" y2="48333"/>
                        <a14:foregroundMark x1="6630" y1="48333" x2="6630" y2="48333"/>
                        <a14:foregroundMark x1="72707" y1="44286" x2="72707" y2="44286"/>
                      </a14:backgroundRemoval>
                    </a14:imgEffect>
                  </a14:imgLayer>
                </a14:imgProps>
              </a:ext>
            </a:extLst>
          </a:blip>
          <a:srcRect l="52527" t="38645" r="37371" b="40648"/>
          <a:stretch/>
        </p:blipFill>
        <p:spPr>
          <a:xfrm>
            <a:off x="6741019" y="3055173"/>
            <a:ext cx="1090548" cy="103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56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0.32605 -0.11944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-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-0.07357 -0.1194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5" y="-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-0.09349 -0.11157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4" y="-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0.35416 0.291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81481E-6 L -0.11315 0.3143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64" y="1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81481E-6 L -0.53437 0.2944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19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A87DDD2C-A004-2444-BEFD-CA0C8FD3630C}"/>
              </a:ext>
            </a:extLst>
          </p:cNvPr>
          <p:cNvSpPr/>
          <p:nvPr/>
        </p:nvSpPr>
        <p:spPr>
          <a:xfrm>
            <a:off x="4994782" y="5389137"/>
            <a:ext cx="486137" cy="4918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solidFill>
                <a:srgbClr val="FF0000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27DD450-C684-4C4F-B69C-A56D739050AC}"/>
              </a:ext>
            </a:extLst>
          </p:cNvPr>
          <p:cNvSpPr/>
          <p:nvPr/>
        </p:nvSpPr>
        <p:spPr>
          <a:xfrm>
            <a:off x="6413552" y="5385468"/>
            <a:ext cx="486137" cy="4918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solidFill>
                <a:srgbClr val="FF0000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79CB286-632F-5843-B9D6-A815EBC07907}"/>
              </a:ext>
            </a:extLst>
          </p:cNvPr>
          <p:cNvSpPr/>
          <p:nvPr/>
        </p:nvSpPr>
        <p:spPr>
          <a:xfrm>
            <a:off x="7732133" y="5384247"/>
            <a:ext cx="486137" cy="4918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solidFill>
                <a:srgbClr val="FF0000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2E2F88E-4867-004D-9A29-5C879DE4D89D}"/>
              </a:ext>
            </a:extLst>
          </p:cNvPr>
          <p:cNvSpPr/>
          <p:nvPr/>
        </p:nvSpPr>
        <p:spPr>
          <a:xfrm>
            <a:off x="9150903" y="5346573"/>
            <a:ext cx="486137" cy="4918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solidFill>
                <a:srgbClr val="FF0000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CF5F1A4-548E-2948-BA59-8FE72A37E6BA}"/>
              </a:ext>
            </a:extLst>
          </p:cNvPr>
          <p:cNvSpPr/>
          <p:nvPr/>
        </p:nvSpPr>
        <p:spPr>
          <a:xfrm>
            <a:off x="4983847" y="2850240"/>
            <a:ext cx="486137" cy="4918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solidFill>
                <a:srgbClr val="FF0000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88B726E-F3BD-404B-B02B-D639E85380E4}"/>
              </a:ext>
            </a:extLst>
          </p:cNvPr>
          <p:cNvSpPr/>
          <p:nvPr/>
        </p:nvSpPr>
        <p:spPr>
          <a:xfrm>
            <a:off x="6402617" y="2846571"/>
            <a:ext cx="486137" cy="4918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solidFill>
                <a:srgbClr val="FF0000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21613EE-3F44-F246-A8F4-E9A981B5DE97}"/>
              </a:ext>
            </a:extLst>
          </p:cNvPr>
          <p:cNvSpPr/>
          <p:nvPr/>
        </p:nvSpPr>
        <p:spPr>
          <a:xfrm>
            <a:off x="7721198" y="2845350"/>
            <a:ext cx="486137" cy="4918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solidFill>
                <a:srgbClr val="FF0000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0D6DEA5-1BBE-0646-8D36-E400C008BEAC}"/>
              </a:ext>
            </a:extLst>
          </p:cNvPr>
          <p:cNvSpPr/>
          <p:nvPr/>
        </p:nvSpPr>
        <p:spPr>
          <a:xfrm>
            <a:off x="9139968" y="2807676"/>
            <a:ext cx="486137" cy="4918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solidFill>
                <a:srgbClr val="FF0000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C190ABE-45EC-CB41-ABFF-43540E6A0768}"/>
              </a:ext>
            </a:extLst>
          </p:cNvPr>
          <p:cNvSpPr/>
          <p:nvPr/>
        </p:nvSpPr>
        <p:spPr>
          <a:xfrm>
            <a:off x="4985070" y="5399801"/>
            <a:ext cx="486137" cy="4918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solidFill>
                <a:srgbClr val="FF0000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241BF78-2301-C948-8E37-EF5E011CB756}"/>
              </a:ext>
            </a:extLst>
          </p:cNvPr>
          <p:cNvSpPr/>
          <p:nvPr/>
        </p:nvSpPr>
        <p:spPr>
          <a:xfrm>
            <a:off x="6403840" y="5396132"/>
            <a:ext cx="486137" cy="4918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solidFill>
                <a:srgbClr val="FF0000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5CCEC7D-EB36-504A-9EE4-BC9AA7447A9C}"/>
              </a:ext>
            </a:extLst>
          </p:cNvPr>
          <p:cNvSpPr/>
          <p:nvPr/>
        </p:nvSpPr>
        <p:spPr>
          <a:xfrm>
            <a:off x="7722421" y="5394911"/>
            <a:ext cx="486137" cy="4918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solidFill>
                <a:srgbClr val="FF0000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758B85C-6B3C-E94C-B1C8-863E114B3E6E}"/>
              </a:ext>
            </a:extLst>
          </p:cNvPr>
          <p:cNvSpPr/>
          <p:nvPr/>
        </p:nvSpPr>
        <p:spPr>
          <a:xfrm>
            <a:off x="9141191" y="5357237"/>
            <a:ext cx="486137" cy="4918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solidFill>
                <a:srgbClr val="FF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BE6D2BE-3281-D84E-A692-69E98DBCAB20}"/>
              </a:ext>
            </a:extLst>
          </p:cNvPr>
          <p:cNvSpPr/>
          <p:nvPr/>
        </p:nvSpPr>
        <p:spPr>
          <a:xfrm>
            <a:off x="4985070" y="2852695"/>
            <a:ext cx="486137" cy="4918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solidFill>
                <a:srgbClr val="FF000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329409E-D579-E543-9291-1EB661462619}"/>
              </a:ext>
            </a:extLst>
          </p:cNvPr>
          <p:cNvSpPr/>
          <p:nvPr/>
        </p:nvSpPr>
        <p:spPr>
          <a:xfrm>
            <a:off x="6403840" y="2849026"/>
            <a:ext cx="486137" cy="4918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solidFill>
                <a:srgbClr val="FF000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DFAA2AD-56E3-724F-9ECC-7CF1934C4BAE}"/>
              </a:ext>
            </a:extLst>
          </p:cNvPr>
          <p:cNvSpPr/>
          <p:nvPr/>
        </p:nvSpPr>
        <p:spPr>
          <a:xfrm>
            <a:off x="7722421" y="2847805"/>
            <a:ext cx="486137" cy="4918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solidFill>
                <a:srgbClr val="FF000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5D540B3-30DB-7145-9C31-CDC61B62E3DC}"/>
              </a:ext>
            </a:extLst>
          </p:cNvPr>
          <p:cNvSpPr/>
          <p:nvPr/>
        </p:nvSpPr>
        <p:spPr>
          <a:xfrm>
            <a:off x="9141191" y="2810131"/>
            <a:ext cx="486137" cy="4918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solidFill>
                <a:srgbClr val="FF0000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0DF73C7-E0C1-40B8-A90C-19EB6907234F}"/>
              </a:ext>
            </a:extLst>
          </p:cNvPr>
          <p:cNvGrpSpPr/>
          <p:nvPr/>
        </p:nvGrpSpPr>
        <p:grpSpPr>
          <a:xfrm>
            <a:off x="5135805" y="455067"/>
            <a:ext cx="2228775" cy="663942"/>
            <a:chOff x="1230143" y="321217"/>
            <a:chExt cx="1891514" cy="663942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87428A2F-04A9-4659-9897-7D3448FA1A95}"/>
                </a:ext>
              </a:extLst>
            </p:cNvPr>
            <p:cNvSpPr/>
            <p:nvPr/>
          </p:nvSpPr>
          <p:spPr>
            <a:xfrm>
              <a:off x="1230143" y="321217"/>
              <a:ext cx="1891514" cy="663942"/>
            </a:xfrm>
            <a:prstGeom prst="roundRect">
              <a:avLst>
                <a:gd name="adj" fmla="val 49773"/>
              </a:avLst>
            </a:prstGeom>
            <a:solidFill>
              <a:schemeClr val="bg2">
                <a:lumMod val="60000"/>
                <a:lumOff val="40000"/>
              </a:schemeClr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C7530F8-EBE2-455A-B8E3-D08F18E408C2}"/>
                </a:ext>
              </a:extLst>
            </p:cNvPr>
            <p:cNvSpPr/>
            <p:nvPr/>
          </p:nvSpPr>
          <p:spPr>
            <a:xfrm>
              <a:off x="1306608" y="371834"/>
              <a:ext cx="531297" cy="562708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D9279D6-4838-42CD-8055-FD5BAF2F5C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042434"/>
              </p:ext>
            </p:extLst>
          </p:nvPr>
        </p:nvGraphicFramePr>
        <p:xfrm>
          <a:off x="2463502" y="1363264"/>
          <a:ext cx="7573383" cy="2046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7523">
                  <a:extLst>
                    <a:ext uri="{9D8B030D-6E8A-4147-A177-3AD203B41FA5}">
                      <a16:colId xmlns:a16="http://schemas.microsoft.com/office/drawing/2014/main" val="1959221009"/>
                    </a:ext>
                  </a:extLst>
                </a:gridCol>
                <a:gridCol w="1328380">
                  <a:extLst>
                    <a:ext uri="{9D8B030D-6E8A-4147-A177-3AD203B41FA5}">
                      <a16:colId xmlns:a16="http://schemas.microsoft.com/office/drawing/2014/main" val="150684192"/>
                    </a:ext>
                  </a:extLst>
                </a:gridCol>
                <a:gridCol w="1412486">
                  <a:extLst>
                    <a:ext uri="{9D8B030D-6E8A-4147-A177-3AD203B41FA5}">
                      <a16:colId xmlns:a16="http://schemas.microsoft.com/office/drawing/2014/main" val="151358488"/>
                    </a:ext>
                  </a:extLst>
                </a:gridCol>
                <a:gridCol w="1353232">
                  <a:extLst>
                    <a:ext uri="{9D8B030D-6E8A-4147-A177-3AD203B41FA5}">
                      <a16:colId xmlns:a16="http://schemas.microsoft.com/office/drawing/2014/main" val="2563753049"/>
                    </a:ext>
                  </a:extLst>
                </a:gridCol>
                <a:gridCol w="1341762">
                  <a:extLst>
                    <a:ext uri="{9D8B030D-6E8A-4147-A177-3AD203B41FA5}">
                      <a16:colId xmlns:a16="http://schemas.microsoft.com/office/drawing/2014/main" val="2620318470"/>
                    </a:ext>
                  </a:extLst>
                </a:gridCol>
              </a:tblGrid>
              <a:tr h="66993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522348"/>
                  </a:ext>
                </a:extLst>
              </a:tr>
              <a:tr h="7100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1533228"/>
                  </a:ext>
                </a:extLst>
              </a:tr>
              <a:tr h="6669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Tổng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5825584"/>
                  </a:ext>
                </a:extLst>
              </a:tr>
            </a:tbl>
          </a:graphicData>
        </a:graphic>
      </p:graphicFrame>
      <p:graphicFrame>
        <p:nvGraphicFramePr>
          <p:cNvPr id="23" name="Table 5">
            <a:extLst>
              <a:ext uri="{FF2B5EF4-FFF2-40B4-BE49-F238E27FC236}">
                <a16:creationId xmlns:a16="http://schemas.microsoft.com/office/drawing/2014/main" id="{247E299E-2748-4534-97D4-0F65E5ECC8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8364052"/>
              </p:ext>
            </p:extLst>
          </p:nvPr>
        </p:nvGraphicFramePr>
        <p:xfrm>
          <a:off x="2463500" y="3882346"/>
          <a:ext cx="7573383" cy="2046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7523">
                  <a:extLst>
                    <a:ext uri="{9D8B030D-6E8A-4147-A177-3AD203B41FA5}">
                      <a16:colId xmlns:a16="http://schemas.microsoft.com/office/drawing/2014/main" val="1959221009"/>
                    </a:ext>
                  </a:extLst>
                </a:gridCol>
                <a:gridCol w="1328380">
                  <a:extLst>
                    <a:ext uri="{9D8B030D-6E8A-4147-A177-3AD203B41FA5}">
                      <a16:colId xmlns:a16="http://schemas.microsoft.com/office/drawing/2014/main" val="150684192"/>
                    </a:ext>
                  </a:extLst>
                </a:gridCol>
                <a:gridCol w="1412486">
                  <a:extLst>
                    <a:ext uri="{9D8B030D-6E8A-4147-A177-3AD203B41FA5}">
                      <a16:colId xmlns:a16="http://schemas.microsoft.com/office/drawing/2014/main" val="151358488"/>
                    </a:ext>
                  </a:extLst>
                </a:gridCol>
                <a:gridCol w="1353232">
                  <a:extLst>
                    <a:ext uri="{9D8B030D-6E8A-4147-A177-3AD203B41FA5}">
                      <a16:colId xmlns:a16="http://schemas.microsoft.com/office/drawing/2014/main" val="2563753049"/>
                    </a:ext>
                  </a:extLst>
                </a:gridCol>
                <a:gridCol w="1341762">
                  <a:extLst>
                    <a:ext uri="{9D8B030D-6E8A-4147-A177-3AD203B41FA5}">
                      <a16:colId xmlns:a16="http://schemas.microsoft.com/office/drawing/2014/main" val="2620318470"/>
                    </a:ext>
                  </a:extLst>
                </a:gridCol>
              </a:tblGrid>
              <a:tr h="66993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trừ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522348"/>
                  </a:ext>
                </a:extLst>
              </a:tr>
              <a:tr h="71000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trừ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1533228"/>
                  </a:ext>
                </a:extLst>
              </a:tr>
              <a:tr h="66697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Hiệu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5825584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B6F4439F-37C4-0549-9E6C-287E5F44C8C7}"/>
              </a:ext>
            </a:extLst>
          </p:cNvPr>
          <p:cNvSpPr/>
          <p:nvPr/>
        </p:nvSpPr>
        <p:spPr>
          <a:xfrm>
            <a:off x="4986293" y="2852695"/>
            <a:ext cx="486137" cy="4918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>
                <a:solidFill>
                  <a:srgbClr val="FF0000"/>
                </a:solidFill>
              </a:rPr>
              <a:t>69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22FCDA5-85C6-4B4C-B94C-279FF5146BA8}"/>
              </a:ext>
            </a:extLst>
          </p:cNvPr>
          <p:cNvSpPr/>
          <p:nvPr/>
        </p:nvSpPr>
        <p:spPr>
          <a:xfrm>
            <a:off x="6405063" y="2849026"/>
            <a:ext cx="486137" cy="4918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>
                <a:solidFill>
                  <a:srgbClr val="FF0000"/>
                </a:solidFill>
              </a:rPr>
              <a:t>58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E7C32E-985F-F744-83B4-DBD401D7CEA8}"/>
              </a:ext>
            </a:extLst>
          </p:cNvPr>
          <p:cNvSpPr/>
          <p:nvPr/>
        </p:nvSpPr>
        <p:spPr>
          <a:xfrm>
            <a:off x="7723644" y="2847805"/>
            <a:ext cx="486137" cy="4918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D7C2037-35CC-7D42-AAC0-DEBD8ECBF1FC}"/>
              </a:ext>
            </a:extLst>
          </p:cNvPr>
          <p:cNvSpPr/>
          <p:nvPr/>
        </p:nvSpPr>
        <p:spPr>
          <a:xfrm>
            <a:off x="9042398" y="2810131"/>
            <a:ext cx="486137" cy="4918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0C5A326-AA14-A841-8C69-11E54F281381}"/>
              </a:ext>
            </a:extLst>
          </p:cNvPr>
          <p:cNvSpPr/>
          <p:nvPr/>
        </p:nvSpPr>
        <p:spPr>
          <a:xfrm>
            <a:off x="4983847" y="5340819"/>
            <a:ext cx="486137" cy="4918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>
                <a:solidFill>
                  <a:srgbClr val="FF0000"/>
                </a:solidFill>
              </a:rPr>
              <a:t>16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1906181-20D2-AF49-99D7-D9EB08278A97}"/>
              </a:ext>
            </a:extLst>
          </p:cNvPr>
          <p:cNvSpPr/>
          <p:nvPr/>
        </p:nvSpPr>
        <p:spPr>
          <a:xfrm>
            <a:off x="6403840" y="5386383"/>
            <a:ext cx="486137" cy="4918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>
                <a:solidFill>
                  <a:srgbClr val="FF0000"/>
                </a:solidFill>
              </a:rPr>
              <a:t>71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8EBF25D-6E91-C643-BD9D-70E30280FB08}"/>
              </a:ext>
            </a:extLst>
          </p:cNvPr>
          <p:cNvSpPr/>
          <p:nvPr/>
        </p:nvSpPr>
        <p:spPr>
          <a:xfrm>
            <a:off x="7812898" y="5384247"/>
            <a:ext cx="486137" cy="4918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4B9E3C0-CBEE-A94D-BCF0-95783A8B2306}"/>
              </a:ext>
            </a:extLst>
          </p:cNvPr>
          <p:cNvSpPr/>
          <p:nvPr/>
        </p:nvSpPr>
        <p:spPr>
          <a:xfrm>
            <a:off x="9242363" y="5360557"/>
            <a:ext cx="486137" cy="4918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23696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2" grpId="0" animBg="1"/>
      <p:bldP spid="28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34762" y="3499848"/>
            <a:ext cx="2964989" cy="386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801" y="198217"/>
            <a:ext cx="5612191" cy="561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729177" y="2817157"/>
            <a:ext cx="1040815" cy="97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792" y="4547141"/>
            <a:ext cx="2934896" cy="283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192" y="2314074"/>
            <a:ext cx="4595363" cy="548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92" y="-950823"/>
            <a:ext cx="3556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577864" y="89194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713" y="2746093"/>
            <a:ext cx="1681872" cy="10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2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789767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1" y="4531684"/>
            <a:ext cx="1342159" cy="170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613" y="4211831"/>
            <a:ext cx="2330787" cy="233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0800" y="2933238"/>
            <a:ext cx="2641600" cy="307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341" y="4319135"/>
            <a:ext cx="933521" cy="18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07433" y="-126999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/>
          </a:p>
        </p:txBody>
      </p:sp>
      <p:pic>
        <p:nvPicPr>
          <p:cNvPr id="41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397175"/>
            <a:ext cx="2345011" cy="20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4409018"/>
            <a:ext cx="2819400" cy="220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225800"/>
            <a:ext cx="2819400" cy="310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41" y="4409017"/>
            <a:ext cx="1757927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588638" y="4893055"/>
            <a:ext cx="1695065" cy="15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789" y="4757348"/>
            <a:ext cx="1442953" cy="13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21974" y="4211831"/>
            <a:ext cx="2579291" cy="252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9397" y="3632200"/>
            <a:ext cx="3742603" cy="374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56" y="-56492"/>
            <a:ext cx="830904" cy="7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258667" y="2425183"/>
            <a:ext cx="1336984" cy="949579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  <p:sp>
        <p:nvSpPr>
          <p:cNvPr id="51" name="TextBox 50"/>
          <p:cNvSpPr txBox="1"/>
          <p:nvPr/>
        </p:nvSpPr>
        <p:spPr>
          <a:xfrm rot="560109">
            <a:off x="481766" y="2828529"/>
            <a:ext cx="1546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499242" y="3208496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215"/>
            <a:ext cx="1763300" cy="8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258" y="-109549"/>
            <a:ext cx="1328342" cy="962567"/>
          </a:xfrm>
          <a:prstGeom prst="rect">
            <a:avLst/>
          </a:prstGeom>
        </p:spPr>
      </p:pic>
      <p:pic>
        <p:nvPicPr>
          <p:cNvPr id="2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381" y="457576"/>
            <a:ext cx="9897472" cy="386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048208" y="1236089"/>
            <a:ext cx="64778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C00000"/>
                </a:solidFill>
              </a:rPr>
              <a:t>Em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hãy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giải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cứu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các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loài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vật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trong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rừng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thoát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khỏi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sự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bắt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giữ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của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tên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thợ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săn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độc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ác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bằng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cách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trả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lời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đúng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các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câu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hỏi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nhé</a:t>
            </a:r>
            <a:r>
              <a:rPr lang="en-US" sz="2800" b="1" dirty="0">
                <a:solidFill>
                  <a:srgbClr val="C00000"/>
                </a:solidFill>
              </a:rPr>
              <a:t>!</a:t>
            </a:r>
          </a:p>
        </p:txBody>
      </p:sp>
      <p:pic>
        <p:nvPicPr>
          <p:cNvPr id="2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5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6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7 L -0.75247 0.03611 " pathEditMode="relative" rAng="0" ptsTypes="AA">
                                      <p:cBhvr>
                                        <p:cTn id="97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30" y="1806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22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50" grpId="0" animBg="1"/>
      <p:bldP spid="50" grpId="1" animBg="1"/>
      <p:bldP spid="51" grpId="0"/>
      <p:bldP spid="51" grpId="1"/>
      <p:bldP spid="2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471680716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2397</TotalTime>
  <Words>344</Words>
  <Application>Microsoft Macintosh PowerPoint</Application>
  <PresentationFormat>Widescreen</PresentationFormat>
  <Paragraphs>108</Paragraphs>
  <Slides>15</Slides>
  <Notes>5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</vt:lpstr>
      <vt:lpstr>Calibri</vt:lpstr>
      <vt:lpstr>Calibri Light</vt:lpstr>
      <vt:lpstr>Comic Sans MS</vt:lpstr>
      <vt:lpstr>Tahoma</vt:lpstr>
      <vt:lpstr>Times New Roman</vt:lpstr>
      <vt:lpstr>UTM Avo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Do  Thuy Nga</cp:lastModifiedBy>
  <cp:revision>425</cp:revision>
  <dcterms:created xsi:type="dcterms:W3CDTF">2021-02-20T02:56:00Z</dcterms:created>
  <dcterms:modified xsi:type="dcterms:W3CDTF">2021-11-01T02:50:22Z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