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7" r:id="rId4"/>
    <p:sldId id="386" r:id="rId5"/>
    <p:sldId id="262" r:id="rId6"/>
    <p:sldId id="387" r:id="rId7"/>
    <p:sldId id="388" r:id="rId8"/>
    <p:sldId id="389" r:id="rId9"/>
    <p:sldId id="390" r:id="rId10"/>
    <p:sldId id="392" r:id="rId11"/>
    <p:sldId id="281" r:id="rId12"/>
    <p:sldId id="385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20"/>
    <p:restoredTop sz="94660"/>
  </p:normalViewPr>
  <p:slideViewPr>
    <p:cSldViewPr snapToGrid="0">
      <p:cViewPr varScale="1">
        <p:scale>
          <a:sx n="66" d="100"/>
          <a:sy n="66" d="100"/>
        </p:scale>
        <p:origin x="20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601432" y="2105601"/>
            <a:ext cx="604840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Bài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toán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liên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quan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đến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cộng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,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77"/>
                <a:cs typeface="Times New Roman" panose="02020603050405020304" pitchFamily="18" charset="0"/>
              </a:rPr>
              <a:t>trừ</a:t>
            </a:r>
            <a:endParaRPr lang="en-US" sz="40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unito Black" pitchFamily="2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none" strike="noStrike" cap="none" dirty="0">
                <a:solidFill>
                  <a:schemeClr val="dk1"/>
                </a:solidFill>
                <a:latin typeface="Nunito Black" pitchFamily="2" charset="77"/>
                <a:sym typeface="Arial"/>
              </a:rPr>
              <a:t>KHỞI ĐỘNG</a:t>
            </a:r>
            <a:endParaRPr sz="4400" b="1" u="none" strike="noStrike" cap="none" dirty="0">
              <a:solidFill>
                <a:schemeClr val="dk1"/>
              </a:solidFill>
              <a:latin typeface="Nunito Black" pitchFamily="2" charset="77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5E426-78B5-4F85-8E93-A65B775D7561}"/>
              </a:ext>
            </a:extLst>
          </p:cNvPr>
          <p:cNvGrpSpPr/>
          <p:nvPr/>
        </p:nvGrpSpPr>
        <p:grpSpPr>
          <a:xfrm>
            <a:off x="2723515" y="2693679"/>
            <a:ext cx="3704958" cy="4121442"/>
            <a:chOff x="1409351" y="1368279"/>
            <a:chExt cx="3704958" cy="41214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0B69E8-5CE2-4050-A9AF-B09518CF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6" t="18792" r="48853" b="18792"/>
            <a:stretch/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5D66B5-4F08-4A7C-9966-0F7ADC49EA96}"/>
                </a:ext>
              </a:extLst>
            </p:cNvPr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05CB3CB-D7D6-4F84-87A7-A2CF4AFB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95966C5-AB94-472C-A005-EC1D007D3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33B80A-C241-402D-BAB4-A6D874F2CE2C}"/>
              </a:ext>
            </a:extLst>
          </p:cNvPr>
          <p:cNvGrpSpPr/>
          <p:nvPr/>
        </p:nvGrpSpPr>
        <p:grpSpPr>
          <a:xfrm>
            <a:off x="6711900" y="2428612"/>
            <a:ext cx="3582176" cy="4429388"/>
            <a:chOff x="5914162" y="1214306"/>
            <a:chExt cx="3582176" cy="44293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8EDF4B-A29F-4C3A-8A79-20C647E6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39" t="16746" r="1508" b="16174"/>
            <a:stretch/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22AFE8-A87A-42C5-A8FC-67FCCFE3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1522369" y="1196431"/>
            <a:ext cx="2429164" cy="1433703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33826"/>
                <a:gd name="adj2" fmla="val 580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269408" y="1341681"/>
              <a:ext cx="2352350" cy="58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Nunito Black" pitchFamily="2" charset="77"/>
                  <a:cs typeface="Arial" panose="020B0604020202020204" pitchFamily="34" charset="0"/>
                </a:rPr>
                <a:t>Tớ là An, tớ</a:t>
              </a:r>
              <a:r>
                <a:rPr lang="en-US" sz="2400" b="1" dirty="0">
                  <a:solidFill>
                    <a:srgbClr val="002060"/>
                  </a:solidFill>
                  <a:latin typeface="Nunito Black" pitchFamily="2" charset="77"/>
                  <a:cs typeface="Arial" panose="020B0604020202020204" pitchFamily="34" charset="0"/>
                </a:rPr>
                <a:t> có 5 </a:t>
              </a:r>
              <a:r>
                <a:rPr lang="en-US" sz="2400" b="1" dirty="0" err="1">
                  <a:solidFill>
                    <a:srgbClr val="002060"/>
                  </a:solidFill>
                  <a:latin typeface="Nunito Black" pitchFamily="2" charset="77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rgbClr val="002060"/>
                  </a:solidFill>
                  <a:latin typeface="Nunito Black" pitchFamily="2" charset="77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unito Black" pitchFamily="2" charset="77"/>
                  <a:cs typeface="Arial" panose="020B0604020202020204" pitchFamily="34" charset="0"/>
                </a:rPr>
                <a:t>hoa..</a:t>
              </a:r>
              <a:endParaRPr lang="en-US" sz="24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821798-794B-4BFB-9F08-B812B981447B}"/>
              </a:ext>
            </a:extLst>
          </p:cNvPr>
          <p:cNvGrpSpPr/>
          <p:nvPr/>
        </p:nvGrpSpPr>
        <p:grpSpPr>
          <a:xfrm>
            <a:off x="9211259" y="1118632"/>
            <a:ext cx="2804256" cy="1756342"/>
            <a:chOff x="2244437" y="1071418"/>
            <a:chExt cx="2444498" cy="100676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BBD2450A-1DDD-4F63-8576-562D4189C4A3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27766"/>
                <a:gd name="adj2" fmla="val 5502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FAAE9C-0F23-4063-9832-7CA0E5BE43C9}"/>
                </a:ext>
              </a:extLst>
            </p:cNvPr>
            <p:cNvSpPr txBox="1"/>
            <p:nvPr/>
          </p:nvSpPr>
          <p:spPr>
            <a:xfrm>
              <a:off x="2259771" y="1362426"/>
              <a:ext cx="2429164" cy="47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Nunito Black" pitchFamily="2" charset="77"/>
                  <a:cs typeface="Arial" panose="020B0604020202020204" pitchFamily="34" charset="0"/>
                </a:rPr>
                <a:t>Tớ là Bình, tớ có 4 bông hoa.</a:t>
              </a:r>
              <a:endParaRPr lang="en-US" sz="24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672961" y="157743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Nunito Black" pitchFamily="2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B341C2-752C-4F51-AEA0-4EB0F8AD43F6}"/>
              </a:ext>
            </a:extLst>
          </p:cNvPr>
          <p:cNvSpPr/>
          <p:nvPr/>
        </p:nvSpPr>
        <p:spPr>
          <a:xfrm>
            <a:off x="4750153" y="2307001"/>
            <a:ext cx="3584643" cy="26005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unito Black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20FA-73A3-48EF-8B2C-0206E4978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754" y="1241936"/>
            <a:ext cx="667284" cy="1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516830" y="1355321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1108038" y="2963298"/>
            <a:ext cx="3646842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642940" y="2522512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4552466" y="3018224"/>
            <a:ext cx="7485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6170670" y="3479889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7716820" y="3465530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021065" y="3957852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4324660" y="4470398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86631" y="2302009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41782" y="2905780"/>
            <a:ext cx="393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03" t="4988" b="26564"/>
          <a:stretch/>
        </p:blipFill>
        <p:spPr>
          <a:xfrm>
            <a:off x="6303077" y="4307461"/>
            <a:ext cx="2069053" cy="23482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925158" y="4219488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2002097"/>
            <a:ext cx="4242815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56680" y="522484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070549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133286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792621" y="584039"/>
            <a:ext cx="9502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63424" y="4956789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422</Words>
  <Application>Microsoft Macintosh PowerPoint</Application>
  <PresentationFormat>Widescreen</PresentationFormat>
  <Paragraphs>81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Nunito Black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Do  Thuy Nga</cp:lastModifiedBy>
  <cp:revision>463</cp:revision>
  <dcterms:created xsi:type="dcterms:W3CDTF">2021-02-20T02:56:00Z</dcterms:created>
  <dcterms:modified xsi:type="dcterms:W3CDTF">2021-10-18T19:18:25Z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