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8"/>
  </p:notesMasterIdLst>
  <p:sldIdLst>
    <p:sldId id="325" r:id="rId5"/>
    <p:sldId id="322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469" r:id="rId14"/>
    <p:sldId id="327" r:id="rId15"/>
    <p:sldId id="319" r:id="rId16"/>
    <p:sldId id="281" r:id="rId17"/>
    <p:sldId id="268" r:id="rId18"/>
    <p:sldId id="331" r:id="rId19"/>
    <p:sldId id="468" r:id="rId20"/>
    <p:sldId id="329" r:id="rId21"/>
    <p:sldId id="328" r:id="rId22"/>
    <p:sldId id="330" r:id="rId23"/>
    <p:sldId id="332" r:id="rId24"/>
    <p:sldId id="333" r:id="rId25"/>
    <p:sldId id="334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3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646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704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Relationship Id="rId22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18" Type="http://schemas.openxmlformats.org/officeDocument/2006/relationships/slide" Target="slide10.xml"/><Relationship Id="rId26" Type="http://schemas.openxmlformats.org/officeDocument/2006/relationships/image" Target="../media/image46.png"/><Relationship Id="rId3" Type="http://schemas.microsoft.com/office/2007/relationships/hdphoto" Target="../media/hdphoto1.wdp"/><Relationship Id="rId21" Type="http://schemas.openxmlformats.org/officeDocument/2006/relationships/image" Target="../media/image43.GIF"/><Relationship Id="rId7" Type="http://schemas.openxmlformats.org/officeDocument/2006/relationships/image" Target="../media/image38.png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image" Target="../media/image45.png"/><Relationship Id="rId2" Type="http://schemas.openxmlformats.org/officeDocument/2006/relationships/image" Target="../media/image24.png"/><Relationship Id="rId16" Type="http://schemas.openxmlformats.org/officeDocument/2006/relationships/image" Target="../media/image41.png"/><Relationship Id="rId20" Type="http://schemas.microsoft.com/office/2007/relationships/hdphoto" Target="../media/hdphoto12.wdp"/><Relationship Id="rId29" Type="http://schemas.openxmlformats.org/officeDocument/2006/relationships/slide" Target="slide1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slide" Target="slide9.xml"/><Relationship Id="rId23" Type="http://schemas.microsoft.com/office/2007/relationships/hdphoto" Target="../media/hdphoto3.wdp"/><Relationship Id="rId28" Type="http://schemas.openxmlformats.org/officeDocument/2006/relationships/image" Target="../media/image47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image" Target="../media/image26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77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639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-_online-audio-converter.co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3C832-5D2D-4215-85D6-D795A22EAA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74E16-ADE0-47A1-8E32-5A92B0E6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07" y="1594484"/>
            <a:ext cx="8216053" cy="516255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9B7C0B6-4E64-425E-8CF6-A37E2B636071}"/>
              </a:ext>
            </a:extLst>
          </p:cNvPr>
          <p:cNvSpPr/>
          <p:nvPr/>
        </p:nvSpPr>
        <p:spPr>
          <a:xfrm>
            <a:off x="3860800" y="108373"/>
            <a:ext cx="4842933" cy="2810933"/>
          </a:xfrm>
          <a:prstGeom prst="wedgeEllipseCallout">
            <a:avLst>
              <a:gd name="adj1" fmla="val -55447"/>
              <a:gd name="adj2" fmla="val 20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ACBD3E-F371-473A-AC3E-42A9F5AEE529}"/>
              </a:ext>
            </a:extLst>
          </p:cNvPr>
          <p:cNvSpPr/>
          <p:nvPr/>
        </p:nvSpPr>
        <p:spPr>
          <a:xfrm>
            <a:off x="3583093" y="100966"/>
            <a:ext cx="7633546" cy="29402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19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4188" y="1971745"/>
            <a:ext cx="8599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(Tiết</a:t>
            </a:r>
            <a:r>
              <a:rPr kumimoji="0" lang="en-US" sz="5400" b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54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2004" y="853223"/>
            <a:ext cx="85991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17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1438"/>
            <a:ext cx="12273699" cy="70008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914851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68238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942427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19205" y="6206433"/>
            <a:ext cx="690344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Oval 19"/>
          <p:cNvSpPr/>
          <p:nvPr/>
        </p:nvSpPr>
        <p:spPr>
          <a:xfrm flipV="1">
            <a:off x="3802853" y="5537874"/>
            <a:ext cx="677152" cy="664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68238" y="374071"/>
            <a:ext cx="275779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77200" y="374071"/>
            <a:ext cx="249014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4332" y="360216"/>
            <a:ext cx="1292141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07714" y="775855"/>
            <a:ext cx="7305013" cy="13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630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6D987-AD3D-4171-A19C-FA4CF31F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iên Cookie ft Thanh Ngân - Chiếc Bụng Đói - Official Video">
            <a:hlinkClick r:id="" action="ppaction://media"/>
            <a:extLst>
              <a:ext uri="{FF2B5EF4-FFF2-40B4-BE49-F238E27FC236}">
                <a16:creationId xmlns:a16="http://schemas.microsoft.com/office/drawing/2014/main" id="{3724BE2A-EFAB-4B47-AEF9-981D88A8D0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86" y="54188"/>
            <a:ext cx="12076853" cy="68038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9288D-46BA-477B-A764-E89E5B4D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31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FAF31F3-7B5F-EB42-B449-BB7075AFB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5" y="-15886"/>
            <a:ext cx="12206285" cy="6845417"/>
          </a:xfrm>
          <a:prstGeom prst="rect">
            <a:avLst/>
          </a:prstGeom>
        </p:spPr>
      </p:pic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1" y="3978666"/>
            <a:ext cx="60325" cy="158751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5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6" y="5348679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270;p30">
            <a:extLst>
              <a:ext uri="{FF2B5EF4-FFF2-40B4-BE49-F238E27FC236}">
                <a16:creationId xmlns:a16="http://schemas.microsoft.com/office/drawing/2014/main" id="{4C016947-60A1-478C-A328-5AF87C4E20F0}"/>
              </a:ext>
            </a:extLst>
          </p:cNvPr>
          <p:cNvSpPr txBox="1">
            <a:spLocks/>
          </p:cNvSpPr>
          <p:nvPr/>
        </p:nvSpPr>
        <p:spPr>
          <a:xfrm>
            <a:off x="1" y="2771443"/>
            <a:ext cx="6348410" cy="149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C5C"/>
              </a:buClr>
              <a:buSzPts val="5200"/>
              <a:buFont typeface="Changa One"/>
              <a:buNone/>
              <a:defRPr sz="6200" b="0" i="0" u="none" strike="noStrike" cap="none">
                <a:solidFill>
                  <a:schemeClr val="accent6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hanga One"/>
              <a:buNone/>
              <a:defRPr sz="5200" b="0" i="0" u="none" strike="noStrike" cap="none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pPr algn="ctr" defTabSz="1219170">
              <a:lnSpc>
                <a:spcPct val="80000"/>
              </a:lnSpc>
              <a:defRPr/>
            </a:pPr>
            <a:r>
              <a:rPr lang="en-US" sz="7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THỰC HÀNH:</a:t>
            </a:r>
          </a:p>
          <a:p>
            <a:pPr algn="ctr" defTabSz="1219170">
              <a:lnSpc>
                <a:spcPct val="80000"/>
              </a:lnSpc>
              <a:defRPr/>
            </a:pPr>
            <a:r>
              <a:rPr lang="en-US" sz="7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 bài tập trên </a:t>
            </a:r>
          </a:p>
          <a:p>
            <a:pPr algn="ctr" defTabSz="1219170">
              <a:lnSpc>
                <a:spcPct val="80000"/>
              </a:lnSpc>
              <a:defRPr/>
            </a:pPr>
            <a:r>
              <a:rPr lang="en-US" sz="7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Google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534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43BDF-0008-4322-AE0D-AFAB19A9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3C1434-EE6A-498A-843A-CA02EE5EE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/>
        </p:blipFill>
        <p:spPr>
          <a:xfrm>
            <a:off x="0" y="0"/>
            <a:ext cx="12286826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3C9105B-4E16-4FA9-8236-FBBCF40A3866}"/>
              </a:ext>
            </a:extLst>
          </p:cNvPr>
          <p:cNvSpPr/>
          <p:nvPr/>
        </p:nvSpPr>
        <p:spPr>
          <a:xfrm>
            <a:off x="4360333" y="1848381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8E8774-2770-4142-BD32-5EA8DDB4400B}"/>
              </a:ext>
            </a:extLst>
          </p:cNvPr>
          <p:cNvSpPr/>
          <p:nvPr/>
        </p:nvSpPr>
        <p:spPr>
          <a:xfrm>
            <a:off x="4934373" y="3205480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6B21F3-884D-4040-A3DE-8FEDB8FBDC2C}"/>
              </a:ext>
            </a:extLst>
          </p:cNvPr>
          <p:cNvSpPr/>
          <p:nvPr/>
        </p:nvSpPr>
        <p:spPr>
          <a:xfrm>
            <a:off x="982133" y="4324773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6ABCFB-A288-4198-BB25-7A926F681A7F}"/>
              </a:ext>
            </a:extLst>
          </p:cNvPr>
          <p:cNvSpPr/>
          <p:nvPr/>
        </p:nvSpPr>
        <p:spPr>
          <a:xfrm>
            <a:off x="8890000" y="5313681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054135-CF4A-46CB-BF10-E4B9223ED594}"/>
              </a:ext>
            </a:extLst>
          </p:cNvPr>
          <p:cNvSpPr/>
          <p:nvPr/>
        </p:nvSpPr>
        <p:spPr>
          <a:xfrm>
            <a:off x="5469466" y="6315395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39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70A8B-F1D6-4EB1-B7B6-A8B126A5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0FBAC-6F7E-4852-891F-12275EB78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83CB6D-E096-4522-B79C-4257A10C0552}"/>
              </a:ext>
            </a:extLst>
          </p:cNvPr>
          <p:cNvSpPr/>
          <p:nvPr/>
        </p:nvSpPr>
        <p:spPr>
          <a:xfrm>
            <a:off x="8006079" y="548640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D1A9DD-645B-44F2-A898-0614D29C1B55}"/>
              </a:ext>
            </a:extLst>
          </p:cNvPr>
          <p:cNvSpPr/>
          <p:nvPr/>
        </p:nvSpPr>
        <p:spPr>
          <a:xfrm>
            <a:off x="907627" y="1679788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D70E36-8ABC-42FA-A4CE-F9F2CEE5DD39}"/>
              </a:ext>
            </a:extLst>
          </p:cNvPr>
          <p:cNvSpPr/>
          <p:nvPr/>
        </p:nvSpPr>
        <p:spPr>
          <a:xfrm>
            <a:off x="907627" y="3928535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5E78D5-7F8F-45C9-8918-C1D7BC0DD2E5}"/>
              </a:ext>
            </a:extLst>
          </p:cNvPr>
          <p:cNvSpPr/>
          <p:nvPr/>
        </p:nvSpPr>
        <p:spPr>
          <a:xfrm>
            <a:off x="1625600" y="6091875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58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438CE-11EF-4621-98C7-8171513A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0ADB37-949A-408D-92CB-C040AA86A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3" y="494453"/>
            <a:ext cx="9022080" cy="44636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EACFDD6-745F-4317-98C4-7781DD34AF6E}"/>
              </a:ext>
            </a:extLst>
          </p:cNvPr>
          <p:cNvSpPr/>
          <p:nvPr/>
        </p:nvSpPr>
        <p:spPr>
          <a:xfrm>
            <a:off x="8825654" y="4179147"/>
            <a:ext cx="406400" cy="447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69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4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75CD-6CF5-4194-89FB-A9E77FC95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187" y="494504"/>
            <a:ext cx="8527626" cy="11430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Cánh</a:t>
            </a:r>
            <a:r>
              <a:rPr lang="en-US" b="1" dirty="0">
                <a:solidFill>
                  <a:srgbClr val="0070C0"/>
                </a:solidFill>
              </a:rPr>
              <a:t> cam </a:t>
            </a:r>
            <a:r>
              <a:rPr lang="en-US" b="1" dirty="0" err="1">
                <a:solidFill>
                  <a:srgbClr val="0070C0"/>
                </a:solidFill>
              </a:rPr>
              <a:t>lạc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mẹ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BB684-6FD4-44B6-8544-730327D6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F7B5C81-C556-4493-966B-6BB5E25A5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718679"/>
              </p:ext>
            </p:extLst>
          </p:nvPr>
        </p:nvGraphicFramePr>
        <p:xfrm>
          <a:off x="2451947" y="2042956"/>
          <a:ext cx="81280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7546">
                  <a:extLst>
                    <a:ext uri="{9D8B030D-6E8A-4147-A177-3AD203B41FA5}">
                      <a16:colId xmlns:a16="http://schemas.microsoft.com/office/drawing/2014/main" val="4034947450"/>
                    </a:ext>
                  </a:extLst>
                </a:gridCol>
                <a:gridCol w="4050454">
                  <a:extLst>
                    <a:ext uri="{9D8B030D-6E8A-4147-A177-3AD203B41FA5}">
                      <a16:colId xmlns:a16="http://schemas.microsoft.com/office/drawing/2014/main" val="38873017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Cánh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cam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lạc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mẹ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xô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vườn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hoang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Giữa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bao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nhiêu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gai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góc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Lũ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sầu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kêu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ran.</a:t>
                      </a:r>
                    </a:p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Chiều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nhạt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nắng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trắng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sương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Trời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rộng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xanh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bể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cánh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cam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gọi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mẹ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Khản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đặc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trên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lối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mòn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Bọ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dừa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dừng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nấu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cơm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Cào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cào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ngưng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giã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gạo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Xén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tóc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cắt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áo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Đều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nhau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tìm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vườn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hoang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lặng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Bỗng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râm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ran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khắp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lối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điều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ai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cũng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nói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Cánh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cam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về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tôi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Ngân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Vịnh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37357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AAEB261-77CC-4B13-9CE2-D454C7D6F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9" t="41762" r="3363" b="33231"/>
          <a:stretch/>
        </p:blipFill>
        <p:spPr>
          <a:xfrm rot="2395330">
            <a:off x="2455081" y="685783"/>
            <a:ext cx="632056" cy="743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D8012-34A5-40C2-A071-C2F8BA41C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31" t="72680" r="29081" b="2313"/>
          <a:stretch/>
        </p:blipFill>
        <p:spPr>
          <a:xfrm rot="705968">
            <a:off x="8970947" y="646386"/>
            <a:ext cx="8466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43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897E7-8045-40E0-AE8F-C7968C39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AC88D-029E-4680-9D12-4B1B8132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0"/>
            <a:ext cx="10783148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644038-32C2-4F7D-B35D-D7221A32874B}"/>
              </a:ext>
            </a:extLst>
          </p:cNvPr>
          <p:cNvSpPr/>
          <p:nvPr/>
        </p:nvSpPr>
        <p:spPr>
          <a:xfrm>
            <a:off x="2330027" y="1137920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7FE19-9924-4D51-B1B9-3A47D037E46B}"/>
              </a:ext>
            </a:extLst>
          </p:cNvPr>
          <p:cNvSpPr/>
          <p:nvPr/>
        </p:nvSpPr>
        <p:spPr>
          <a:xfrm>
            <a:off x="2343574" y="2592493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E40670-1D39-457D-B1C2-41169392A848}"/>
              </a:ext>
            </a:extLst>
          </p:cNvPr>
          <p:cNvSpPr/>
          <p:nvPr/>
        </p:nvSpPr>
        <p:spPr>
          <a:xfrm>
            <a:off x="2330027" y="3750732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2D5877-5433-4657-B8CD-26751E505EA5}"/>
              </a:ext>
            </a:extLst>
          </p:cNvPr>
          <p:cNvSpPr/>
          <p:nvPr/>
        </p:nvSpPr>
        <p:spPr>
          <a:xfrm>
            <a:off x="2380827" y="4880186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A21CB-7D05-4D15-8092-C43A2DAABFA0}"/>
              </a:ext>
            </a:extLst>
          </p:cNvPr>
          <p:cNvSpPr/>
          <p:nvPr/>
        </p:nvSpPr>
        <p:spPr>
          <a:xfrm>
            <a:off x="2333414" y="5750559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76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57316-5029-4759-85B0-AA46352A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66E63-C2B7-4C21-B360-1DBDBA34C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3" y="0"/>
            <a:ext cx="10207414" cy="692678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89154D4-64C7-47B2-AD50-88A582BB3178}"/>
              </a:ext>
            </a:extLst>
          </p:cNvPr>
          <p:cNvSpPr/>
          <p:nvPr/>
        </p:nvSpPr>
        <p:spPr>
          <a:xfrm>
            <a:off x="2465495" y="899794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C304DB-22E5-421A-A2BF-E312EF9FDEEB}"/>
              </a:ext>
            </a:extLst>
          </p:cNvPr>
          <p:cNvSpPr/>
          <p:nvPr/>
        </p:nvSpPr>
        <p:spPr>
          <a:xfrm>
            <a:off x="2479041" y="2106504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F7145C-8B5A-4FDD-AF69-1BBBD2705D48}"/>
              </a:ext>
            </a:extLst>
          </p:cNvPr>
          <p:cNvSpPr/>
          <p:nvPr/>
        </p:nvSpPr>
        <p:spPr>
          <a:xfrm>
            <a:off x="2465495" y="3031064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460A8A-34AD-46D6-8354-E77034603A41}"/>
              </a:ext>
            </a:extLst>
          </p:cNvPr>
          <p:cNvSpPr/>
          <p:nvPr/>
        </p:nvSpPr>
        <p:spPr>
          <a:xfrm>
            <a:off x="2465495" y="4768952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B14A98-D48E-40F7-ABF0-650D0F3C5A25}"/>
              </a:ext>
            </a:extLst>
          </p:cNvPr>
          <p:cNvSpPr/>
          <p:nvPr/>
        </p:nvSpPr>
        <p:spPr>
          <a:xfrm>
            <a:off x="2465495" y="6028266"/>
            <a:ext cx="406400" cy="419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45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08" y="6297550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16273" y="1938308"/>
            <a:ext cx="69594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giúp bác thợ mộc tốt bụng xây một cây cầu mới bằng cách trả lời đúng các câu hỏi.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477410" y="2795793"/>
            <a:ext cx="5941277" cy="411299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58545" y="2992804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384" y="6160528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-_online-audio-converter.co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-_online-audio-converter.co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+ 3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-_online-audio-converter.co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+ 6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-_online-audio-converter.com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221</Words>
  <Application>Microsoft Office PowerPoint</Application>
  <PresentationFormat>Widescreen</PresentationFormat>
  <Paragraphs>63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微软雅黑</vt:lpstr>
      <vt:lpstr>SimSun</vt:lpstr>
      <vt:lpstr>SimSun</vt:lpstr>
      <vt:lpstr>Arial</vt:lpstr>
      <vt:lpstr>Calibri</vt:lpstr>
      <vt:lpstr>Calibri Light</vt:lpstr>
      <vt:lpstr>Changa One</vt:lpstr>
      <vt:lpstr>inpin heiti</vt:lpstr>
      <vt:lpstr>ITC Avant Garde Std Bk</vt:lpstr>
      <vt:lpstr>Montserrat ExtraBold</vt:lpstr>
      <vt:lpstr>Segoe UI Black</vt:lpstr>
      <vt:lpstr>黑体</vt:lpstr>
      <vt:lpstr>Times New Roman</vt:lpstr>
      <vt:lpstr>UTM Avo</vt:lpstr>
      <vt:lpstr>方正卡通简体</vt:lpstr>
      <vt:lpstr>1_Office Theme</vt:lpstr>
      <vt:lpstr>4_Office 主题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Cánh cam lạc mẹ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31</cp:revision>
  <dcterms:created xsi:type="dcterms:W3CDTF">2021-05-12T03:14:00Z</dcterms:created>
  <dcterms:modified xsi:type="dcterms:W3CDTF">2021-09-26T14:53:33Z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