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7" r:id="rId2"/>
    <p:sldId id="259" r:id="rId3"/>
    <p:sldId id="260" r:id="rId4"/>
    <p:sldId id="261" r:id="rId5"/>
    <p:sldId id="262" r:id="rId6"/>
    <p:sldId id="583" r:id="rId7"/>
    <p:sldId id="585" r:id="rId8"/>
    <p:sldId id="263" r:id="rId9"/>
    <p:sldId id="428" r:id="rId10"/>
    <p:sldId id="586" r:id="rId11"/>
    <p:sldId id="265" r:id="rId12"/>
    <p:sldId id="267" r:id="rId13"/>
    <p:sldId id="272" r:id="rId14"/>
    <p:sldId id="271" r:id="rId15"/>
    <p:sldId id="273" r:id="rId16"/>
    <p:sldId id="274" r:id="rId17"/>
    <p:sldId id="275" r:id="rId18"/>
    <p:sldId id="281" r:id="rId19"/>
    <p:sldId id="58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3B697-839F-4316-B849-C5C87F94BE8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1B68-7411-43F5-8069-0B08F85E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 cô kích chuột vào màn hình để hiện câu hỏi.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 học sinh trả lời đúng, kích chuột vào quả bóng.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Nếu học sinh trả lời sai, kích chuột vào phép tính câu hỏi. Sau đó, GV kích vào nút quay lại để trả lời lại.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1B68-7411-43F5-8069-0B08F85EC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2EF90D-CCB1-4F64-811E-4C5B425F7C91}"/>
              </a:ext>
            </a:extLst>
          </p:cNvPr>
          <p:cNvSpPr/>
          <p:nvPr userDrawn="1"/>
        </p:nvSpPr>
        <p:spPr>
          <a:xfrm>
            <a:off x="11194869" y="0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3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82FFA6-FA2A-4BE1-9964-B48161CD79B4}"/>
              </a:ext>
            </a:extLst>
          </p:cNvPr>
          <p:cNvSpPr/>
          <p:nvPr userDrawn="1"/>
        </p:nvSpPr>
        <p:spPr>
          <a:xfrm>
            <a:off x="10886008" y="69466"/>
            <a:ext cx="114953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49" r:id="rId7"/>
    <p:sldLayoutId id="2147483654" r:id="rId8"/>
    <p:sldLayoutId id="2147483655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38" y="2131378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 </a:t>
            </a:r>
            <a:b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đến với tiết học Toán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5871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1AC2C072-87D3-45D3-A48A-2BF6A8A38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686046" y="556864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 Cho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707809" y="2616643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770137" y="3363822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CAC291-4493-4D4D-96A4-4CC91CB1B48E}"/>
              </a:ext>
            </a:extLst>
          </p:cNvPr>
          <p:cNvSpPr txBox="1"/>
          <p:nvPr/>
        </p:nvSpPr>
        <p:spPr>
          <a:xfrm>
            <a:off x="779258" y="2969225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A3A14-2990-4CD5-8BB5-9B270A23B43D}"/>
              </a:ext>
            </a:extLst>
          </p:cNvPr>
          <p:cNvSpPr txBox="1"/>
          <p:nvPr/>
        </p:nvSpPr>
        <p:spPr>
          <a:xfrm>
            <a:off x="3657955" y="224080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9BD42-A147-4CA1-AF0B-4985C1E8268F}"/>
              </a:ext>
            </a:extLst>
          </p:cNvPr>
          <p:cNvSpPr txBox="1"/>
          <p:nvPr/>
        </p:nvSpPr>
        <p:spPr>
          <a:xfrm>
            <a:off x="3666262" y="382075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: 7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B7928-41C5-486F-A6DB-7C4D42F0891C}"/>
              </a:ext>
            </a:extLst>
          </p:cNvPr>
          <p:cNvSpPr txBox="1"/>
          <p:nvPr/>
        </p:nvSpPr>
        <p:spPr>
          <a:xfrm>
            <a:off x="5176515" y="224080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7FCCF-D3EC-42EA-9F9A-6B4E3A1BD47D}"/>
              </a:ext>
            </a:extLst>
          </p:cNvPr>
          <p:cNvSpPr txBox="1"/>
          <p:nvPr/>
        </p:nvSpPr>
        <p:spPr>
          <a:xfrm>
            <a:off x="5219940" y="221142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69920-693E-474B-BE4C-7799318B58B7}"/>
              </a:ext>
            </a:extLst>
          </p:cNvPr>
          <p:cNvSpPr txBox="1"/>
          <p:nvPr/>
        </p:nvSpPr>
        <p:spPr>
          <a:xfrm>
            <a:off x="5176515" y="380003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02241-FDFA-478D-BEE7-C1DC1FEF5DB9}"/>
              </a:ext>
            </a:extLst>
          </p:cNvPr>
          <p:cNvSpPr txBox="1"/>
          <p:nvPr/>
        </p:nvSpPr>
        <p:spPr>
          <a:xfrm>
            <a:off x="9679057" y="209206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 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C7F46-758F-45A9-A14A-C1DC6C76D082}"/>
              </a:ext>
            </a:extLst>
          </p:cNvPr>
          <p:cNvSpPr txBox="1"/>
          <p:nvPr/>
        </p:nvSpPr>
        <p:spPr>
          <a:xfrm>
            <a:off x="9687364" y="367201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:     </a:t>
            </a:r>
            <a:r>
              <a:rPr lang="en-US" sz="3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 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1E26E-AA06-49C0-A01B-6C4CE70C19FC}"/>
              </a:ext>
            </a:extLst>
          </p:cNvPr>
          <p:cNvSpPr txBox="1"/>
          <p:nvPr/>
        </p:nvSpPr>
        <p:spPr>
          <a:xfrm>
            <a:off x="11197617" y="209206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5287C-C598-4A9E-94FD-AD11152AD4F9}"/>
              </a:ext>
            </a:extLst>
          </p:cNvPr>
          <p:cNvSpPr txBox="1"/>
          <p:nvPr/>
        </p:nvSpPr>
        <p:spPr>
          <a:xfrm>
            <a:off x="11297926" y="366377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2D8A16-95F3-4220-98D7-A56C9269F5F1}"/>
              </a:ext>
            </a:extLst>
          </p:cNvPr>
          <p:cNvCxnSpPr>
            <a:cxnSpLocks/>
          </p:cNvCxnSpPr>
          <p:nvPr/>
        </p:nvCxnSpPr>
        <p:spPr>
          <a:xfrm flipV="1">
            <a:off x="8848462" y="2477967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D06B25-5E5A-4800-89D7-BFEF73DBC6D8}"/>
              </a:ext>
            </a:extLst>
          </p:cNvPr>
          <p:cNvCxnSpPr>
            <a:cxnSpLocks/>
          </p:cNvCxnSpPr>
          <p:nvPr/>
        </p:nvCxnSpPr>
        <p:spPr>
          <a:xfrm>
            <a:off x="8910790" y="3225146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436E48-2F09-45A5-AAB7-010B0CCF10E8}"/>
              </a:ext>
            </a:extLst>
          </p:cNvPr>
          <p:cNvSpPr txBox="1"/>
          <p:nvPr/>
        </p:nvSpPr>
        <p:spPr>
          <a:xfrm>
            <a:off x="6929699" y="2932758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 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1FD54-EC0F-4E9F-963E-8DF50AA59BB8}"/>
              </a:ext>
            </a:extLst>
          </p:cNvPr>
          <p:cNvSpPr txBox="1"/>
          <p:nvPr/>
        </p:nvSpPr>
        <p:spPr>
          <a:xfrm>
            <a:off x="9868622" y="2079720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00065D-9EC7-4F1E-B65B-E3354D6D9CF2}"/>
              </a:ext>
            </a:extLst>
          </p:cNvPr>
          <p:cNvSpPr txBox="1"/>
          <p:nvPr/>
        </p:nvSpPr>
        <p:spPr>
          <a:xfrm>
            <a:off x="10295642" y="2108536"/>
            <a:ext cx="5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DA3C2-17B4-4051-A6FC-21A08481C512}"/>
              </a:ext>
            </a:extLst>
          </p:cNvPr>
          <p:cNvSpPr txBox="1"/>
          <p:nvPr/>
        </p:nvSpPr>
        <p:spPr>
          <a:xfrm>
            <a:off x="9810834" y="367201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779B22-37D1-4F76-94B6-43E837291558}"/>
              </a:ext>
            </a:extLst>
          </p:cNvPr>
          <p:cNvSpPr txBox="1"/>
          <p:nvPr/>
        </p:nvSpPr>
        <p:spPr>
          <a:xfrm>
            <a:off x="10338615" y="3655542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BD49E-81F0-45C0-9AFE-4902074C4B7C}"/>
              </a:ext>
            </a:extLst>
          </p:cNvPr>
          <p:cNvSpPr txBox="1"/>
          <p:nvPr/>
        </p:nvSpPr>
        <p:spPr>
          <a:xfrm>
            <a:off x="5239990" y="3802126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975CA-454B-471A-B96D-5AAE111E1DEE}"/>
              </a:ext>
            </a:extLst>
          </p:cNvPr>
          <p:cNvSpPr txBox="1"/>
          <p:nvPr/>
        </p:nvSpPr>
        <p:spPr>
          <a:xfrm>
            <a:off x="9683923" y="2096400"/>
            <a:ext cx="789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494241-95E1-4E13-9193-9960BE50E3BD}"/>
              </a:ext>
            </a:extLst>
          </p:cNvPr>
          <p:cNvSpPr txBox="1"/>
          <p:nvPr/>
        </p:nvSpPr>
        <p:spPr>
          <a:xfrm>
            <a:off x="10258400" y="2107707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E0CFA-89CC-4003-954B-8BE68A1F443F}"/>
              </a:ext>
            </a:extLst>
          </p:cNvPr>
          <p:cNvSpPr txBox="1"/>
          <p:nvPr/>
        </p:nvSpPr>
        <p:spPr>
          <a:xfrm>
            <a:off x="11237992" y="209206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4AF82-C3E7-4318-B034-E56B1F3B35FF}"/>
              </a:ext>
            </a:extLst>
          </p:cNvPr>
          <p:cNvSpPr txBox="1"/>
          <p:nvPr/>
        </p:nvSpPr>
        <p:spPr>
          <a:xfrm>
            <a:off x="9676391" y="3692793"/>
            <a:ext cx="7794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35C521-1BF5-4394-9871-CA80EB8CAF24}"/>
              </a:ext>
            </a:extLst>
          </p:cNvPr>
          <p:cNvSpPr txBox="1"/>
          <p:nvPr/>
        </p:nvSpPr>
        <p:spPr>
          <a:xfrm>
            <a:off x="10299332" y="36824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1A397B-B23E-4377-BA4D-825005F140C8}"/>
              </a:ext>
            </a:extLst>
          </p:cNvPr>
          <p:cNvSpPr txBox="1"/>
          <p:nvPr/>
        </p:nvSpPr>
        <p:spPr>
          <a:xfrm>
            <a:off x="11311770" y="367430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0657D7-20D2-4FA5-9EB3-986E812006F7}"/>
              </a:ext>
            </a:extLst>
          </p:cNvPr>
          <p:cNvSpPr txBox="1"/>
          <p:nvPr/>
        </p:nvSpPr>
        <p:spPr>
          <a:xfrm>
            <a:off x="754023" y="1915772"/>
            <a:ext cx="7064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C22260-4A2F-4EC0-9C7C-68332F308B3B}"/>
              </a:ext>
            </a:extLst>
          </p:cNvPr>
          <p:cNvSpPr txBox="1"/>
          <p:nvPr/>
        </p:nvSpPr>
        <p:spPr>
          <a:xfrm>
            <a:off x="6701409" y="1765000"/>
            <a:ext cx="704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7" grpId="1"/>
      <p:bldP spid="22" grpId="0"/>
      <p:bldP spid="22" grpId="1"/>
      <p:bldP spid="23" grpId="0"/>
      <p:bldP spid="2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BEA246-0398-4239-8317-2C7D0D1B3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834" r="-93" b="7316"/>
          <a:stretch/>
        </p:blipFill>
        <p:spPr>
          <a:xfrm>
            <a:off x="0" y="-9822"/>
            <a:ext cx="12192000" cy="6448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665081" y="1784987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395873" y="1483785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8081274" y="1483786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965032" y="506066"/>
            <a:ext cx="2261935" cy="820069"/>
            <a:chOff x="1232519" y="407420"/>
            <a:chExt cx="2241614" cy="74115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171625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232519" y="407420"/>
              <a:ext cx="783353" cy="74115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609662" y="25061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456233" y="31588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456233" y="389833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5235678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10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5300479" y="324149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5082249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10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9089416" y="258462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8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935987" y="323730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5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935987" y="397681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 : 8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75652-1BB9-46B0-AD7E-F25793F3ACF7}"/>
              </a:ext>
            </a:extLst>
          </p:cNvPr>
          <p:cNvSpPr txBox="1"/>
          <p:nvPr/>
        </p:nvSpPr>
        <p:spPr>
          <a:xfrm>
            <a:off x="3089837" y="249668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F922E-9419-45FF-AFB4-24FD6ED88FE6}"/>
              </a:ext>
            </a:extLst>
          </p:cNvPr>
          <p:cNvSpPr txBox="1"/>
          <p:nvPr/>
        </p:nvSpPr>
        <p:spPr>
          <a:xfrm>
            <a:off x="3089836" y="318359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38B1E-8CF1-4FA6-A9B5-EC0F0DB82DC6}"/>
              </a:ext>
            </a:extLst>
          </p:cNvPr>
          <p:cNvSpPr txBox="1"/>
          <p:nvPr/>
        </p:nvSpPr>
        <p:spPr>
          <a:xfrm>
            <a:off x="3089835" y="3862661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51609-D534-4D0E-8074-0D1D8E729072}"/>
              </a:ext>
            </a:extLst>
          </p:cNvPr>
          <p:cNvSpPr txBox="1"/>
          <p:nvPr/>
        </p:nvSpPr>
        <p:spPr>
          <a:xfrm>
            <a:off x="6983903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78889-B498-4759-B6E4-21F033FB5EB9}"/>
              </a:ext>
            </a:extLst>
          </p:cNvPr>
          <p:cNvSpPr txBox="1"/>
          <p:nvPr/>
        </p:nvSpPr>
        <p:spPr>
          <a:xfrm>
            <a:off x="6983642" y="320459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5DC9D-F4A3-4375-BE39-E329E680D2CC}"/>
              </a:ext>
            </a:extLst>
          </p:cNvPr>
          <p:cNvSpPr txBox="1"/>
          <p:nvPr/>
        </p:nvSpPr>
        <p:spPr>
          <a:xfrm>
            <a:off x="6991875" y="3938109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D2FD0-6944-451C-929C-F3EED40D38C5}"/>
              </a:ext>
            </a:extLst>
          </p:cNvPr>
          <p:cNvSpPr txBox="1"/>
          <p:nvPr/>
        </p:nvSpPr>
        <p:spPr>
          <a:xfrm>
            <a:off x="10683930" y="254942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F4BB3-1957-4150-ABD5-47C841CD398E}"/>
              </a:ext>
            </a:extLst>
          </p:cNvPr>
          <p:cNvSpPr txBox="1"/>
          <p:nvPr/>
        </p:nvSpPr>
        <p:spPr>
          <a:xfrm>
            <a:off x="10683929" y="317007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628EC-5D92-4FE4-8AD1-B7783862726B}"/>
              </a:ext>
            </a:extLst>
          </p:cNvPr>
          <p:cNvSpPr txBox="1"/>
          <p:nvPr/>
        </p:nvSpPr>
        <p:spPr>
          <a:xfrm>
            <a:off x="10683668" y="397330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999592" y="2507117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3103095" y="318150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3113624" y="3883251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893069" y="258512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843393" y="324844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994788" y="3952018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550493" y="255542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690096" y="320459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690096" y="400601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5"/>
            <a:ext cx="6832116" cy="6244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277792" y="1180618"/>
            <a:ext cx="4446608" cy="5080483"/>
            <a:chOff x="255904" y="756125"/>
            <a:chExt cx="4304522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304522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2982" y="1498588"/>
              <a:ext cx="3140542" cy="387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thắng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FOOTBALL GAME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79476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6 = 12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97C0F-7560-4AED-A715-C0ADCBFF3A54}"/>
              </a:ext>
            </a:extLst>
          </p:cNvPr>
          <p:cNvSpPr txBox="1"/>
          <p:nvPr/>
        </p:nvSpPr>
        <p:spPr>
          <a:xfrm>
            <a:off x="1330960" y="96740"/>
            <a:ext cx="10020933" cy="73866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 nêu hai phép chia tương ứng với phép nhân </a:t>
            </a:r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sau: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31773"/>
            <a:ext cx="4517818" cy="212126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2 = 6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6 = 2</a:t>
            </a:r>
          </a:p>
        </p:txBody>
      </p:sp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8CCAA6-1070-49D0-8A3D-9F4AA0313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93148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4 = 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61700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27411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293E95-1B9C-4933-921D-B63461B3BE23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4 = 5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 : 5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9D30F-68B0-4519-9078-29406FC1CFCF}"/>
              </a:ext>
            </a:extLst>
          </p:cNvPr>
          <p:cNvSpPr txBox="1"/>
          <p:nvPr/>
        </p:nvSpPr>
        <p:spPr>
          <a:xfrm>
            <a:off x="1348590" y="41724"/>
            <a:ext cx="9363461" cy="73866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 nêu hai phép chia tương ứng với phép nhân </a:t>
            </a:r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sau: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CEB5C8-216B-43B4-A20E-171D19AC4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049021" y="376384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 x 7 = 35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341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7998A7-3B05-4281-9CCC-C5FFD3EBFF7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5 = 7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35 : 7 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7566E-6DE9-4A43-973E-7150A58B8B26}"/>
              </a:ext>
            </a:extLst>
          </p:cNvPr>
          <p:cNvSpPr txBox="1"/>
          <p:nvPr/>
        </p:nvSpPr>
        <p:spPr>
          <a:xfrm>
            <a:off x="1049021" y="57426"/>
            <a:ext cx="9363461" cy="73866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 nêu hai phép chia tương ứng với phép nhân </a:t>
            </a:r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sau: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6C1A70-B90D-49A3-8CD6-EE03D0BA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759460" y="342900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x 8 = 16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681675" y="1237399"/>
            <a:ext cx="4370954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2DB03D-4902-40C4-B6E2-078B105CACD4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2 = 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8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FFE40-24CF-4BD7-A31E-4AC1BB3A657C}"/>
              </a:ext>
            </a:extLst>
          </p:cNvPr>
          <p:cNvSpPr txBox="1"/>
          <p:nvPr/>
        </p:nvSpPr>
        <p:spPr>
          <a:xfrm>
            <a:off x="1217563" y="37068"/>
            <a:ext cx="9363461" cy="73866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 nêu hai phép chia tương ứng với phép nhân </a:t>
            </a:r>
            <a:r>
              <a:rPr lang="en-US" sz="28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sau: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840" y="241560"/>
            <a:ext cx="1211113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055967" y="3608504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06969" y="3549780"/>
            <a:ext cx="728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38" y="2131378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em </a:t>
            </a:r>
            <a:b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vào những tiết học sau.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57128" y="3046990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BBD7633-946E-4417-9D60-34746784A6A8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765A7-0EA7-4288-830C-693FCD5D9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474695" y="1185833"/>
            <a:ext cx="3095625" cy="3590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7BE7-F69F-4FB3-BF60-8B5DF743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8914481" y="843738"/>
            <a:ext cx="2689225" cy="3832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2F93A-A76B-413B-A217-34CFC0698D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35167"/>
          <a:stretch/>
        </p:blipFill>
        <p:spPr>
          <a:xfrm>
            <a:off x="368300" y="3041649"/>
            <a:ext cx="12001500" cy="3364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B81E5-CE32-41AA-8667-6980FE46B02D}"/>
              </a:ext>
            </a:extLst>
          </p:cNvPr>
          <p:cNvGrpSpPr/>
          <p:nvPr/>
        </p:nvGrpSpPr>
        <p:grpSpPr>
          <a:xfrm>
            <a:off x="2121223" y="3657578"/>
            <a:ext cx="2552377" cy="1216010"/>
            <a:chOff x="2108523" y="3276578"/>
            <a:chExt cx="2552377" cy="12160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107C33-D3A6-4E8D-9312-C47EE1F3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0B137A-01A9-4D9F-9D12-00B46315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82D3AF-381D-4B20-9AF5-34113307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D25093-5B12-49ED-8C51-D7347368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92E3B6-46F2-4109-83B1-8E263E0D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A64EB-6EA7-4EEE-AE04-92237DB830F2}"/>
              </a:ext>
            </a:extLst>
          </p:cNvPr>
          <p:cNvGrpSpPr/>
          <p:nvPr/>
        </p:nvGrpSpPr>
        <p:grpSpPr>
          <a:xfrm>
            <a:off x="4922253" y="3647664"/>
            <a:ext cx="2552377" cy="1216010"/>
            <a:chOff x="2108523" y="3276578"/>
            <a:chExt cx="2552377" cy="12160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3D1415-4E83-4E06-9C81-84F57E3F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05348F-AC72-4FA7-ACEB-4818AC37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A3B34C-1B60-4BE6-86DD-51DC6950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4FE349-3F1A-45C0-900B-F55905FF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4CFAF5-A7E2-4132-959A-137EFCF1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EBAC99-B558-4B8B-B769-9FBE73B1E162}"/>
              </a:ext>
            </a:extLst>
          </p:cNvPr>
          <p:cNvGrpSpPr/>
          <p:nvPr/>
        </p:nvGrpSpPr>
        <p:grpSpPr>
          <a:xfrm>
            <a:off x="7897461" y="3657578"/>
            <a:ext cx="2552377" cy="1216010"/>
            <a:chOff x="2108523" y="3276578"/>
            <a:chExt cx="2552377" cy="12160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045FF1-E43A-4C91-A464-BAE524E3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CBE76B-2262-443B-932A-29FDD853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BB9C91-F7E6-4100-9E29-BCCE9C4D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8128D12-6840-483A-B3D0-44C97CA0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D6B8F1D-8B55-4A24-9027-5B659E0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58126D-2061-4BCD-A8D4-78B41C4234EE}"/>
              </a:ext>
            </a:extLst>
          </p:cNvPr>
          <p:cNvGrpSpPr/>
          <p:nvPr/>
        </p:nvGrpSpPr>
        <p:grpSpPr>
          <a:xfrm>
            <a:off x="2125648" y="-336666"/>
            <a:ext cx="4516873" cy="2409825"/>
            <a:chOff x="2454887" y="-383183"/>
            <a:chExt cx="4010184" cy="240982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91201C2-F609-427C-8542-4BE11F0A1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4887" y="-383183"/>
              <a:ext cx="4010184" cy="24098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7BF2DE-6CA2-43A3-BF7A-DA3E5EFDB425}"/>
                </a:ext>
              </a:extLst>
            </p:cNvPr>
            <p:cNvSpPr txBox="1"/>
            <p:nvPr/>
          </p:nvSpPr>
          <p:spPr>
            <a:xfrm>
              <a:off x="2931231" y="197057"/>
              <a:ext cx="28590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2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3D3929-BECE-4FD9-82E2-C1374E40EF3C}"/>
              </a:ext>
            </a:extLst>
          </p:cNvPr>
          <p:cNvGrpSpPr/>
          <p:nvPr/>
        </p:nvGrpSpPr>
        <p:grpSpPr>
          <a:xfrm>
            <a:off x="6896662" y="-133567"/>
            <a:ext cx="2689225" cy="2206726"/>
            <a:chOff x="6896662" y="-133567"/>
            <a:chExt cx="2689225" cy="22067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5611FF-3092-4994-8D68-8638CB416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96662" y="-133567"/>
              <a:ext cx="2689225" cy="22067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211D8E-DA27-41A8-9977-F66F197EE551}"/>
                </a:ext>
              </a:extLst>
            </p:cNvPr>
            <p:cNvSpPr txBox="1"/>
            <p:nvPr/>
          </p:nvSpPr>
          <p:spPr>
            <a:xfrm>
              <a:off x="7263205" y="949251"/>
              <a:ext cx="2041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x 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E441FC-B9E7-44BA-9896-0F468CD252D5}"/>
              </a:ext>
            </a:extLst>
          </p:cNvPr>
          <p:cNvGrpSpPr/>
          <p:nvPr/>
        </p:nvGrpSpPr>
        <p:grpSpPr>
          <a:xfrm>
            <a:off x="2121223" y="-327605"/>
            <a:ext cx="4516873" cy="2409825"/>
            <a:chOff x="2453774" y="-487328"/>
            <a:chExt cx="4010184" cy="240982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2924F04-4D84-49EC-A4CE-EE12E85E4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3774" y="-487328"/>
              <a:ext cx="4010184" cy="240982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848684-C069-4DB9-BB15-F2B3DDF94AC0}"/>
                </a:ext>
              </a:extLst>
            </p:cNvPr>
            <p:cNvSpPr txBox="1"/>
            <p:nvPr/>
          </p:nvSpPr>
          <p:spPr>
            <a:xfrm>
              <a:off x="2931231" y="486752"/>
              <a:ext cx="2859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EC0864-3500-446B-A711-277553607BD8}"/>
              </a:ext>
            </a:extLst>
          </p:cNvPr>
          <p:cNvGrpSpPr/>
          <p:nvPr/>
        </p:nvGrpSpPr>
        <p:grpSpPr>
          <a:xfrm>
            <a:off x="6431548" y="-422259"/>
            <a:ext cx="3448176" cy="2743019"/>
            <a:chOff x="6882822" y="-195078"/>
            <a:chExt cx="2689225" cy="22067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6772C48-0946-409E-9FBC-76BB6D9EB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82822" y="-195078"/>
              <a:ext cx="2689225" cy="220672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E57FC0-EB62-4416-8798-E2B7E5812F64}"/>
                </a:ext>
              </a:extLst>
            </p:cNvPr>
            <p:cNvSpPr txBox="1"/>
            <p:nvPr/>
          </p:nvSpPr>
          <p:spPr>
            <a:xfrm>
              <a:off x="7123911" y="667162"/>
              <a:ext cx="2230146" cy="96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nhé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E128B80-25CB-4D5F-932C-A3943FE9A08C}"/>
              </a:ext>
            </a:extLst>
          </p:cNvPr>
          <p:cNvSpPr txBox="1"/>
          <p:nvPr/>
        </p:nvSpPr>
        <p:spPr>
          <a:xfrm>
            <a:off x="3058562" y="4845779"/>
            <a:ext cx="493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707F35-0B24-49FE-B961-E5773170D44E}"/>
              </a:ext>
            </a:extLst>
          </p:cNvPr>
          <p:cNvSpPr txBox="1"/>
          <p:nvPr/>
        </p:nvSpPr>
        <p:spPr>
          <a:xfrm>
            <a:off x="5989807" y="4853760"/>
            <a:ext cx="57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2C4F3-4054-4FA0-9423-C8C8F33B7EBA}"/>
              </a:ext>
            </a:extLst>
          </p:cNvPr>
          <p:cNvSpPr txBox="1"/>
          <p:nvPr/>
        </p:nvSpPr>
        <p:spPr>
          <a:xfrm>
            <a:off x="8933154" y="4889707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771D4-38FB-47A1-8319-60DC530A56D5}"/>
              </a:ext>
            </a:extLst>
          </p:cNvPr>
          <p:cNvSpPr txBox="1"/>
          <p:nvPr/>
        </p:nvSpPr>
        <p:spPr>
          <a:xfrm>
            <a:off x="4536096" y="4881797"/>
            <a:ext cx="440932" cy="78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A8A325-3705-4A1C-9B40-645903F6CEDA}"/>
              </a:ext>
            </a:extLst>
          </p:cNvPr>
          <p:cNvSpPr txBox="1"/>
          <p:nvPr/>
        </p:nvSpPr>
        <p:spPr>
          <a:xfrm>
            <a:off x="7504693" y="4855615"/>
            <a:ext cx="39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3F22B3-8D23-477D-BF61-B78D5D56AF4E}"/>
              </a:ext>
            </a:extLst>
          </p:cNvPr>
          <p:cNvSpPr txBox="1"/>
          <p:nvPr/>
        </p:nvSpPr>
        <p:spPr>
          <a:xfrm>
            <a:off x="10325424" y="4863674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3CEABC-DC26-4194-976B-1766887C10F2}"/>
              </a:ext>
            </a:extLst>
          </p:cNvPr>
          <p:cNvSpPr txBox="1"/>
          <p:nvPr/>
        </p:nvSpPr>
        <p:spPr>
          <a:xfrm>
            <a:off x="10994973" y="4841588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59FFE3-7FEB-48AD-BC4C-95E5E93FAF9B}"/>
              </a:ext>
            </a:extLst>
          </p:cNvPr>
          <p:cNvGrpSpPr/>
          <p:nvPr/>
        </p:nvGrpSpPr>
        <p:grpSpPr>
          <a:xfrm>
            <a:off x="3699323" y="-227325"/>
            <a:ext cx="5112577" cy="3749976"/>
            <a:chOff x="3107557" y="2124594"/>
            <a:chExt cx="5112577" cy="374997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21DF9E2-04AC-481E-B540-BEF642C3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4" b="89753" l="5501" r="95346">
                          <a14:foregroundMark x1="8463" y1="59717" x2="8463" y2="59717"/>
                          <a14:foregroundMark x1="95346" y1="67314" x2="95346" y2="67314"/>
                          <a14:foregroundMark x1="5501" y1="62367" x2="5501" y2="62367"/>
                          <a14:backgroundMark x1="8463" y1="80389" x2="8463" y2="80389"/>
                          <a14:backgroundMark x1="57969" y1="87102" x2="57969" y2="87102"/>
                          <a14:backgroundMark x1="77715" y1="84806" x2="77715" y2="84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557" y="2124594"/>
              <a:ext cx="5112577" cy="374997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E1EAAC-2200-4662-9730-913E58612CC9}"/>
                </a:ext>
              </a:extLst>
            </p:cNvPr>
            <p:cNvSpPr txBox="1"/>
            <p:nvPr/>
          </p:nvSpPr>
          <p:spPr>
            <a:xfrm>
              <a:off x="3719249" y="3792351"/>
              <a:ext cx="3941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x 3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EA26CBD-4ABA-4E94-93E0-38B5FE86BFEE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2822-409F-41AB-B8D9-182EB18E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81141" y="1129740"/>
            <a:ext cx="3095625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14465-72EA-4962-85EC-F4A3389CD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769475" y="1468738"/>
            <a:ext cx="2689225" cy="383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92AD2B-F879-4D06-B073-0C3AA0E68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26678"/>
          <a:stretch/>
        </p:blipFill>
        <p:spPr>
          <a:xfrm>
            <a:off x="-279400" y="3041649"/>
            <a:ext cx="12649200" cy="436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674F3-B71C-47D9-8927-3728CC996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2710"/>
          <a:stretch/>
        </p:blipFill>
        <p:spPr>
          <a:xfrm>
            <a:off x="0" y="3203116"/>
            <a:ext cx="12192000" cy="3654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6ADF0-04C2-4351-BD4C-3C49D6A75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3882043"/>
            <a:ext cx="2061780" cy="85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77C64B-8286-4291-ADFE-A58B155B0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3882045"/>
            <a:ext cx="2061780" cy="85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2A1149-3A4E-4914-AD89-A3FF1AB41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3882044"/>
            <a:ext cx="2061780" cy="855989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4EC4C7B-C7A0-4E74-9EF2-1CDB0E00C53D}"/>
              </a:ext>
            </a:extLst>
          </p:cNvPr>
          <p:cNvSpPr/>
          <p:nvPr/>
        </p:nvSpPr>
        <p:spPr>
          <a:xfrm>
            <a:off x="1790700" y="57788"/>
            <a:ext cx="3029492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62FEFD0B-D189-4FCE-88D1-A78FF5C05DC8}"/>
              </a:ext>
            </a:extLst>
          </p:cNvPr>
          <p:cNvSpPr/>
          <p:nvPr/>
        </p:nvSpPr>
        <p:spPr>
          <a:xfrm>
            <a:off x="8549384" y="215900"/>
            <a:ext cx="3416452" cy="1430179"/>
          </a:xfrm>
          <a:prstGeom prst="wedgeEllipseCallout">
            <a:avLst>
              <a:gd name="adj1" fmla="val 5386"/>
              <a:gd name="adj2" fmla="val 7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ABE5-A683-47FF-A1BD-46E2F04EC68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1967767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1C034-B317-492C-B3C4-343D102805C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106286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CFC32-BA6D-4874-99F8-8EBBF1A1BE9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1951392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E97C0-A32C-4834-96FD-1AB61D145F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125392"/>
            <a:ext cx="1234749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3ABA9-2E41-486B-9EF5-8BAB74D95F7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1969519"/>
            <a:ext cx="1234749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53725E-9D5D-48CE-9F8E-FA78E2C4F4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112165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8E50A4-3CD8-4D99-B436-228EEEF975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1965219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ACF395-F111-4C81-8E06-4E88A9304D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3" y="1119667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C44D0-7AA3-440B-AF3F-9381AE5FAC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69519"/>
            <a:ext cx="1234749" cy="821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869872-E503-4C2C-9764-A97E8AB740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091082"/>
            <a:ext cx="1231901" cy="821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CB5EB9-68D0-4612-8E86-445381D9639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38" y="1951392"/>
            <a:ext cx="1231901" cy="821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B393C7-AB31-4A17-BD22-93B9C0C76C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2" y="1100145"/>
            <a:ext cx="1231901" cy="821267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10DF02E-B81C-476F-BE43-0E077120D7D0}"/>
              </a:ext>
            </a:extLst>
          </p:cNvPr>
          <p:cNvSpPr/>
          <p:nvPr/>
        </p:nvSpPr>
        <p:spPr>
          <a:xfrm>
            <a:off x="1386290" y="18062"/>
            <a:ext cx="5221983" cy="1116873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9AD6C672-5A96-4537-B7A2-6FF09E37A6A1}"/>
              </a:ext>
            </a:extLst>
          </p:cNvPr>
          <p:cNvSpPr/>
          <p:nvPr/>
        </p:nvSpPr>
        <p:spPr>
          <a:xfrm>
            <a:off x="6196666" y="627539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22722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95 0.2189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6914 0.3446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2031 0.2240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3984 0.3421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7357 0.2215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0052 0.343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4779 0.2634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4557 0.391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399 0.2608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6719 0.3902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5013 0.2652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7018 0.39653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8A3ACB-8E49-4B3C-B784-129CA5C7B65C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D5ABF-9A55-4848-B4F3-DEBE39F44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36169" y="1655107"/>
            <a:ext cx="3095625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F359A-68D1-4B75-AB65-DBD41638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896475" y="1997160"/>
            <a:ext cx="2689225" cy="3832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64BBC-21D2-4A90-B666-F98341F0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4319"/>
          <a:stretch/>
        </p:blipFill>
        <p:spPr>
          <a:xfrm>
            <a:off x="0" y="3393616"/>
            <a:ext cx="12192000" cy="346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83CA1-3BFB-44F6-BBC3-C1916579B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4390043"/>
            <a:ext cx="2061780" cy="8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9B3B0-1A80-4956-B237-55B30A343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4390045"/>
            <a:ext cx="2061780" cy="8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51241-3199-46D6-9ECA-DCBF88AF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4390044"/>
            <a:ext cx="2061780" cy="855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14FE0-0E20-4370-A7C0-695D4DEFD4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2475767"/>
            <a:ext cx="1234749" cy="82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29E1C-04E7-428E-A5E2-927E0A91C79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614286"/>
            <a:ext cx="1234749" cy="821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4F7B0-1FC8-4069-8F08-C821DDFE70C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2459392"/>
            <a:ext cx="1234749" cy="82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525A7-E90E-4BC0-B3CB-1FE696006A7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633392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4300CA-3EB7-4E12-9E8F-B055D0AD970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2477519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D74B3-703E-4BC5-A6C1-10A219A67F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620165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138326-4F81-484E-AAF1-077DD4EDF47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2473219"/>
            <a:ext cx="1231901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E8E29-6E50-4C9A-84B5-5DFD0B5C7A2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5" y="1638125"/>
            <a:ext cx="1231901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33B0A1-84FE-4E8D-9362-62C944DE8E9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477519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0F8DB9-5FE7-46CD-945D-763A4590C90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599082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CFBD5-B321-4827-92EA-490AC75D9A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38" y="2459392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F6E76-FE7E-46C0-9389-717DD9AA1D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2" y="1608145"/>
            <a:ext cx="1231901" cy="8212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D8344A-7712-4DCB-ADEC-2D3227B9D90C}"/>
              </a:ext>
            </a:extLst>
          </p:cNvPr>
          <p:cNvSpPr/>
          <p:nvPr/>
        </p:nvSpPr>
        <p:spPr>
          <a:xfrm>
            <a:off x="3079042" y="1591148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428BE-B86C-4801-BD3D-F51552BEBC59}"/>
              </a:ext>
            </a:extLst>
          </p:cNvPr>
          <p:cNvSpPr/>
          <p:nvPr/>
        </p:nvSpPr>
        <p:spPr>
          <a:xfrm>
            <a:off x="5029747" y="1595445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47B53-65E6-4D58-B479-97BC1892DBE1}"/>
              </a:ext>
            </a:extLst>
          </p:cNvPr>
          <p:cNvSpPr/>
          <p:nvPr/>
        </p:nvSpPr>
        <p:spPr>
          <a:xfrm>
            <a:off x="6959600" y="1608145"/>
            <a:ext cx="1942695" cy="18424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7672847-96EF-4E2A-86E3-8E362A0AAF06}"/>
              </a:ext>
            </a:extLst>
          </p:cNvPr>
          <p:cNvSpPr/>
          <p:nvPr/>
        </p:nvSpPr>
        <p:spPr>
          <a:xfrm>
            <a:off x="1790700" y="57788"/>
            <a:ext cx="4521200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cam.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85D3040-8FA3-4C6E-8AE3-B6E21CD1E878}"/>
              </a:ext>
            </a:extLst>
          </p:cNvPr>
          <p:cNvSpPr/>
          <p:nvPr/>
        </p:nvSpPr>
        <p:spPr>
          <a:xfrm>
            <a:off x="7203711" y="0"/>
            <a:ext cx="4882338" cy="1402145"/>
          </a:xfrm>
          <a:prstGeom prst="wedgeEllipseCallout">
            <a:avLst>
              <a:gd name="adj1" fmla="val 24895"/>
              <a:gd name="adj2" fmla="val 89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64FEF98-1EB9-422E-8C23-EA02A78A381E}"/>
              </a:ext>
            </a:extLst>
          </p:cNvPr>
          <p:cNvSpPr/>
          <p:nvPr/>
        </p:nvSpPr>
        <p:spPr>
          <a:xfrm>
            <a:off x="1593728" y="60837"/>
            <a:ext cx="4882338" cy="1460079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cam,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cam.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đĩa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A54AFDE7-D815-4ABC-B6D6-0846DD1E777C}"/>
              </a:ext>
            </a:extLst>
          </p:cNvPr>
          <p:cNvSpPr/>
          <p:nvPr/>
        </p:nvSpPr>
        <p:spPr>
          <a:xfrm>
            <a:off x="6673828" y="509905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</p:spTree>
    <p:extLst>
      <p:ext uri="{BB962C8B-B14F-4D97-AF65-F5344CB8AC3E}">
        <p14:creationId xmlns:p14="http://schemas.microsoft.com/office/powerpoint/2010/main" val="17510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349 0.2435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1979 0.3673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9519 0.274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3672 0.3965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332 0.22338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3451 0.390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885 0.2240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3 0.39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8737 0.2432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3841 0.36435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416 0.2722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6732 0.3965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Phép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chia (tiếp theo) – Tiết 1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736196" y="3035258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798524" y="3865887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3078440" y="3471290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788580" y="268131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796887" y="426126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: 4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6D4DF-5BE6-40E1-9CF6-87753B9E30EE}"/>
              </a:ext>
            </a:extLst>
          </p:cNvPr>
          <p:cNvSpPr txBox="1"/>
          <p:nvPr/>
        </p:nvSpPr>
        <p:spPr>
          <a:xfrm>
            <a:off x="378045" y="1060174"/>
            <a:ext cx="11072494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366082" y="2075244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428410" y="2905873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2708326" y="2511276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 x 5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418466" y="172130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2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426773" y="330125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: 5 =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A917B-9D21-4E32-95EC-4D89C63B459C}"/>
              </a:ext>
            </a:extLst>
          </p:cNvPr>
          <p:cNvSpPr txBox="1"/>
          <p:nvPr/>
        </p:nvSpPr>
        <p:spPr>
          <a:xfrm>
            <a:off x="4723932" y="2490334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834C0-C611-4E70-9A09-29D66E467603}"/>
              </a:ext>
            </a:extLst>
          </p:cNvPr>
          <p:cNvSpPr txBox="1"/>
          <p:nvPr/>
        </p:nvSpPr>
        <p:spPr>
          <a:xfrm>
            <a:off x="4828590" y="2469392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20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" grpId="0"/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687</Words>
  <Application>Microsoft Office PowerPoint</Application>
  <PresentationFormat>Widescreen</PresentationFormat>
  <Paragraphs>140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Cambria Math</vt:lpstr>
      <vt:lpstr>等线</vt:lpstr>
      <vt:lpstr>Times New Roman</vt:lpstr>
      <vt:lpstr>UTM Avo</vt:lpstr>
      <vt:lpstr>Wingdings</vt:lpstr>
      <vt:lpstr>Office Theme</vt:lpstr>
      <vt:lpstr>Chào mừng các em  đến với tiết học Toán</vt:lpstr>
      <vt:lpstr>PowerPoint Presentation</vt:lpstr>
      <vt:lpstr>PowerPoint Presentation</vt:lpstr>
      <vt:lpstr>PowerPoint Presentation</vt:lpstr>
      <vt:lpstr>PowerPoint Presentation</vt:lpstr>
      <vt:lpstr>Toán Phép chia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 vào những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HP</cp:lastModifiedBy>
  <cp:revision>108</cp:revision>
  <dcterms:created xsi:type="dcterms:W3CDTF">2021-07-12T03:44:38Z</dcterms:created>
  <dcterms:modified xsi:type="dcterms:W3CDTF">2022-02-07T14:53:10Z</dcterms:modified>
</cp:coreProperties>
</file>