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88" r:id="rId2"/>
    <p:sldId id="584" r:id="rId3"/>
    <p:sldId id="583" r:id="rId4"/>
    <p:sldId id="586" r:id="rId5"/>
    <p:sldId id="263" r:id="rId6"/>
    <p:sldId id="281" r:id="rId7"/>
    <p:sldId id="282" r:id="rId8"/>
    <p:sldId id="590" r:id="rId9"/>
    <p:sldId id="284" r:id="rId10"/>
    <p:sldId id="591" r:id="rId11"/>
    <p:sldId id="587" r:id="rId12"/>
    <p:sldId id="267" r:id="rId13"/>
    <p:sldId id="265" r:id="rId14"/>
    <p:sldId id="276" r:id="rId15"/>
    <p:sldId id="277" r:id="rId16"/>
    <p:sldId id="278" r:id="rId17"/>
    <p:sldId id="279" r:id="rId18"/>
    <p:sldId id="285" r:id="rId19"/>
    <p:sldId id="286" r:id="rId20"/>
    <p:sldId id="287" r:id="rId21"/>
    <p:sldId id="289" r:id="rId22"/>
    <p:sldId id="58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6600CC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2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874B9-98A6-4674-88A4-F8C2F187884E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0BF46-24E7-4FD5-8171-B453ACD2D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9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58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6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05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8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59800C1-3F43-4247-8DFE-8C3882CCB417}"/>
              </a:ext>
            </a:extLst>
          </p:cNvPr>
          <p:cNvSpPr/>
          <p:nvPr userDrawn="1"/>
        </p:nvSpPr>
        <p:spPr>
          <a:xfrm>
            <a:off x="11237533" y="136525"/>
            <a:ext cx="105591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2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04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0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FB95EB0-7F5A-4635-98A2-9F4B291D522F}"/>
              </a:ext>
            </a:extLst>
          </p:cNvPr>
          <p:cNvSpPr/>
          <p:nvPr userDrawn="1"/>
        </p:nvSpPr>
        <p:spPr>
          <a:xfrm>
            <a:off x="10824255" y="167913"/>
            <a:ext cx="119357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7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1CFB39-2368-419A-B204-C0AA33AD7C2F}"/>
              </a:ext>
            </a:extLst>
          </p:cNvPr>
          <p:cNvSpPr/>
          <p:nvPr userDrawn="1"/>
        </p:nvSpPr>
        <p:spPr>
          <a:xfrm>
            <a:off x="11237533" y="136525"/>
            <a:ext cx="1055914" cy="13977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99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0" r:id="rId3"/>
    <p:sldLayoutId id="2147483661" r:id="rId4"/>
    <p:sldLayoutId id="2147483662" r:id="rId5"/>
    <p:sldLayoutId id="2147483655" r:id="rId6"/>
    <p:sldLayoutId id="2147483656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6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7.GIF"/><Relationship Id="rId7" Type="http://schemas.openxmlformats.org/officeDocument/2006/relationships/slide" Target="slide17.xml"/><Relationship Id="rId12" Type="http://schemas.openxmlformats.org/officeDocument/2006/relationships/slide" Target="slide20.xml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slide" Target="slide21.xml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slide" Target="slide19.xml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microsoft.com/office/2007/relationships/hdphoto" Target="../media/hdphoto8.wdp"/><Relationship Id="rId19" Type="http://schemas.openxmlformats.org/officeDocument/2006/relationships/image" Target="../media/image33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Relationship Id="rId1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microsoft.com/office/2007/relationships/hdphoto" Target="../media/hdphoto10.wdp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microsoft.com/office/2007/relationships/hdphoto" Target="../media/hdphoto10.wdp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microsoft.com/office/2007/relationships/hdphoto" Target="../media/hdphoto12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microsoft.com/office/2007/relationships/hdphoto" Target="../media/hdphoto10.wdp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microsoft.com/office/2007/relationships/hdphoto" Target="../media/hdphoto12.wdp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microsoft.com/office/2007/relationships/hdphoto" Target="../media/hdphoto10.wdp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gif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37188" y="2283778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Toán.</a:t>
            </a:r>
            <a:endParaRPr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2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3065722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Đọc bảng chia 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13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DC9506E-E6EC-48D6-A39E-F8C6B536A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277450" y="1863465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081873" y="1663860"/>
            <a:ext cx="3951732" cy="3530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8063485" y="1619250"/>
            <a:ext cx="3951730" cy="3619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4752380" y="457979"/>
            <a:ext cx="3477220" cy="707885"/>
            <a:chOff x="1145583" y="356728"/>
            <a:chExt cx="285793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573861" y="397376"/>
              <a:ext cx="2429654" cy="585739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742074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E08408-5398-43B2-B7CD-E7924E884740}"/>
              </a:ext>
            </a:extLst>
          </p:cNvPr>
          <p:cNvSpPr txBox="1"/>
          <p:nvPr/>
        </p:nvSpPr>
        <p:spPr>
          <a:xfrm>
            <a:off x="1222031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: 2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1C33-4ED6-4579-8EB3-9EB10DC64082}"/>
              </a:ext>
            </a:extLst>
          </p:cNvPr>
          <p:cNvSpPr txBox="1"/>
          <p:nvPr/>
        </p:nvSpPr>
        <p:spPr>
          <a:xfrm>
            <a:off x="1205406" y="324573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: 2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73588-64DB-4090-8074-9AEF0AE1AF1F}"/>
              </a:ext>
            </a:extLst>
          </p:cNvPr>
          <p:cNvSpPr txBox="1"/>
          <p:nvPr/>
        </p:nvSpPr>
        <p:spPr>
          <a:xfrm>
            <a:off x="973894" y="390685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: 2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1366A-1C8C-48BA-A51D-978F78E484DD}"/>
              </a:ext>
            </a:extLst>
          </p:cNvPr>
          <p:cNvSpPr txBox="1"/>
          <p:nvPr/>
        </p:nvSpPr>
        <p:spPr>
          <a:xfrm>
            <a:off x="4905738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72AC5-265D-42BD-975D-EFE4C3A0AF1E}"/>
              </a:ext>
            </a:extLst>
          </p:cNvPr>
          <p:cNvSpPr txBox="1"/>
          <p:nvPr/>
        </p:nvSpPr>
        <p:spPr>
          <a:xfrm>
            <a:off x="4970539" y="324149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: 2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69A8D-84A0-42FF-950C-42B8B9F901B8}"/>
              </a:ext>
            </a:extLst>
          </p:cNvPr>
          <p:cNvSpPr txBox="1"/>
          <p:nvPr/>
        </p:nvSpPr>
        <p:spPr>
          <a:xfrm>
            <a:off x="4955091" y="388549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: 2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9E736-F3ED-4FAC-8206-9A2DDAFAB562}"/>
              </a:ext>
            </a:extLst>
          </p:cNvPr>
          <p:cNvSpPr txBox="1"/>
          <p:nvPr/>
        </p:nvSpPr>
        <p:spPr>
          <a:xfrm>
            <a:off x="9051316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E8678-1CA0-4B70-93D2-14BF09A9D426}"/>
              </a:ext>
            </a:extLst>
          </p:cNvPr>
          <p:cNvSpPr txBox="1"/>
          <p:nvPr/>
        </p:nvSpPr>
        <p:spPr>
          <a:xfrm>
            <a:off x="9295581" y="313198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: 2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0BBC5-818E-4DB0-8CFC-E1C84347E1A8}"/>
              </a:ext>
            </a:extLst>
          </p:cNvPr>
          <p:cNvSpPr txBox="1"/>
          <p:nvPr/>
        </p:nvSpPr>
        <p:spPr>
          <a:xfrm>
            <a:off x="9125299" y="370952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: 2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85A7BC-0AF7-43F8-B287-4FA4FB61BD5A}"/>
              </a:ext>
            </a:extLst>
          </p:cNvPr>
          <p:cNvSpPr txBox="1"/>
          <p:nvPr/>
        </p:nvSpPr>
        <p:spPr>
          <a:xfrm>
            <a:off x="2631285" y="256448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73029-5B18-4A65-950E-429966EA3869}"/>
              </a:ext>
            </a:extLst>
          </p:cNvPr>
          <p:cNvSpPr txBox="1"/>
          <p:nvPr/>
        </p:nvSpPr>
        <p:spPr>
          <a:xfrm>
            <a:off x="2642990" y="323502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21C20-3467-4ECD-AC38-F60996CB313D}"/>
              </a:ext>
            </a:extLst>
          </p:cNvPr>
          <p:cNvSpPr txBox="1"/>
          <p:nvPr/>
        </p:nvSpPr>
        <p:spPr>
          <a:xfrm>
            <a:off x="2643155" y="390685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58380A-65E6-456A-8AE0-EEF0E111B5E1}"/>
              </a:ext>
            </a:extLst>
          </p:cNvPr>
          <p:cNvSpPr txBox="1"/>
          <p:nvPr/>
        </p:nvSpPr>
        <p:spPr>
          <a:xfrm>
            <a:off x="6603202" y="259105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86478-634F-4A68-884A-044F5A1213F1}"/>
              </a:ext>
            </a:extLst>
          </p:cNvPr>
          <p:cNvSpPr txBox="1"/>
          <p:nvPr/>
        </p:nvSpPr>
        <p:spPr>
          <a:xfrm>
            <a:off x="6553365" y="325230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AFD0A-E294-4F16-A242-6D267801B8E2}"/>
              </a:ext>
            </a:extLst>
          </p:cNvPr>
          <p:cNvSpPr txBox="1"/>
          <p:nvPr/>
        </p:nvSpPr>
        <p:spPr>
          <a:xfrm>
            <a:off x="6563129" y="391300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4A787A-8178-4C8F-92C6-C66698BF836D}"/>
              </a:ext>
            </a:extLst>
          </p:cNvPr>
          <p:cNvSpPr txBox="1"/>
          <p:nvPr/>
        </p:nvSpPr>
        <p:spPr>
          <a:xfrm>
            <a:off x="10671134" y="256448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215714-8182-4602-836C-E8276CA7D51F}"/>
              </a:ext>
            </a:extLst>
          </p:cNvPr>
          <p:cNvSpPr txBox="1"/>
          <p:nvPr/>
        </p:nvSpPr>
        <p:spPr>
          <a:xfrm>
            <a:off x="10674609" y="313990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26B2CB-E049-45D3-A35F-E4C0D01A0083}"/>
              </a:ext>
            </a:extLst>
          </p:cNvPr>
          <p:cNvSpPr txBox="1"/>
          <p:nvPr/>
        </p:nvSpPr>
        <p:spPr>
          <a:xfrm>
            <a:off x="10674609" y="370952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4890F17-4F8A-49C6-93B8-C0F01843C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C1FBB47-FC70-4501-BD9D-881C5CE57C56}"/>
              </a:ext>
            </a:extLst>
          </p:cNvPr>
          <p:cNvGrpSpPr/>
          <p:nvPr/>
        </p:nvGrpSpPr>
        <p:grpSpPr>
          <a:xfrm>
            <a:off x="266671" y="2136537"/>
            <a:ext cx="3793194" cy="3019257"/>
            <a:chOff x="-63775" y="3369270"/>
            <a:chExt cx="3793198" cy="30192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3CF6F7-C26B-4314-810B-30D60D51E4CA}"/>
                </a:ext>
              </a:extLst>
            </p:cNvPr>
            <p:cNvGrpSpPr/>
            <p:nvPr/>
          </p:nvGrpSpPr>
          <p:grpSpPr>
            <a:xfrm>
              <a:off x="-63775" y="3369270"/>
              <a:ext cx="3793198" cy="3019260"/>
              <a:chOff x="1098663" y="3415820"/>
              <a:chExt cx="3793198" cy="248684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B2ADCB6-17DE-4219-A7A2-D1EC09951C8D}"/>
                  </a:ext>
                </a:extLst>
              </p:cNvPr>
              <p:cNvSpPr/>
              <p:nvPr/>
            </p:nvSpPr>
            <p:spPr>
              <a:xfrm>
                <a:off x="1369287" y="3739392"/>
                <a:ext cx="3234325" cy="1847832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18EA58B-1F29-4B82-A9C1-DF3FDD9C3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7449" y="5220696"/>
                <a:ext cx="804412" cy="68196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1BD6791-8D3D-4DFA-BCAE-6A6F5B26C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976" r="1976"/>
              <a:stretch/>
            </p:blipFill>
            <p:spPr>
              <a:xfrm flipH="1">
                <a:off x="1098663" y="3415820"/>
                <a:ext cx="895083" cy="723324"/>
              </a:xfrm>
              <a:prstGeom prst="rect">
                <a:avLst/>
              </a:prstGeom>
            </p:spPr>
          </p:pic>
        </p:grp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DBEE27EE-A2D5-44E8-A29D-3FCEE6847959}"/>
                </a:ext>
              </a:extLst>
            </p:cNvPr>
            <p:cNvSpPr txBox="1"/>
            <p:nvPr/>
          </p:nvSpPr>
          <p:spPr>
            <a:xfrm>
              <a:off x="210140" y="4124114"/>
              <a:ext cx="2568099" cy="130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10 kg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14 kg : 2 =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1CD6FC-2CA2-4B11-A2EB-848B64871E30}"/>
              </a:ext>
            </a:extLst>
          </p:cNvPr>
          <p:cNvGrpSpPr/>
          <p:nvPr/>
        </p:nvGrpSpPr>
        <p:grpSpPr>
          <a:xfrm>
            <a:off x="8173053" y="2136537"/>
            <a:ext cx="3675307" cy="2913708"/>
            <a:chOff x="-220452" y="3221801"/>
            <a:chExt cx="3675311" cy="291371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DAE771D-35E6-44DC-86A7-42AB8390878A}"/>
                </a:ext>
              </a:extLst>
            </p:cNvPr>
            <p:cNvGrpSpPr/>
            <p:nvPr/>
          </p:nvGrpSpPr>
          <p:grpSpPr>
            <a:xfrm>
              <a:off x="-220452" y="3221801"/>
              <a:ext cx="3675311" cy="2913711"/>
              <a:chOff x="941986" y="3294355"/>
              <a:chExt cx="3675311" cy="2399908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CF2B309F-7D54-4392-8AAC-FCC3E6CACE50}"/>
                  </a:ext>
                </a:extLst>
              </p:cNvPr>
              <p:cNvSpPr/>
              <p:nvPr/>
            </p:nvSpPr>
            <p:spPr>
              <a:xfrm>
                <a:off x="1369286" y="3597621"/>
                <a:ext cx="3029388" cy="1847833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FFF6A49-2113-4C04-93C6-60F505FBB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3774493" y="4995896"/>
                <a:ext cx="842804" cy="69836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FC88045-6D9A-4208-9891-56D2F2CAD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10" r="510"/>
              <a:stretch/>
            </p:blipFill>
            <p:spPr>
              <a:xfrm>
                <a:off x="941986" y="3294355"/>
                <a:ext cx="1040449" cy="743050"/>
              </a:xfrm>
              <a:prstGeom prst="rect">
                <a:avLst/>
              </a:prstGeom>
            </p:spPr>
          </p:pic>
        </p:grpSp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id="{A0B5757E-FA94-4D99-BB83-B89509570E92}"/>
                </a:ext>
              </a:extLst>
            </p:cNvPr>
            <p:cNvSpPr txBox="1"/>
            <p:nvPr/>
          </p:nvSpPr>
          <p:spPr>
            <a:xfrm>
              <a:off x="463963" y="3937035"/>
              <a:ext cx="1722696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16 </a:t>
              </a:r>
              <a:r>
                <a:rPr lang="en-US" sz="2800" b="1" dirty="0">
                  <a:latin typeface="HP001 4 hàng" panose="020B0603050302020204" pitchFamily="34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12 </a:t>
              </a:r>
              <a:r>
                <a:rPr lang="en-US" sz="2800" b="1" dirty="0">
                  <a:latin typeface="HP001 4 hàng" panose="020B0603050302020204" pitchFamily="34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548050-0B2D-4CC1-9BE1-E57AFEAAEC07}"/>
              </a:ext>
            </a:extLst>
          </p:cNvPr>
          <p:cNvGrpSpPr/>
          <p:nvPr/>
        </p:nvGrpSpPr>
        <p:grpSpPr>
          <a:xfrm>
            <a:off x="4106776" y="2161168"/>
            <a:ext cx="4198735" cy="2999421"/>
            <a:chOff x="-113834" y="3418552"/>
            <a:chExt cx="4198739" cy="299942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B05044E-4607-4512-90D4-5E6E015A9242}"/>
                </a:ext>
              </a:extLst>
            </p:cNvPr>
            <p:cNvGrpSpPr/>
            <p:nvPr/>
          </p:nvGrpSpPr>
          <p:grpSpPr>
            <a:xfrm>
              <a:off x="-113834" y="3418552"/>
              <a:ext cx="4198739" cy="2999425"/>
              <a:chOff x="1048604" y="3456415"/>
              <a:chExt cx="4198739" cy="2470509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634E08E-F9BC-49CB-A614-B5138B86202B}"/>
                  </a:ext>
                </a:extLst>
              </p:cNvPr>
              <p:cNvSpPr/>
              <p:nvPr/>
            </p:nvSpPr>
            <p:spPr>
              <a:xfrm>
                <a:off x="1369286" y="3739392"/>
                <a:ext cx="3681155" cy="1847834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989F714-6810-43C5-98C5-975CE5248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4404539" y="5183873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2C87A50-8D9C-44C2-B77C-6DD2FFED6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451" b="451"/>
              <a:stretch/>
            </p:blipFill>
            <p:spPr>
              <a:xfrm flipH="1">
                <a:off x="1048604" y="3456415"/>
                <a:ext cx="844870" cy="682747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23A4C4CD-B657-4DEB-9933-DBA4F59EAA8C}"/>
                </a:ext>
              </a:extLst>
            </p:cNvPr>
            <p:cNvSpPr txBox="1"/>
            <p:nvPr/>
          </p:nvSpPr>
          <p:spPr>
            <a:xfrm>
              <a:off x="296073" y="4109155"/>
              <a:ext cx="2244666" cy="130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18 cm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20 dm : 2 =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3771616" y="318310"/>
            <a:ext cx="4222917" cy="765948"/>
            <a:chOff x="1145583" y="356728"/>
            <a:chExt cx="4184979" cy="692241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3572684" cy="55755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3" y="356728"/>
              <a:ext cx="773676" cy="69224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210D09-3E2E-464D-8DCA-389308DF551E}"/>
              </a:ext>
            </a:extLst>
          </p:cNvPr>
          <p:cNvSpPr txBox="1"/>
          <p:nvPr/>
        </p:nvSpPr>
        <p:spPr>
          <a:xfrm>
            <a:off x="4106776" y="1353723"/>
            <a:ext cx="1033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i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764EC9-912A-44D1-BEB5-8B6838AE3D23}"/>
              </a:ext>
            </a:extLst>
          </p:cNvPr>
          <p:cNvSpPr txBox="1"/>
          <p:nvPr/>
        </p:nvSpPr>
        <p:spPr>
          <a:xfrm>
            <a:off x="5086679" y="1172845"/>
            <a:ext cx="3140366" cy="7694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HP001 4 hàng" panose="020B06030503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: 2 = </a:t>
            </a:r>
            <a:r>
              <a:rPr lang="en-US" sz="32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endParaRPr lang="en-US" sz="32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D31746-991C-40DF-9758-117A2488C7FD}"/>
              </a:ext>
            </a:extLst>
          </p:cNvPr>
          <p:cNvSpPr txBox="1"/>
          <p:nvPr/>
        </p:nvSpPr>
        <p:spPr>
          <a:xfrm>
            <a:off x="2327104" y="3014718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2452B2-DAEA-4941-9487-74CB58301BBB}"/>
              </a:ext>
            </a:extLst>
          </p:cNvPr>
          <p:cNvSpPr txBox="1"/>
          <p:nvPr/>
        </p:nvSpPr>
        <p:spPr>
          <a:xfrm>
            <a:off x="2326420" y="3630122"/>
            <a:ext cx="1101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kg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99B180-38C9-45FD-8906-C6EB5DA4AB10}"/>
              </a:ext>
            </a:extLst>
          </p:cNvPr>
          <p:cNvSpPr txBox="1"/>
          <p:nvPr/>
        </p:nvSpPr>
        <p:spPr>
          <a:xfrm>
            <a:off x="6389038" y="2979081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AC19F3-4CE8-418B-B6D3-E3FA4751C2CE}"/>
              </a:ext>
            </a:extLst>
          </p:cNvPr>
          <p:cNvSpPr txBox="1"/>
          <p:nvPr/>
        </p:nvSpPr>
        <p:spPr>
          <a:xfrm>
            <a:off x="6320658" y="3629612"/>
            <a:ext cx="151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 dm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E7FA29-F476-40BD-9010-329433C4B2CF}"/>
              </a:ext>
            </a:extLst>
          </p:cNvPr>
          <p:cNvSpPr txBox="1"/>
          <p:nvPr/>
        </p:nvSpPr>
        <p:spPr>
          <a:xfrm>
            <a:off x="10397008" y="3025875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70B4A-BAA4-4825-88D5-AB2A96694D63}"/>
              </a:ext>
            </a:extLst>
          </p:cNvPr>
          <p:cNvSpPr txBox="1"/>
          <p:nvPr/>
        </p:nvSpPr>
        <p:spPr>
          <a:xfrm>
            <a:off x="10410859" y="3634926"/>
            <a:ext cx="92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FA881A-FD60-48AA-82AF-B7098FB59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17878" y="10015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753929" y="49856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82974" y="5170888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1274 C 0.06367 0.01922 0.13151 0.06598 0.19115 0.06713 C 0.25065 0.06806 0.30026 0.01945 0.35638 0.01806 C 0.41237 0.0169 0.48763 0.06459 0.52734 0.05973 C 0.59141 0.05278 0.64987 0.01922 0.71419 0.01274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E0675-5F3D-4226-B43D-D19F6CEDE8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39629" y="4942531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0021198" cy="524507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93731" y="3175768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2345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A4192E-0FA6-4145-9F71-DF1EEFB0D6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640457" y="4870845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602007" y="46372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69852" y="50482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49260" y="24124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8A58FEB-D4E0-48AA-89DD-EF40E12AF2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978857" y="3071750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474783" y="2946566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31" name="B"/>
          <p:cNvSpPr/>
          <p:nvPr/>
        </p:nvSpPr>
        <p:spPr>
          <a:xfrm>
            <a:off x="1999331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456939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174664"/>
            <a:ext cx="2254076" cy="12515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44574" y="2495766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E3D28F0-8468-4B90-BF9C-5ABA97A1B2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918183" y="4372270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18183" y="3132014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515391" y="4372270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466084" y="3132014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4854" y="520006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333325" y="681490"/>
            <a:ext cx="2670147" cy="1967388"/>
            <a:chOff x="4655443" y="706896"/>
            <a:chExt cx="2670147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50538" y="1774433"/>
              <a:ext cx="1891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6158333-B688-4E89-9EE6-FBB384A501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41277" y="3046176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057222" y="3046176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sp>
        <p:nvSpPr>
          <p:cNvPr id="31" name="B"/>
          <p:cNvSpPr/>
          <p:nvPr/>
        </p:nvSpPr>
        <p:spPr>
          <a:xfrm>
            <a:off x="2057222" y="4411434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32" name="D"/>
          <p:cNvSpPr/>
          <p:nvPr/>
        </p:nvSpPr>
        <p:spPr>
          <a:xfrm>
            <a:off x="6441279" y="4411436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2508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702181"/>
            <a:ext cx="2177467" cy="1951522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39"/>
              <a:ext cx="1889428" cy="527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12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9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6233C-7A47-4435-AEBA-C59F998CABA8}"/>
              </a:ext>
            </a:extLst>
          </p:cNvPr>
          <p:cNvSpPr/>
          <p:nvPr/>
        </p:nvSpPr>
        <p:spPr>
          <a:xfrm>
            <a:off x="3729807" y="4113946"/>
            <a:ext cx="47323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 bảng nhân 2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D64F5E65-7AA6-423E-87D2-D03AD82191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35955" y="4417971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231395" y="3048268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1" name="B"/>
          <p:cNvSpPr/>
          <p:nvPr/>
        </p:nvSpPr>
        <p:spPr>
          <a:xfrm>
            <a:off x="2231395" y="4417971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319448" y="3062019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85764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98498" y="3487724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49500" y="3429000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80533" y="245003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Hẹn gặp lại các em</a:t>
            </a:r>
            <a:b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vào tiết học sau.</a:t>
            </a:r>
            <a:endParaRPr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0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343417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54060" y="2186796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66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Bảng 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chia </a:t>
            </a:r>
            <a:r>
              <a:rPr lang="en-US" sz="6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2 (Tiết 1)</a:t>
            </a:r>
            <a:endParaRPr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335675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1559BF9-1CEE-422B-BFCA-A0C66E52C26C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7" r="3873"/>
          <a:stretch/>
        </p:blipFill>
        <p:spPr>
          <a:xfrm>
            <a:off x="-2880176" y="1149318"/>
            <a:ext cx="3045390" cy="5422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13131395" y="1398704"/>
            <a:ext cx="2511707" cy="5017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581"/>
          <a:stretch/>
        </p:blipFill>
        <p:spPr>
          <a:xfrm>
            <a:off x="0" y="3788216"/>
            <a:ext cx="12192000" cy="26049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31034-155E-4CD1-836D-85318E49DD97}"/>
              </a:ext>
            </a:extLst>
          </p:cNvPr>
          <p:cNvGrpSpPr/>
          <p:nvPr/>
        </p:nvGrpSpPr>
        <p:grpSpPr>
          <a:xfrm>
            <a:off x="124886" y="208402"/>
            <a:ext cx="6416572" cy="1855924"/>
            <a:chOff x="4487" y="2859934"/>
            <a:chExt cx="5923189" cy="185592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4487" y="2859934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03F8FF-4124-4ABC-967F-A68DEB01F6EA}"/>
                </a:ext>
              </a:extLst>
            </p:cNvPr>
            <p:cNvSpPr txBox="1"/>
            <p:nvPr/>
          </p:nvSpPr>
          <p:spPr>
            <a:xfrm flipH="1">
              <a:off x="587882" y="3330863"/>
              <a:ext cx="47563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09F1E5D-E086-4268-9E79-B2DD6A27A57B}"/>
              </a:ext>
            </a:extLst>
          </p:cNvPr>
          <p:cNvGrpSpPr/>
          <p:nvPr/>
        </p:nvGrpSpPr>
        <p:grpSpPr>
          <a:xfrm>
            <a:off x="864501" y="387589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4 = 8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8 : 2 = 4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41FE695-9CC4-42E6-9D36-C7B81CF9ADA0}"/>
              </a:ext>
            </a:extLst>
          </p:cNvPr>
          <p:cNvSpPr/>
          <p:nvPr/>
        </p:nvSpPr>
        <p:spPr>
          <a:xfrm>
            <a:off x="7646278" y="464865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4183DD-107A-4B9B-A9C3-3B98A837BE33}"/>
              </a:ext>
            </a:extLst>
          </p:cNvPr>
          <p:cNvGrpSpPr/>
          <p:nvPr/>
        </p:nvGrpSpPr>
        <p:grpSpPr>
          <a:xfrm>
            <a:off x="2478331" y="78473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45BBA1-3226-4AE2-BABA-4027E2DEC22A}"/>
                </a:ext>
              </a:extLst>
            </p:cNvPr>
            <p:cNvSpPr txBox="1"/>
            <p:nvPr/>
          </p:nvSpPr>
          <p:spPr>
            <a:xfrm>
              <a:off x="3584732" y="412895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06B2487-54FC-4568-82AF-F38440B8965B}"/>
              </a:ext>
            </a:extLst>
          </p:cNvPr>
          <p:cNvGrpSpPr/>
          <p:nvPr/>
        </p:nvGrpSpPr>
        <p:grpSpPr>
          <a:xfrm>
            <a:off x="3001543" y="982807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21094 -0.0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28008 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935 0.25625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774 0.2761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0052 0.37199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16601 0.3719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8685 0.35231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0338 0.35439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9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D26EDB4E-5CE6-48EE-8DFC-97C02181C1DB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7" t="1555" r="-202" b="-1555"/>
          <a:stretch/>
        </p:blipFill>
        <p:spPr>
          <a:xfrm>
            <a:off x="-114924" y="1704256"/>
            <a:ext cx="2994248" cy="4962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9823540" y="2038287"/>
            <a:ext cx="2256198" cy="45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114"/>
          <a:stretch/>
        </p:blipFill>
        <p:spPr>
          <a:xfrm>
            <a:off x="0" y="3788216"/>
            <a:ext cx="12192000" cy="26602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31034-155E-4CD1-836D-85318E49DD97}"/>
              </a:ext>
            </a:extLst>
          </p:cNvPr>
          <p:cNvGrpSpPr/>
          <p:nvPr/>
        </p:nvGrpSpPr>
        <p:grpSpPr>
          <a:xfrm>
            <a:off x="323163" y="195456"/>
            <a:ext cx="6387395" cy="1847715"/>
            <a:chOff x="-432412" y="2816092"/>
            <a:chExt cx="5923189" cy="18477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-432412" y="2816092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03F8FF-4124-4ABC-967F-A68DEB01F6EA}"/>
                </a:ext>
              </a:extLst>
            </p:cNvPr>
            <p:cNvSpPr txBox="1"/>
            <p:nvPr/>
          </p:nvSpPr>
          <p:spPr>
            <a:xfrm flipH="1">
              <a:off x="287264" y="3254035"/>
              <a:ext cx="47563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09F1E5D-E086-4268-9E79-B2DD6A27A57B}"/>
              </a:ext>
            </a:extLst>
          </p:cNvPr>
          <p:cNvGrpSpPr/>
          <p:nvPr/>
        </p:nvGrpSpPr>
        <p:grpSpPr>
          <a:xfrm>
            <a:off x="1018406" y="338852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5 = 10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10 : 2 = 5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41FE695-9CC4-42E6-9D36-C7B81CF9ADA0}"/>
              </a:ext>
            </a:extLst>
          </p:cNvPr>
          <p:cNvSpPr/>
          <p:nvPr/>
        </p:nvSpPr>
        <p:spPr>
          <a:xfrm>
            <a:off x="7862112" y="572788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4183DD-107A-4B9B-A9C3-3B98A837BE33}"/>
              </a:ext>
            </a:extLst>
          </p:cNvPr>
          <p:cNvGrpSpPr/>
          <p:nvPr/>
        </p:nvGrpSpPr>
        <p:grpSpPr>
          <a:xfrm>
            <a:off x="2807075" y="90477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45BBA1-3226-4AE2-BABA-4027E2DEC22A}"/>
                </a:ext>
              </a:extLst>
            </p:cNvPr>
            <p:cNvSpPr txBox="1"/>
            <p:nvPr/>
          </p:nvSpPr>
          <p:spPr>
            <a:xfrm>
              <a:off x="3615199" y="438772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06B2487-54FC-4568-82AF-F38440B8965B}"/>
              </a:ext>
            </a:extLst>
          </p:cNvPr>
          <p:cNvGrpSpPr/>
          <p:nvPr/>
        </p:nvGrpSpPr>
        <p:grpSpPr>
          <a:xfrm>
            <a:off x="3051380" y="755872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5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8DF5D26C-2E05-4A09-80F3-C5C943FEA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980" y="1991797"/>
            <a:ext cx="645404" cy="6705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07E9A2-B87F-4939-BB5A-065CED59FA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137" y="2663212"/>
            <a:ext cx="645404" cy="670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258 0.25625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8 0.2888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000"/>
                            </p:stCondLst>
                            <p:childTnLst>
                              <p:par>
                                <p:cTn id="1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2487 0.28032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26172 0.33588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08464 0.3358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11198 0.38263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5924 0.35532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053 0.3509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0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500"/>
                            </p:stCondLst>
                            <p:childTnLst>
                              <p:par>
                                <p:cTn id="1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44E8815-FC83-45B7-A047-272931731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7786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065482" y="253941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4874407" y="311961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074872" y="82565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074872" y="140333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074872" y="19874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4874407" y="37138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4874407" y="434174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4874407" y="497023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4874406" y="55224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4874407" y="60593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6902690" y="894542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6913273" y="1472347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6878528" y="2016978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6878528" y="373652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6864337" y="437320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6871433" y="503826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6850147" y="5551989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725056" y="6087166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397" y="3873442"/>
            <a:ext cx="2776702" cy="277670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833786" y="83024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1   =  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833786" y="1399432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2   =   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833785" y="199059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3   =  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833785" y="2561517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4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833786" y="3146292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5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833785" y="3749574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6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833786" y="4363797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7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833786" y="4946105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8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833786" y="5482473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9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833786" y="6063482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10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726875" y="985220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3726870" y="1525554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3754580" y="2107447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3768433" y="2661631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/>
          <p:cNvSpPr/>
          <p:nvPr/>
        </p:nvSpPr>
        <p:spPr>
          <a:xfrm>
            <a:off x="3796138" y="3257382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/>
          <p:cNvSpPr/>
          <p:nvPr/>
        </p:nvSpPr>
        <p:spPr>
          <a:xfrm>
            <a:off x="3782281" y="3811563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57"/>
          <p:cNvSpPr/>
          <p:nvPr/>
        </p:nvSpPr>
        <p:spPr>
          <a:xfrm>
            <a:off x="3796131" y="4476590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3809984" y="5100050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/>
          <p:cNvSpPr/>
          <p:nvPr/>
        </p:nvSpPr>
        <p:spPr>
          <a:xfrm>
            <a:off x="3823836" y="5668090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Arrow 60"/>
          <p:cNvSpPr/>
          <p:nvPr/>
        </p:nvSpPr>
        <p:spPr>
          <a:xfrm>
            <a:off x="3851541" y="6194569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44E8815-FC83-45B7-A047-272931731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7786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065482" y="253941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 :  2  =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4874407" y="311961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 :  2  =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074872" y="82565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074872" y="140333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074872" y="19874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4874407" y="37138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4874407" y="434174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4874407" y="497023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4874406" y="55224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4874407" y="60593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 :  2  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6902690" y="894542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6913273" y="1472347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6878528" y="2016978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6878528" y="373652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6864337" y="437320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6871433" y="503826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6850147" y="5551989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725056" y="6087166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4421000" y="126567"/>
            <a:ext cx="33778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BẢNG CHIA 2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397" y="3873442"/>
            <a:ext cx="2776702" cy="277670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20220-09CB-4F44-8CB0-B8AF25213378}"/>
              </a:ext>
            </a:extLst>
          </p:cNvPr>
          <p:cNvSpPr/>
          <p:nvPr/>
        </p:nvSpPr>
        <p:spPr>
          <a:xfrm>
            <a:off x="4869853" y="855328"/>
            <a:ext cx="641691" cy="5755057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33B24-F936-41FF-8371-208B6F3B4CF1}"/>
              </a:ext>
            </a:extLst>
          </p:cNvPr>
          <p:cNvSpPr/>
          <p:nvPr/>
        </p:nvSpPr>
        <p:spPr>
          <a:xfrm>
            <a:off x="5854578" y="857389"/>
            <a:ext cx="585942" cy="575299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04DB58A-011B-48B1-AAAE-CE1F54FCB4D1}"/>
              </a:ext>
            </a:extLst>
          </p:cNvPr>
          <p:cNvSpPr/>
          <p:nvPr/>
        </p:nvSpPr>
        <p:spPr>
          <a:xfrm>
            <a:off x="6829093" y="898671"/>
            <a:ext cx="585942" cy="5739517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40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  <p:bldP spid="2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C6A2A338-FA5A-4879-9D42-8C505BC55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278013" y="277032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5036253" y="31955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278016" y="13108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278015" y="183895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278014" y="228406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511850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5099814" y="41082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5099814" y="456673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5077346" y="505687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5118508" y="554701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7053645" y="1330091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7083580" y="1836618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7062549" y="229284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7062300" y="365405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7062300" y="413242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7053645" y="457626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7023710" y="5044499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947260" y="5540579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5278014" y="562547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2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75" y="2442439"/>
            <a:ext cx="3916478" cy="3916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7538C5-1373-4DA3-B6B4-ABF1B9FA5E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156" y="1310033"/>
            <a:ext cx="524271" cy="5242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088149-3423-4427-AFAE-81A13304120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4599" y="2241636"/>
            <a:ext cx="524271" cy="5242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2A8364-6EFC-4F57-BF84-E746C8747A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8359" y="3203008"/>
            <a:ext cx="524271" cy="5242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10E835D-6625-43A8-B6AC-1074BF78629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1322" y="4078355"/>
            <a:ext cx="524271" cy="5242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6000E22-8CA8-4646-804C-AD3ED84691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7" y="5054767"/>
            <a:ext cx="524271" cy="5242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799AB2B-E430-40DE-B1AC-6B8BFB9BD8B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8832" y="1780877"/>
            <a:ext cx="524271" cy="5242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C0A7B11-B257-4932-8DB9-5E0DDA1FD2A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7" y="2711549"/>
            <a:ext cx="524271" cy="5242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8F13013-AAB6-4A32-85FA-439E8AAC54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6604" y="3648890"/>
            <a:ext cx="524271" cy="5242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70969B-D1EC-40FD-9BA2-690C7A2B56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041" y="4587403"/>
            <a:ext cx="524271" cy="5242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206132-177C-414E-AD1F-88E4E1C55A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8" y="5567588"/>
            <a:ext cx="524271" cy="5242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F153ED3-99E5-42FC-942E-F019C992E65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05338" y="1836280"/>
            <a:ext cx="524271" cy="5242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89FC371-6683-4649-AD9F-6692EDE881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93703" y="2766953"/>
            <a:ext cx="524271" cy="5242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D3C577E-E8F3-480F-93D6-FA6C4F0974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13110" y="3704295"/>
            <a:ext cx="524271" cy="5242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60ADD18-A548-4412-9CA8-BCE8F38BB79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765" y="4622029"/>
            <a:ext cx="524271" cy="5242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3FD4585-539C-4AEF-9A77-D1BA6BC0A0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7152" y="5602215"/>
            <a:ext cx="524271" cy="5242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26D2065-0036-42B5-A2B6-8324FB68B2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84287" y="1337908"/>
            <a:ext cx="524271" cy="5242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6C986D7-6A3C-44D5-9C73-01C88E6DCE6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72652" y="2268581"/>
            <a:ext cx="524271" cy="5242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13CA051-13F3-4C8E-A85A-D1DA6DB9AD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36754" y="3269204"/>
            <a:ext cx="524271" cy="5242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D66BBD2-2809-439D-AA1A-286674B1F9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496" y="4144438"/>
            <a:ext cx="524271" cy="5242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953DD2E-5E3A-439B-8831-D3747C73DF4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46101" y="5114234"/>
            <a:ext cx="524271" cy="5242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5C726A1-100E-4B66-90B7-2975F48E138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9032" y="1299886"/>
            <a:ext cx="524271" cy="5242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8FC4B9A-B526-440A-83B8-67962199B7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0475" y="2231488"/>
            <a:ext cx="524271" cy="5242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203F5BD-9C9C-41FD-9CAE-EE279BB917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3148400"/>
            <a:ext cx="524271" cy="52427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C5925AC-9F96-4D46-87D8-6F547F3061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8" y="4068205"/>
            <a:ext cx="524271" cy="52427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5B2D210-2B9A-46CF-B932-9C2755C9F4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3" y="5044616"/>
            <a:ext cx="524271" cy="52427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DB2B551-DB50-4D7D-B29F-207B1538F07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4708" y="1770725"/>
            <a:ext cx="524271" cy="52427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BAA3A00-3C0E-4E55-B2E4-29956499B4D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073" y="2701397"/>
            <a:ext cx="524271" cy="52427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F273024-7801-451A-9AC5-E8E6E9E9D94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2480" y="3638738"/>
            <a:ext cx="524271" cy="52427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B5C558E-2C12-4AD4-B362-EEA842EE2E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4577251"/>
            <a:ext cx="524271" cy="52427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1416E24-B5B6-4B5D-B1E4-1AB6C0DF3E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4" y="5557436"/>
            <a:ext cx="524271" cy="52427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E8FBED4-ED22-45A3-807E-E69DCF12DF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3642" y="3184941"/>
            <a:ext cx="524271" cy="5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516509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</TotalTime>
  <Words>799</Words>
  <Application>Microsoft Office PowerPoint</Application>
  <PresentationFormat>Widescreen</PresentationFormat>
  <Paragraphs>245</Paragraphs>
  <Slides>22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Microsoft YaHei</vt:lpstr>
      <vt:lpstr>.VnBlack</vt:lpstr>
      <vt:lpstr>Arial</vt:lpstr>
      <vt:lpstr>Calibri</vt:lpstr>
      <vt:lpstr>Calibri Light</vt:lpstr>
      <vt:lpstr>Cambria Math</vt:lpstr>
      <vt:lpstr>等线</vt:lpstr>
      <vt:lpstr>HP001 4 hàng</vt:lpstr>
      <vt:lpstr>Tahoma</vt:lpstr>
      <vt:lpstr>Times New Roman</vt:lpstr>
      <vt:lpstr>UTM Avo</vt:lpstr>
      <vt:lpstr>Wingdings</vt:lpstr>
      <vt:lpstr>Office Theme</vt:lpstr>
      <vt:lpstr>Chào mừng các em  đến với tiết học môn Toán.</vt:lpstr>
      <vt:lpstr>PowerPoint Presentation</vt:lpstr>
      <vt:lpstr>Toán Bảng chia 2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 vào tiết học sau.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121</cp:revision>
  <dcterms:created xsi:type="dcterms:W3CDTF">2021-07-12T03:44:38Z</dcterms:created>
  <dcterms:modified xsi:type="dcterms:W3CDTF">2022-02-08T13:20:48Z</dcterms:modified>
</cp:coreProperties>
</file>