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9" r:id="rId2"/>
    <p:sldId id="290" r:id="rId3"/>
    <p:sldId id="257" r:id="rId4"/>
    <p:sldId id="280" r:id="rId5"/>
    <p:sldId id="404" r:id="rId6"/>
    <p:sldId id="426" r:id="rId7"/>
    <p:sldId id="427" r:id="rId8"/>
    <p:sldId id="422" r:id="rId9"/>
    <p:sldId id="428" r:id="rId10"/>
    <p:sldId id="325" r:id="rId11"/>
    <p:sldId id="326" r:id="rId12"/>
    <p:sldId id="334" r:id="rId13"/>
    <p:sldId id="335" r:id="rId14"/>
    <p:sldId id="336" r:id="rId15"/>
    <p:sldId id="423" r:id="rId16"/>
    <p:sldId id="425" r:id="rId17"/>
    <p:sldId id="424" r:id="rId18"/>
    <p:sldId id="281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CC"/>
    <a:srgbClr val="FF99FF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1F580B-56F2-463E-AEBB-C6160624F135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0CCB156A-C678-46B8-8647-088239047A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9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5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156A-C678-46B8-8647-088239047A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 DẪN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Thầy cô kích chuột vào</a:t>
            </a:r>
            <a:r>
              <a:rPr lang="en-US" spc="300" baseline="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biểu tượng hình trụ</a:t>
            </a: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để xuất hiện câu hỏi.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Kích chuột vào màn hình để hiện đáp án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Kích chuột vào</a:t>
            </a:r>
            <a:r>
              <a:rPr lang="en-US" spc="300" baseline="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hộp hình lập phương</a:t>
            </a: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để xuất hiện trang bị chống virut tương ứng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pc="3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Kích chuột vào trang bị tương ứng, tiêu diệt vi rút.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156A-C678-46B8-8647-088239047A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156A-C678-46B8-8647-088239047A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082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14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41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47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649" r:id="rId5"/>
    <p:sldLayoutId id="2147483650" r:id="rId6"/>
    <p:sldLayoutId id="2147483655" r:id="rId7"/>
    <p:sldLayoutId id="214748366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microsoft.com/office/2007/relationships/hdphoto" Target="../media/hdphoto7.wdp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microsoft.com/office/2007/relationships/hdphoto" Target="../media/hdphoto8.wdp"/><Relationship Id="rId2" Type="http://schemas.openxmlformats.org/officeDocument/2006/relationships/image" Target="../media/image6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microsoft.com/office/2007/relationships/hdphoto" Target="../media/hdphoto6.wdp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52.png"/><Relationship Id="rId26" Type="http://schemas.openxmlformats.org/officeDocument/2006/relationships/image" Target="../media/image64.jpg"/><Relationship Id="rId3" Type="http://schemas.openxmlformats.org/officeDocument/2006/relationships/audio" Target="../media/audio1.wav"/><Relationship Id="rId21" Type="http://schemas.openxmlformats.org/officeDocument/2006/relationships/image" Target="../media/image61.png"/><Relationship Id="rId34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59.png"/><Relationship Id="rId17" Type="http://schemas.openxmlformats.org/officeDocument/2006/relationships/image" Target="../media/image50.png"/><Relationship Id="rId25" Type="http://schemas.openxmlformats.org/officeDocument/2006/relationships/image" Target="../media/image63.jp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microsoft.com/office/2007/relationships/hdphoto" Target="../media/hdphoto12.wdp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58.png"/><Relationship Id="rId24" Type="http://schemas.microsoft.com/office/2007/relationships/hdphoto" Target="../media/hdphoto14.wdp"/><Relationship Id="rId32" Type="http://schemas.microsoft.com/office/2007/relationships/hdphoto" Target="../media/hdphoto9.wdp"/><Relationship Id="rId5" Type="http://schemas.openxmlformats.org/officeDocument/2006/relationships/audio" Target="../media/audio3.wav"/><Relationship Id="rId15" Type="http://schemas.microsoft.com/office/2007/relationships/hdphoto" Target="../media/hdphoto7.wdp"/><Relationship Id="rId23" Type="http://schemas.openxmlformats.org/officeDocument/2006/relationships/image" Target="../media/image62.png"/><Relationship Id="rId28" Type="http://schemas.openxmlformats.org/officeDocument/2006/relationships/image" Target="../media/image54.png"/><Relationship Id="rId10" Type="http://schemas.microsoft.com/office/2007/relationships/hdphoto" Target="../media/hdphoto10.wdp"/><Relationship Id="rId19" Type="http://schemas.openxmlformats.org/officeDocument/2006/relationships/image" Target="../media/image60.png"/><Relationship Id="rId31" Type="http://schemas.openxmlformats.org/officeDocument/2006/relationships/image" Target="../media/image56.png"/><Relationship Id="rId4" Type="http://schemas.openxmlformats.org/officeDocument/2006/relationships/audio" Target="../media/audio2.wav"/><Relationship Id="rId9" Type="http://schemas.openxmlformats.org/officeDocument/2006/relationships/image" Target="../media/image57.png"/><Relationship Id="rId14" Type="http://schemas.openxmlformats.org/officeDocument/2006/relationships/image" Target="../media/image47.png"/><Relationship Id="rId22" Type="http://schemas.microsoft.com/office/2007/relationships/hdphoto" Target="../media/hdphoto13.wdp"/><Relationship Id="rId27" Type="http://schemas.openxmlformats.org/officeDocument/2006/relationships/image" Target="../media/image65.gif"/><Relationship Id="rId30" Type="http://schemas.microsoft.com/office/2007/relationships/hdphoto" Target="../media/hdphoto8.wdp"/><Relationship Id="rId35" Type="http://schemas.openxmlformats.org/officeDocument/2006/relationships/image" Target="../media/image68.png"/><Relationship Id="rId8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39092" y="2129185"/>
            <a:ext cx="10972800" cy="234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 VỚI TIẾT HỌC MÔN TOÁN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9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AB5D80A7-5C75-4EDA-B6B1-4E4C5A1E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83B2D-945A-41B1-A61E-DB17F9A09978}"/>
              </a:ext>
            </a:extLst>
          </p:cNvPr>
          <p:cNvSpPr/>
          <p:nvPr/>
        </p:nvSpPr>
        <p:spPr>
          <a:xfrm>
            <a:off x="4254761" y="1194318"/>
            <a:ext cx="3657600" cy="216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2375347" y="365394"/>
            <a:ext cx="7605448" cy="714626"/>
            <a:chOff x="1322172" y="538069"/>
            <a:chExt cx="5993892" cy="6458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322172" y="545862"/>
              <a:ext cx="5993892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324481" y="538069"/>
              <a:ext cx="639880" cy="615851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BC9B0-CB39-47EF-A2D9-AB8C801E8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23" y="1348647"/>
            <a:ext cx="856211" cy="830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6EBD6-D842-41ED-B372-6EC26C438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26" y="1370947"/>
            <a:ext cx="856211" cy="830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8F410-B7F3-46E9-9632-FEE5B09F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15" y="1370947"/>
            <a:ext cx="856211" cy="83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BC03FB-F5B6-4EB3-8B43-F11F7587B2E8}"/>
                  </a:ext>
                </a:extLst>
              </p:cNvPr>
              <p:cNvSpPr txBox="1"/>
              <p:nvPr/>
            </p:nvSpPr>
            <p:spPr>
              <a:xfrm>
                <a:off x="4305120" y="2285004"/>
                <a:ext cx="3607241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BC03FB-F5B6-4EB3-8B43-F11F7587B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20" y="2285004"/>
                <a:ext cx="3607241" cy="1031051"/>
              </a:xfrm>
              <a:prstGeom prst="rect">
                <a:avLst/>
              </a:prstGeom>
              <a:blipFill>
                <a:blip r:embed="rId5"/>
                <a:stretch>
                  <a:fillRect t="-650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9087554-BD73-4085-9C89-EBB45E4A40CE}"/>
              </a:ext>
            </a:extLst>
          </p:cNvPr>
          <p:cNvSpPr txBox="1"/>
          <p:nvPr/>
        </p:nvSpPr>
        <p:spPr>
          <a:xfrm>
            <a:off x="2936205" y="1194318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D1663-2107-4AEE-819A-2D1346EA4A05}"/>
              </a:ext>
            </a:extLst>
          </p:cNvPr>
          <p:cNvGrpSpPr/>
          <p:nvPr/>
        </p:nvGrpSpPr>
        <p:grpSpPr>
          <a:xfrm>
            <a:off x="1628898" y="3685091"/>
            <a:ext cx="746449" cy="767567"/>
            <a:chOff x="2407298" y="4019037"/>
            <a:chExt cx="746449" cy="76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4B313-1773-4B6B-A7F5-F7A461602289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F739-8CBB-4D23-9EAC-90CA67C1E7C6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F2E4DB-ADBF-48E8-9BD7-F271C562BDB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E83432-EA64-4236-90FB-4501884C1C9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A29279-F43A-4AAD-AF5C-B40FAA82EEE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3372F3-67CE-4C82-99A2-8BD0F9CC3499}"/>
              </a:ext>
            </a:extLst>
          </p:cNvPr>
          <p:cNvSpPr txBox="1"/>
          <p:nvPr/>
        </p:nvSpPr>
        <p:spPr>
          <a:xfrm>
            <a:off x="955648" y="3476834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603548-3A2E-4163-898B-654DD83AE0B7}"/>
              </a:ext>
            </a:extLst>
          </p:cNvPr>
          <p:cNvGrpSpPr/>
          <p:nvPr/>
        </p:nvGrpSpPr>
        <p:grpSpPr>
          <a:xfrm>
            <a:off x="2534381" y="3685090"/>
            <a:ext cx="746449" cy="767567"/>
            <a:chOff x="2407298" y="4019037"/>
            <a:chExt cx="746449" cy="7675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04482D-6FE5-402A-9B8D-E4D3D4A066E5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45A045-A1D1-44A3-A368-7DCA49D28EDE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16356-D806-44E8-8A30-A4F54BD7D26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EF6A28-5A72-42C9-B872-41F1D2C9B029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A16030-1171-499C-BB88-5903F5FDBEB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55A69-6146-472D-A16C-91224F0A1C9B}"/>
              </a:ext>
            </a:extLst>
          </p:cNvPr>
          <p:cNvGrpSpPr/>
          <p:nvPr/>
        </p:nvGrpSpPr>
        <p:grpSpPr>
          <a:xfrm>
            <a:off x="3439864" y="3685089"/>
            <a:ext cx="746449" cy="767567"/>
            <a:chOff x="2407298" y="4019037"/>
            <a:chExt cx="746449" cy="7675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3EC09-B88E-431F-9195-1282FD2C1C2E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C4FEA4-C951-45C9-9862-C34831BA2F41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3B0DD1-CC91-46FE-A9BF-81FA7191552A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6DACD6-E514-4669-A21B-38E563A37ABA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21296B-9C21-4610-8204-5D0F24C3F59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764703-C3B7-4E85-AB25-46934CBF1E5F}"/>
              </a:ext>
            </a:extLst>
          </p:cNvPr>
          <p:cNvGrpSpPr/>
          <p:nvPr/>
        </p:nvGrpSpPr>
        <p:grpSpPr>
          <a:xfrm>
            <a:off x="4345347" y="3685088"/>
            <a:ext cx="746449" cy="767567"/>
            <a:chOff x="2407298" y="4019037"/>
            <a:chExt cx="746449" cy="7675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BF7E76-6CAE-40D6-A30D-29ED2E5074C3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87928B-D402-4EDF-9B56-D0333656706C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C875DD-2FDF-4034-88DD-8E67D750732D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FFC804-30AA-4B94-A9C2-767FADB3A667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CD0668-9EFB-4A06-93B9-14A2599B981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50477C-6F04-411F-B215-C113839A3FF8}"/>
              </a:ext>
            </a:extLst>
          </p:cNvPr>
          <p:cNvGrpSpPr/>
          <p:nvPr/>
        </p:nvGrpSpPr>
        <p:grpSpPr>
          <a:xfrm>
            <a:off x="5250830" y="3685087"/>
            <a:ext cx="746449" cy="767567"/>
            <a:chOff x="2407298" y="4019037"/>
            <a:chExt cx="746449" cy="76756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B451AD-8B1F-4398-BDA2-57B34FB4C96C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3A78691-1671-472E-A28C-AB66C3EE4899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229399-F340-4418-A738-85D7C692A499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460E1D-44D5-4B8D-8C0E-1ACCC8C8C21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F4DDFC-3D55-4FA7-869F-00F213544444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B02B829-E6A9-4F8B-9DDA-B92D75CAFD64}"/>
              </a:ext>
            </a:extLst>
          </p:cNvPr>
          <p:cNvSpPr txBox="1"/>
          <p:nvPr/>
        </p:nvSpPr>
        <p:spPr>
          <a:xfrm>
            <a:off x="1706737" y="4551594"/>
            <a:ext cx="4170971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       5 = 20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99D044-FE0C-4293-A5C9-FBD24426D6B6}"/>
              </a:ext>
            </a:extLst>
          </p:cNvPr>
          <p:cNvSpPr/>
          <p:nvPr/>
        </p:nvSpPr>
        <p:spPr>
          <a:xfrm>
            <a:off x="3098881" y="5383765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20070D1-3B8F-49C3-BC69-7461AFBE91F6}"/>
                  </a:ext>
                </a:extLst>
              </p:cNvPr>
              <p:cNvSpPr/>
              <p:nvPr/>
            </p:nvSpPr>
            <p:spPr>
              <a:xfrm>
                <a:off x="3096843" y="5373829"/>
                <a:ext cx="532259" cy="532259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24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20070D1-3B8F-49C3-BC69-7461AFBE9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43" y="5373829"/>
                <a:ext cx="532259" cy="5322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1946A7A-6606-4E8D-ADF6-74A48AAA138A}"/>
              </a:ext>
            </a:extLst>
          </p:cNvPr>
          <p:cNvSpPr txBox="1"/>
          <p:nvPr/>
        </p:nvSpPr>
        <p:spPr>
          <a:xfrm>
            <a:off x="7375381" y="3448542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08EAA-895D-4FBF-B56A-C7B495572153}"/>
              </a:ext>
            </a:extLst>
          </p:cNvPr>
          <p:cNvGrpSpPr/>
          <p:nvPr/>
        </p:nvGrpSpPr>
        <p:grpSpPr>
          <a:xfrm>
            <a:off x="8170084" y="3685092"/>
            <a:ext cx="746449" cy="767567"/>
            <a:chOff x="7763026" y="3663444"/>
            <a:chExt cx="746449" cy="7675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9C389D-E0CB-4C4B-A756-1EBD9A69F0E9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65236A6-DC4D-476E-BDA4-6C751E14CF0D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13B3B4-CF9B-4125-BE78-944CD48E361D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4C7E1C-F1CC-41B8-8E61-49D32E11F343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A1CF2E-C84E-4154-9779-43C478A2D398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4E5BA04-92FB-4C90-AFBB-7ED15BFC21E4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0E9136-E865-40DF-9931-38CD8361133C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2EAB78-32B4-4E95-B218-8B5FEFB67C66}"/>
              </a:ext>
            </a:extLst>
          </p:cNvPr>
          <p:cNvGrpSpPr/>
          <p:nvPr/>
        </p:nvGrpSpPr>
        <p:grpSpPr>
          <a:xfrm>
            <a:off x="9197843" y="3685087"/>
            <a:ext cx="746449" cy="767567"/>
            <a:chOff x="7763026" y="3663444"/>
            <a:chExt cx="746449" cy="7675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0D39EB-45AF-4720-ADE7-A853279B9B7D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68D91CF-5F76-483F-8A93-F89E1CA044DB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C20F15-8347-42FB-B0D8-FE6ED05648CE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D65309-C6FA-43E2-B9B6-170860DDB1FF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543E52-D8E7-44AF-8B12-B78EAC281FAD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810689F-BB67-4E7D-A1D2-5A7C4CE37DD6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784A472-4A32-4920-B354-1F81B38BC539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30E6E44-0401-4508-896F-EEC7518B06E7}"/>
              </a:ext>
            </a:extLst>
          </p:cNvPr>
          <p:cNvSpPr txBox="1"/>
          <p:nvPr/>
        </p:nvSpPr>
        <p:spPr>
          <a:xfrm>
            <a:off x="7365719" y="4491952"/>
            <a:ext cx="3657599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      2 = 12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4E9A54A-633A-45D3-B930-FE0772B17882}"/>
              </a:ext>
            </a:extLst>
          </p:cNvPr>
          <p:cNvSpPr/>
          <p:nvPr/>
        </p:nvSpPr>
        <p:spPr>
          <a:xfrm>
            <a:off x="8502594" y="5324126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2A1C42B-7C2C-49BD-98B6-BC075D396F68}"/>
                  </a:ext>
                </a:extLst>
              </p:cNvPr>
              <p:cNvSpPr/>
              <p:nvPr/>
            </p:nvSpPr>
            <p:spPr>
              <a:xfrm>
                <a:off x="8502593" y="5327134"/>
                <a:ext cx="532259" cy="532259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24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2A1C42B-7C2C-49BD-98B6-BC075D396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593" y="5327134"/>
                <a:ext cx="532259" cy="5322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FA67ED-F840-47A6-BD3C-623B79AED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22641-F402-4A71-AA38-F86A67E077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1" t="14322" r="35282" b="64951"/>
          <a:stretch/>
        </p:blipFill>
        <p:spPr>
          <a:xfrm>
            <a:off x="1863011" y="1533530"/>
            <a:ext cx="5256246" cy="1209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FD957C-084A-498C-8641-E41DAA66DF35}"/>
              </a:ext>
            </a:extLst>
          </p:cNvPr>
          <p:cNvGrpSpPr/>
          <p:nvPr/>
        </p:nvGrpSpPr>
        <p:grpSpPr>
          <a:xfrm>
            <a:off x="1293986" y="445865"/>
            <a:ext cx="9209029" cy="706003"/>
            <a:chOff x="1813073" y="520585"/>
            <a:chExt cx="8346768" cy="6380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1BD34B-011C-48CA-A1E6-3710FC733E7E}"/>
                </a:ext>
              </a:extLst>
            </p:cNvPr>
            <p:cNvSpPr/>
            <p:nvPr/>
          </p:nvSpPr>
          <p:spPr>
            <a:xfrm>
              <a:off x="1813073" y="520585"/>
              <a:ext cx="8346768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B7C640-8185-4709-975F-73B33055FA74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34527E-7F4D-457B-A1B3-CDB689FC1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2" t="36259" r="34751" b="40386"/>
          <a:stretch/>
        </p:blipFill>
        <p:spPr>
          <a:xfrm>
            <a:off x="1863011" y="2864497"/>
            <a:ext cx="5327780" cy="123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AA9F3-BBA5-429C-B00C-D9DF773E4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2" t="62976" r="35191" b="13669"/>
          <a:stretch/>
        </p:blipFill>
        <p:spPr>
          <a:xfrm>
            <a:off x="1863011" y="4346634"/>
            <a:ext cx="5256246" cy="1231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CCB96F7-B1B8-448A-BAE6-872177794DF2}"/>
                  </a:ext>
                </a:extLst>
              </p:cNvPr>
              <p:cNvSpPr/>
              <p:nvPr/>
            </p:nvSpPr>
            <p:spPr>
              <a:xfrm>
                <a:off x="8682134" y="1842685"/>
                <a:ext cx="1278294" cy="70600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CCB96F7-B1B8-448A-BAE6-872177794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34" y="1842685"/>
                <a:ext cx="1278294" cy="706003"/>
              </a:xfrm>
              <a:prstGeom prst="roundRect">
                <a:avLst/>
              </a:prstGeom>
              <a:blipFill>
                <a:blip r:embed="rId6"/>
                <a:stretch>
                  <a:fillRect b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C5196DE-71DE-498C-A9E1-5DBE7FBB4197}"/>
                  </a:ext>
                </a:extLst>
              </p:cNvPr>
              <p:cNvSpPr/>
              <p:nvPr/>
            </p:nvSpPr>
            <p:spPr>
              <a:xfrm>
                <a:off x="8682134" y="3136645"/>
                <a:ext cx="1278294" cy="70600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C5196DE-71DE-498C-A9E1-5DBE7FBB4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34" y="3136645"/>
                <a:ext cx="1278294" cy="706003"/>
              </a:xfrm>
              <a:prstGeom prst="roundRect">
                <a:avLst/>
              </a:prstGeom>
              <a:blipFill>
                <a:blip r:embed="rId7"/>
                <a:stretch>
                  <a:fillRect b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139A4E5-06A3-4AAC-AA74-482E9BD46AA0}"/>
                  </a:ext>
                </a:extLst>
              </p:cNvPr>
              <p:cNvSpPr/>
              <p:nvPr/>
            </p:nvSpPr>
            <p:spPr>
              <a:xfrm>
                <a:off x="8682134" y="4609453"/>
                <a:ext cx="1278294" cy="70600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139A4E5-06A3-4AAC-AA74-482E9BD46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34" y="4609453"/>
                <a:ext cx="1278294" cy="706003"/>
              </a:xfrm>
              <a:prstGeom prst="roundRect">
                <a:avLst/>
              </a:prstGeom>
              <a:blipFill>
                <a:blip r:embed="rId8"/>
                <a:stretch>
                  <a:fillRect b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F33F02-DDC5-4AE6-AE40-FDE275B5CB04}"/>
              </a:ext>
            </a:extLst>
          </p:cNvPr>
          <p:cNvCxnSpPr>
            <a:stCxn id="4" idx="3"/>
            <a:endCxn id="22" idx="1"/>
          </p:cNvCxnSpPr>
          <p:nvPr/>
        </p:nvCxnSpPr>
        <p:spPr>
          <a:xfrm>
            <a:off x="7119257" y="2138366"/>
            <a:ext cx="1562877" cy="135128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831387-9718-4176-9ED8-E448542DDB18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7190791" y="2195687"/>
            <a:ext cx="1491343" cy="128463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0ED6A1-2C5A-4698-A53C-A81FB73236C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7119257" y="4962455"/>
            <a:ext cx="1562877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BE38BCC-2001-4DC4-965C-7F01837F53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6" y="5232691"/>
            <a:ext cx="1072729" cy="12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2461 0.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3229 -0.1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99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12773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121078-528D-4F3A-A001-C72ACBED2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560EDA1-D249-4946-9E2C-F60542E25EE3}"/>
              </a:ext>
            </a:extLst>
          </p:cNvPr>
          <p:cNvGrpSpPr/>
          <p:nvPr/>
        </p:nvGrpSpPr>
        <p:grpSpPr>
          <a:xfrm>
            <a:off x="641020" y="582886"/>
            <a:ext cx="10750755" cy="706003"/>
            <a:chOff x="1813073" y="520585"/>
            <a:chExt cx="9782579" cy="638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7A71AB-B370-4254-97AE-598B8F6C94B4}"/>
                </a:ext>
              </a:extLst>
            </p:cNvPr>
            <p:cNvSpPr/>
            <p:nvPr/>
          </p:nvSpPr>
          <p:spPr>
            <a:xfrm>
              <a:off x="1813073" y="520585"/>
              <a:ext cx="9782579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Xếp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các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chấm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tròn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E07E4-580B-4DFF-B2A7-2318A9DC4666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00954-002D-412B-AB1B-192BE11BCE18}"/>
              </a:ext>
            </a:extLst>
          </p:cNvPr>
          <p:cNvGrpSpPr/>
          <p:nvPr/>
        </p:nvGrpSpPr>
        <p:grpSpPr>
          <a:xfrm>
            <a:off x="4641128" y="4017693"/>
            <a:ext cx="5355089" cy="1709114"/>
            <a:chOff x="3465765" y="3644637"/>
            <a:chExt cx="6559827" cy="18646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C9500-BA1A-4309-BC37-9A2CA4D111E6}"/>
                </a:ext>
              </a:extLst>
            </p:cNvPr>
            <p:cNvSpPr/>
            <p:nvPr/>
          </p:nvSpPr>
          <p:spPr>
            <a:xfrm>
              <a:off x="4376440" y="5145932"/>
              <a:ext cx="513611" cy="363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C5183-54C2-495A-BEF2-63DA22272E30}"/>
                </a:ext>
              </a:extLst>
            </p:cNvPr>
            <p:cNvSpPr/>
            <p:nvPr/>
          </p:nvSpPr>
          <p:spPr>
            <a:xfrm>
              <a:off x="8447513" y="5145932"/>
              <a:ext cx="513610" cy="3633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6E35130-2A1B-41DE-848F-29D402426EE0}"/>
                </a:ext>
              </a:extLst>
            </p:cNvPr>
            <p:cNvSpPr/>
            <p:nvPr/>
          </p:nvSpPr>
          <p:spPr>
            <a:xfrm>
              <a:off x="3465765" y="3644637"/>
              <a:ext cx="6559827" cy="1501297"/>
            </a:xfrm>
            <a:custGeom>
              <a:avLst/>
              <a:gdLst>
                <a:gd name="connsiteX0" fmla="*/ 0 w 3136490"/>
                <a:gd name="connsiteY0" fmla="*/ 0 h 874809"/>
                <a:gd name="connsiteX1" fmla="*/ 3136490 w 3136490"/>
                <a:gd name="connsiteY1" fmla="*/ 0 h 874809"/>
                <a:gd name="connsiteX2" fmla="*/ 3136490 w 3136490"/>
                <a:gd name="connsiteY2" fmla="*/ 874809 h 874809"/>
                <a:gd name="connsiteX3" fmla="*/ 0 w 3136490"/>
                <a:gd name="connsiteY3" fmla="*/ 874809 h 874809"/>
                <a:gd name="connsiteX4" fmla="*/ 0 w 3136490"/>
                <a:gd name="connsiteY4" fmla="*/ 0 h 874809"/>
                <a:gd name="connsiteX0" fmla="*/ 334297 w 3470787"/>
                <a:gd name="connsiteY0" fmla="*/ 0 h 1140280"/>
                <a:gd name="connsiteX1" fmla="*/ 3470787 w 3470787"/>
                <a:gd name="connsiteY1" fmla="*/ 0 h 1140280"/>
                <a:gd name="connsiteX2" fmla="*/ 3470787 w 3470787"/>
                <a:gd name="connsiteY2" fmla="*/ 874809 h 1140280"/>
                <a:gd name="connsiteX3" fmla="*/ 0 w 3470787"/>
                <a:gd name="connsiteY3" fmla="*/ 1140280 h 1140280"/>
                <a:gd name="connsiteX4" fmla="*/ 334297 w 3470787"/>
                <a:gd name="connsiteY4" fmla="*/ 0 h 1140280"/>
                <a:gd name="connsiteX0" fmla="*/ 334297 w 3805084"/>
                <a:gd name="connsiteY0" fmla="*/ 0 h 1140280"/>
                <a:gd name="connsiteX1" fmla="*/ 3470787 w 3805084"/>
                <a:gd name="connsiteY1" fmla="*/ 0 h 1140280"/>
                <a:gd name="connsiteX2" fmla="*/ 3805084 w 3805084"/>
                <a:gd name="connsiteY2" fmla="*/ 1140280 h 1140280"/>
                <a:gd name="connsiteX3" fmla="*/ 0 w 3805084"/>
                <a:gd name="connsiteY3" fmla="*/ 1140280 h 1140280"/>
                <a:gd name="connsiteX4" fmla="*/ 334297 w 3805084"/>
                <a:gd name="connsiteY4" fmla="*/ 0 h 11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084" h="1140280">
                  <a:moveTo>
                    <a:pt x="334297" y="0"/>
                  </a:moveTo>
                  <a:lnTo>
                    <a:pt x="3470787" y="0"/>
                  </a:lnTo>
                  <a:lnTo>
                    <a:pt x="3805084" y="1140280"/>
                  </a:lnTo>
                  <a:lnTo>
                    <a:pt x="0" y="1140280"/>
                  </a:lnTo>
                  <a:lnTo>
                    <a:pt x="3342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44450" h="222250"/>
              <a:bevelB w="40640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D02892-DA22-4B67-81A7-EC896C19A8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21" b="58586" l="43045" r="54533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41680" t="20808" r="43949" b="40437"/>
          <a:stretch/>
        </p:blipFill>
        <p:spPr>
          <a:xfrm>
            <a:off x="5435819" y="2720686"/>
            <a:ext cx="1481126" cy="1915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6BBEA-C1B0-4BD7-8C19-41F4FE5D85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21" b="58586" l="43045" r="68720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foregroundMark x1="65121" y1="41126" x2="65121" y2="41126"/>
                        <a14:foregroundMark x1="67889" y1="42136" x2="67889" y2="42136"/>
                        <a14:foregroundMark x1="68720" y1="30303" x2="68720" y2="30303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56397" t="21307" r="29232" b="39938"/>
          <a:stretch/>
        </p:blipFill>
        <p:spPr>
          <a:xfrm>
            <a:off x="7913720" y="2770091"/>
            <a:ext cx="1481126" cy="1915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2E173-4B28-4AD6-92C7-7DDFB472845F}"/>
              </a:ext>
            </a:extLst>
          </p:cNvPr>
          <p:cNvGrpSpPr/>
          <p:nvPr/>
        </p:nvGrpSpPr>
        <p:grpSpPr>
          <a:xfrm>
            <a:off x="5358111" y="4599606"/>
            <a:ext cx="520567" cy="507954"/>
            <a:chOff x="3846030" y="4603902"/>
            <a:chExt cx="721170" cy="70369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358B22-B636-43FB-A4FF-210E0570D705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FF445-3121-4BB7-B9C7-DF083F3812A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E5C16-3055-4754-B30B-3521DDD48EFB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11FCC4-FE1C-4D23-AC2A-172515CAE582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877E1F-286D-4F27-B6C6-3B22FA1A1B51}"/>
              </a:ext>
            </a:extLst>
          </p:cNvPr>
          <p:cNvGrpSpPr/>
          <p:nvPr/>
        </p:nvGrpSpPr>
        <p:grpSpPr>
          <a:xfrm>
            <a:off x="6245733" y="4599606"/>
            <a:ext cx="520566" cy="507954"/>
            <a:chOff x="3846030" y="4603902"/>
            <a:chExt cx="721170" cy="70369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7290EF-D4F0-4231-B39B-97A6408AEB4B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FBB56D-0AA6-4F00-9651-98B397C2963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C29451-23E4-4345-9093-B6A402139498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3F1391-4694-475C-A9A4-F87324966DB3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CCAC82-1FEE-4724-938A-BFA8141F15A3}"/>
              </a:ext>
            </a:extLst>
          </p:cNvPr>
          <p:cNvGrpSpPr/>
          <p:nvPr/>
        </p:nvGrpSpPr>
        <p:grpSpPr>
          <a:xfrm>
            <a:off x="7114211" y="4599606"/>
            <a:ext cx="520566" cy="507954"/>
            <a:chOff x="3846030" y="4603902"/>
            <a:chExt cx="721170" cy="7036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EBBB6-455C-4375-A592-CD38617F823A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1AEA8C-A6CE-411B-85A1-D91D0BA4E6B6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96C73F-6546-4DCD-93A4-A7B4E5C5A6EE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2063B0-7653-438A-8511-A9A95E30132C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7D3DED-32D3-4767-AEEB-3601BC812BBE}"/>
              </a:ext>
            </a:extLst>
          </p:cNvPr>
          <p:cNvGrpSpPr/>
          <p:nvPr/>
        </p:nvGrpSpPr>
        <p:grpSpPr>
          <a:xfrm>
            <a:off x="8000694" y="4599606"/>
            <a:ext cx="520566" cy="507954"/>
            <a:chOff x="3846030" y="4603902"/>
            <a:chExt cx="721170" cy="70369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E1F384-961E-40A9-B62F-14608241B71D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19F1E0-7FDD-4F31-B4F0-5F1B5A729859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CC4A4-73DF-498C-8B61-F2036C10EF24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0DE2BF-399D-4337-A13F-B4167107935F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31A4B5-8AAA-4CE3-AD5A-92C403BC3B20}"/>
              </a:ext>
            </a:extLst>
          </p:cNvPr>
          <p:cNvGrpSpPr/>
          <p:nvPr/>
        </p:nvGrpSpPr>
        <p:grpSpPr>
          <a:xfrm>
            <a:off x="8908614" y="4599606"/>
            <a:ext cx="520566" cy="507954"/>
            <a:chOff x="3846030" y="4603902"/>
            <a:chExt cx="721170" cy="70369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FDE77D-A9DA-43D3-8346-82F3AC241DFC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6BA625-7340-4C81-B231-8AAFAA98B457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DA5D66-88ED-44E1-B7D7-136611AC71D2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389DB3-0BFA-4AF4-B8DF-7113959C33ED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20294D-FBC4-4041-B052-675FA0E314DE}"/>
              </a:ext>
            </a:extLst>
          </p:cNvPr>
          <p:cNvGrpSpPr/>
          <p:nvPr/>
        </p:nvGrpSpPr>
        <p:grpSpPr>
          <a:xfrm>
            <a:off x="3982965" y="1839841"/>
            <a:ext cx="1974710" cy="669988"/>
            <a:chOff x="1888654" y="942117"/>
            <a:chExt cx="2438511" cy="914947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AD2E7EA0-F7A1-4C39-BBA0-6E2639C6CCAA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51982"/>
                <a:gd name="adj2" fmla="val 64362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8718A23-0D63-4D14-9B7D-50547916C12E}"/>
                    </a:ext>
                  </a:extLst>
                </p:cNvPr>
                <p:cNvSpPr txBox="1"/>
                <p:nvPr/>
              </p:nvSpPr>
              <p:spPr>
                <a:xfrm>
                  <a:off x="1888654" y="1098251"/>
                  <a:ext cx="2438511" cy="714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UTM Avo" panose="02040603050506020204" pitchFamily="18" charset="0"/>
                      <a:cs typeface="Arial" panose="020B0604020202020204" pitchFamily="34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 smtClean="0">
                      <a:latin typeface="UTM Avo" panose="0204060305050602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latin typeface="UTM Avo" panose="02040603050506020204" pitchFamily="18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8718A23-0D63-4D14-9B7D-50547916C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654" y="1098251"/>
                  <a:ext cx="2438511" cy="714518"/>
                </a:xfrm>
                <a:prstGeom prst="rect">
                  <a:avLst/>
                </a:prstGeom>
                <a:blipFill>
                  <a:blip r:embed="rId7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3DE680-ED62-49E9-AA17-3C697319DF0C}"/>
              </a:ext>
            </a:extLst>
          </p:cNvPr>
          <p:cNvGrpSpPr/>
          <p:nvPr/>
        </p:nvGrpSpPr>
        <p:grpSpPr>
          <a:xfrm>
            <a:off x="8000694" y="1670571"/>
            <a:ext cx="3634836" cy="951439"/>
            <a:chOff x="961703" y="668761"/>
            <a:chExt cx="3959589" cy="951439"/>
          </a:xfrm>
        </p:grpSpPr>
        <p:sp>
          <p:nvSpPr>
            <p:cNvPr id="46" name="Speech Bubble: Oval 45">
              <a:extLst>
                <a:ext uri="{FF2B5EF4-FFF2-40B4-BE49-F238E27FC236}">
                  <a16:creationId xmlns:a16="http://schemas.microsoft.com/office/drawing/2014/main" id="{61D30BEE-1343-4BB9-8FDC-D27260C0B4F0}"/>
                </a:ext>
              </a:extLst>
            </p:cNvPr>
            <p:cNvSpPr/>
            <p:nvPr/>
          </p:nvSpPr>
          <p:spPr>
            <a:xfrm>
              <a:off x="961703" y="668761"/>
              <a:ext cx="3959589" cy="951439"/>
            </a:xfrm>
            <a:prstGeom prst="wedgeEllipseCallout">
              <a:avLst>
                <a:gd name="adj1" fmla="val -29406"/>
                <a:gd name="adj2" fmla="val 7300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41FC90-9534-46FB-8757-B89CAF659386}"/>
                </a:ext>
              </a:extLst>
            </p:cNvPr>
            <p:cNvSpPr txBox="1"/>
            <p:nvPr/>
          </p:nvSpPr>
          <p:spPr>
            <a:xfrm>
              <a:off x="1181884" y="870889"/>
              <a:ext cx="3643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lần</a:t>
              </a:r>
              <a:endParaRPr lang="en-US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A1D03B6-7574-4779-B9A1-18ED3AAE8882}"/>
              </a:ext>
            </a:extLst>
          </p:cNvPr>
          <p:cNvGrpSpPr/>
          <p:nvPr/>
        </p:nvGrpSpPr>
        <p:grpSpPr>
          <a:xfrm>
            <a:off x="3624387" y="1779661"/>
            <a:ext cx="735495" cy="705592"/>
            <a:chOff x="3796748" y="1868557"/>
            <a:chExt cx="735495" cy="70559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51C3D9-4F8F-46CC-A542-4FE0147C432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AC48E1-0ED2-4814-BD50-7374CDAAB46E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68493D-E80D-4ABD-81C0-4190E61904C7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095A2B-A7C1-46F6-8F5F-3B2EFC5625D4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679DB642-D027-46A9-A986-68D3A3DC1462}"/>
                  </a:ext>
                </a:extLst>
              </p:cNvPr>
              <p:cNvSpPr/>
              <p:nvPr/>
            </p:nvSpPr>
            <p:spPr>
              <a:xfrm>
                <a:off x="1563336" y="1779618"/>
                <a:ext cx="1330693" cy="705679"/>
              </a:xfrm>
              <a:prstGeom prst="roundRect">
                <a:avLst/>
              </a:prstGeom>
              <a:solidFill>
                <a:srgbClr val="FF99CC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</mc:Choice>
        <mc:Fallback xmlns=""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679DB642-D027-46A9-A986-68D3A3DC1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36" y="1779618"/>
                <a:ext cx="1330693" cy="705679"/>
              </a:xfrm>
              <a:prstGeom prst="roundRect">
                <a:avLst/>
              </a:prstGeom>
              <a:blipFill>
                <a:blip r:embed="rId8"/>
                <a:stretch>
                  <a:fillRect b="-7438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F3CF4174-EB11-40C4-A9BD-FAEFC37CD514}"/>
                  </a:ext>
                </a:extLst>
              </p:cNvPr>
              <p:cNvSpPr/>
              <p:nvPr/>
            </p:nvSpPr>
            <p:spPr>
              <a:xfrm>
                <a:off x="1563336" y="2810630"/>
                <a:ext cx="1330693" cy="705679"/>
              </a:xfrm>
              <a:prstGeom prst="roundRect">
                <a:avLst/>
              </a:prstGeom>
              <a:solidFill>
                <a:srgbClr val="FF99CC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F3CF4174-EB11-40C4-A9BD-FAEFC37CD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36" y="2810630"/>
                <a:ext cx="1330693" cy="705679"/>
              </a:xfrm>
              <a:prstGeom prst="roundRect">
                <a:avLst/>
              </a:prstGeom>
              <a:blipFill>
                <a:blip r:embed="rId9"/>
                <a:stretch>
                  <a:fillRect b="-7438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D63FD391-713C-4D94-9F36-1B6F1DEA03B0}"/>
                  </a:ext>
                </a:extLst>
              </p:cNvPr>
              <p:cNvSpPr/>
              <p:nvPr/>
            </p:nvSpPr>
            <p:spPr>
              <a:xfrm>
                <a:off x="1554944" y="3825511"/>
                <a:ext cx="1330693" cy="705679"/>
              </a:xfrm>
              <a:prstGeom prst="roundRect">
                <a:avLst/>
              </a:prstGeom>
              <a:solidFill>
                <a:srgbClr val="FF99CC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D63FD391-713C-4D94-9F36-1B6F1DEA0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944" y="3825511"/>
                <a:ext cx="1330693" cy="705679"/>
              </a:xfrm>
              <a:prstGeom prst="roundRect">
                <a:avLst/>
              </a:prstGeom>
              <a:blipFill>
                <a:blip r:embed="rId10"/>
                <a:stretch>
                  <a:fillRect b="-8333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D1E06557-B487-4863-926B-C0AE43E31C01}"/>
                  </a:ext>
                </a:extLst>
              </p:cNvPr>
              <p:cNvSpPr/>
              <p:nvPr/>
            </p:nvSpPr>
            <p:spPr>
              <a:xfrm>
                <a:off x="1545330" y="4842658"/>
                <a:ext cx="1330693" cy="705679"/>
              </a:xfrm>
              <a:prstGeom prst="roundRect">
                <a:avLst/>
              </a:prstGeom>
              <a:solidFill>
                <a:srgbClr val="FF99CC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00CC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D1E06557-B487-4863-926B-C0AE43E31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30" y="4842658"/>
                <a:ext cx="1330693" cy="705679"/>
              </a:xfrm>
              <a:prstGeom prst="roundRect">
                <a:avLst/>
              </a:prstGeom>
              <a:blipFill>
                <a:blip r:embed="rId11"/>
                <a:stretch>
                  <a:fillRect b="-8264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C8B067-D11D-4F26-A2E6-E6DFDDF80983}"/>
              </a:ext>
            </a:extLst>
          </p:cNvPr>
          <p:cNvGrpSpPr/>
          <p:nvPr/>
        </p:nvGrpSpPr>
        <p:grpSpPr>
          <a:xfrm>
            <a:off x="5090241" y="1779661"/>
            <a:ext cx="735495" cy="705592"/>
            <a:chOff x="3796748" y="1868557"/>
            <a:chExt cx="735495" cy="70559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7BCE48-8B02-42B2-830C-F45F8871053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0089857-9873-49E0-81D5-DFF62CDF438D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11401C2-9B09-42A6-ABC4-3603E08F0C1E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A27385-8DE5-4D3C-ABAB-C2ECA805C3AB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51F1CC2-776B-4B4E-BA97-A3DFE58DA94A}"/>
              </a:ext>
            </a:extLst>
          </p:cNvPr>
          <p:cNvGrpSpPr/>
          <p:nvPr/>
        </p:nvGrpSpPr>
        <p:grpSpPr>
          <a:xfrm>
            <a:off x="3617958" y="2810673"/>
            <a:ext cx="735495" cy="705592"/>
            <a:chOff x="3796748" y="1868557"/>
            <a:chExt cx="735495" cy="705592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B0B227A-15C3-4626-80D3-88053AE6951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9DE867E-8612-4F70-BF79-0ADA77E8B827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93F8FF-2A8D-48EE-A992-8F92F70E820E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3429A56-759D-4AE8-901B-A063C2B9EFEE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70F6BE-644D-4060-B6D2-07393BBDB6C3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F62DAE-13C0-473E-83C7-49BDD229F680}"/>
              </a:ext>
            </a:extLst>
          </p:cNvPr>
          <p:cNvGrpSpPr/>
          <p:nvPr/>
        </p:nvGrpSpPr>
        <p:grpSpPr>
          <a:xfrm>
            <a:off x="5077382" y="2810673"/>
            <a:ext cx="735495" cy="705592"/>
            <a:chOff x="3796748" y="1868557"/>
            <a:chExt cx="735495" cy="70559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0B5EB9E-8D2E-4879-BE49-9A6D221C94B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FF49172-8329-4C86-81F8-4FCE17906FA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6D20039-3C55-4BD8-B638-BE696C566410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62D29F6-CA4D-412E-83C8-EEE19A539128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D26D013-7C82-445C-8BE7-C5633EA76BE1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D669718-692B-4288-BD39-C213CD79093F}"/>
              </a:ext>
            </a:extLst>
          </p:cNvPr>
          <p:cNvGrpSpPr/>
          <p:nvPr/>
        </p:nvGrpSpPr>
        <p:grpSpPr>
          <a:xfrm>
            <a:off x="6536806" y="2810673"/>
            <a:ext cx="735495" cy="705592"/>
            <a:chOff x="3796748" y="1868557"/>
            <a:chExt cx="735495" cy="70559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8295B2A-B590-4F46-80BA-453A0CFBBE5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8C0B9FF-8EF6-4202-B38F-B2E0AA744DF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48BE473-91B7-463A-8F4E-C2A80003C88C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A9F1BCA-1682-4C11-9B9B-EA369BE8F871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B39F8C3-0C62-42E2-A20F-043E0A2E0CD9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DA7D9B3-D725-4886-9BA2-7261F67AFE92}"/>
              </a:ext>
            </a:extLst>
          </p:cNvPr>
          <p:cNvGrpSpPr/>
          <p:nvPr/>
        </p:nvGrpSpPr>
        <p:grpSpPr>
          <a:xfrm>
            <a:off x="3595181" y="3825554"/>
            <a:ext cx="735495" cy="705592"/>
            <a:chOff x="3796748" y="1868557"/>
            <a:chExt cx="735495" cy="70559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422150-4E79-42D1-9D5B-AD988955AB8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4E1DED4-5ED8-427D-A856-4401DBB2334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3D97C6-E312-4795-9851-61E1565B1235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7FEA4D5-EE76-487C-AA38-9DC0E0333F7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8865BEB-4DD7-408E-9BD9-9ED736B50456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C6F8C79-4D30-4DA9-AC82-10FD87007A5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5E4A40-5B8A-408B-BB76-5FB5296A68AC}"/>
              </a:ext>
            </a:extLst>
          </p:cNvPr>
          <p:cNvGrpSpPr/>
          <p:nvPr/>
        </p:nvGrpSpPr>
        <p:grpSpPr>
          <a:xfrm>
            <a:off x="5040220" y="3825554"/>
            <a:ext cx="735495" cy="705592"/>
            <a:chOff x="3796748" y="1868557"/>
            <a:chExt cx="735495" cy="705592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DF8C070-3277-47C8-9402-CE3A50314A8B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80B8EB3-2B9B-4531-8947-5F36379E20F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319E90F-BF2B-45D8-9E6E-5EB1F0981329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DC43F91-AB12-4889-B8E4-8F78FEA13E7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D725402-EBFC-46A8-B0CA-8A31EFF63AE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BE54EEC-6CEB-4B36-9ED9-64872E73144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778545-0587-4257-9145-2EF97C865374}"/>
              </a:ext>
            </a:extLst>
          </p:cNvPr>
          <p:cNvGrpSpPr/>
          <p:nvPr/>
        </p:nvGrpSpPr>
        <p:grpSpPr>
          <a:xfrm>
            <a:off x="6485259" y="3825554"/>
            <a:ext cx="735495" cy="705592"/>
            <a:chOff x="3796748" y="1868557"/>
            <a:chExt cx="735495" cy="70559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BA76B99-3AE1-4A9D-BF19-F0A592BD5EC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0CA57EC-B67B-4D8D-8E91-EB61213BA895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19B907-3A86-401E-A43A-69372A193DA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9308716-48A6-48DD-B7AA-E72B6567AB1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E4D9BB1-3796-441B-8B8E-FF036824A102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75DE26D-DB54-47E9-9B79-C30C1424F0E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858447-B5E2-42EA-9B24-C5776FA91713}"/>
              </a:ext>
            </a:extLst>
          </p:cNvPr>
          <p:cNvGrpSpPr/>
          <p:nvPr/>
        </p:nvGrpSpPr>
        <p:grpSpPr>
          <a:xfrm>
            <a:off x="7930300" y="3825554"/>
            <a:ext cx="735495" cy="705592"/>
            <a:chOff x="3796748" y="1868557"/>
            <a:chExt cx="735495" cy="70559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AFFE71-2EF6-439C-84B3-D6CC8A8AA0F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6D40931-F09A-4232-9D3C-F375AAD9C48E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4F8098C-AC5A-43C1-816A-5836E0255068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57A423F-8A25-4F56-9143-34335CD8932A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1606D3B-441C-4F93-98A7-B9D4B749C27F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4E4934-D48B-4C93-987E-D6FB2AAE4D76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5D45B58-DE91-41CF-9C42-2932B737AA21}"/>
              </a:ext>
            </a:extLst>
          </p:cNvPr>
          <p:cNvGrpSpPr/>
          <p:nvPr/>
        </p:nvGrpSpPr>
        <p:grpSpPr>
          <a:xfrm>
            <a:off x="3618622" y="4842702"/>
            <a:ext cx="735495" cy="705592"/>
            <a:chOff x="3796748" y="1868557"/>
            <a:chExt cx="735495" cy="70559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1772B07-16CE-45E3-9BFC-8CB7070E702D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480A345-2F7A-4471-9ABD-A48EF0FEB1D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80B2C2B-A61E-4D04-ADD9-96533D4912F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7425359-142F-4878-8BE5-F45C7A662E65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AAB56E3-4E71-4C84-B3C4-D56BD61A2287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39E0934-E755-4ACB-920B-B5160133805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ED166EB-45F9-4167-8795-9AE7478F64F1}"/>
              </a:ext>
            </a:extLst>
          </p:cNvPr>
          <p:cNvGrpSpPr/>
          <p:nvPr/>
        </p:nvGrpSpPr>
        <p:grpSpPr>
          <a:xfrm>
            <a:off x="5056611" y="4842702"/>
            <a:ext cx="735495" cy="705592"/>
            <a:chOff x="3796748" y="1868557"/>
            <a:chExt cx="735495" cy="7055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447C9C5-DE01-4727-980E-27C5BB00F72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0A37E4F-0E5C-41A2-AD6E-322ED584B5B9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4FE83FE-8F48-49E4-837D-8BEB0AC05C2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8464A76-18E7-47EE-A3A3-98DFD77765C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3FA10C3-2516-40A6-87A1-7D0D679969C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F87AD08-B664-4736-9F65-F6D015779162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1F4E4E-58F6-4465-9549-219BABA2DA95}"/>
              </a:ext>
            </a:extLst>
          </p:cNvPr>
          <p:cNvGrpSpPr/>
          <p:nvPr/>
        </p:nvGrpSpPr>
        <p:grpSpPr>
          <a:xfrm>
            <a:off x="6494600" y="4842702"/>
            <a:ext cx="735495" cy="705592"/>
            <a:chOff x="3796748" y="1868557"/>
            <a:chExt cx="735495" cy="70559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5157BBB-1F53-4865-B974-6A2265FA233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503365A-F1FF-45D9-9249-D55ABD12D7CD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93F51C-9A4D-4A67-B0EA-063E1DB6DF4F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F08AD7B-DC4D-43B7-8D33-57245DAC6DE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C939EDF-F314-43E7-8FB9-47FC7FB82DED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99D5A31-719B-462A-A6F5-F9EFEA0A4625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1E85FD-A956-4D4A-AFC0-FC5CC2F90FB7}"/>
              </a:ext>
            </a:extLst>
          </p:cNvPr>
          <p:cNvGrpSpPr/>
          <p:nvPr/>
        </p:nvGrpSpPr>
        <p:grpSpPr>
          <a:xfrm>
            <a:off x="7932589" y="4842702"/>
            <a:ext cx="735495" cy="705592"/>
            <a:chOff x="3796748" y="1868557"/>
            <a:chExt cx="735495" cy="70559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8A3872-FC1C-480F-B9EE-CA96BDF86BF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F1794EE-3C02-4DB0-B641-5A52DB7F3294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80A9322-C278-4AED-90AF-DF7AA9F911B7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C83990A-56CB-44AF-A85F-5DE35C3F13B0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BA39872-4073-4330-BC5C-EB8E705EB904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8014323-50CC-4054-8567-7889DC417341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FE7DDDC-FF6E-43BC-9B76-318BB0FFACDF}"/>
              </a:ext>
            </a:extLst>
          </p:cNvPr>
          <p:cNvGrpSpPr/>
          <p:nvPr/>
        </p:nvGrpSpPr>
        <p:grpSpPr>
          <a:xfrm>
            <a:off x="9370576" y="4842702"/>
            <a:ext cx="735495" cy="705592"/>
            <a:chOff x="3796748" y="1868557"/>
            <a:chExt cx="735495" cy="705592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A2C6556-FFFC-4662-BE2F-17A3A83B85B9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C0A88A7-8919-4382-859A-84E4DE77E12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0115810-CE47-45DB-B24E-0E3C67182A42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5DD24A4-90A4-47F3-94A4-8496873A932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BAEB156-4FAC-4287-B1BE-BA3002A0EF3B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834ADD-39EE-4CBA-B71B-1C629A80972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0DA8A-CD0B-417D-966C-ED5974B1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649675" y="645007"/>
            <a:ext cx="10821889" cy="1006526"/>
          </a:xfrm>
          <a:prstGeom prst="roundRect">
            <a:avLst>
              <a:gd name="adj" fmla="val 3593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a. 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 tranh rồi thảo luận về phép tính của </a:t>
            </a:r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Quân và 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Thư. </a:t>
            </a:r>
            <a:endParaRPr lang="en-US" sz="2800" b="1" dirty="0" smtClean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Theo 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em, bạn nào nêu phép tính đúng?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92ADF-E9F2-47A4-B685-AFA608CA0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95" b="55756" l="30000" r="70455">
                        <a14:foregroundMark x1="39470" y1="27462" x2="39470" y2="27462"/>
                        <a14:foregroundMark x1="32727" y1="34258" x2="32727" y2="34258"/>
                        <a14:foregroundMark x1="34470" y1="27462" x2="34470" y2="27462"/>
                        <a14:foregroundMark x1="32576" y1="29126" x2="32576" y2="29126"/>
                        <a14:foregroundMark x1="31894" y1="32732" x2="32121" y2="39667"/>
                        <a14:foregroundMark x1="30758" y1="36616" x2="30758" y2="36616"/>
                        <a14:foregroundMark x1="31894" y1="41470" x2="31894" y2="41470"/>
                        <a14:foregroundMark x1="46742" y1="29265" x2="45985" y2="43412"/>
                        <a14:foregroundMark x1="38864" y1="22469" x2="52727" y2="34813"/>
                        <a14:foregroundMark x1="37652" y1="25104" x2="58485" y2="42857"/>
                        <a14:foregroundMark x1="58485" y1="42857" x2="58485" y2="42857"/>
                        <a14:foregroundMark x1="51894" y1="30374" x2="64394" y2="28017"/>
                        <a14:foregroundMark x1="64394" y1="28017" x2="64848" y2="28017"/>
                        <a14:foregroundMark x1="62576" y1="22746" x2="51515" y2="32732"/>
                        <a14:foregroundMark x1="60909" y1="24827" x2="70530" y2="43551"/>
                        <a14:foregroundMark x1="68182" y1="30374" x2="70606" y2="40777"/>
                        <a14:foregroundMark x1="56742" y1="32178" x2="56742" y2="32178"/>
                        <a14:foregroundMark x1="55303" y1="30374" x2="56212" y2="46186"/>
                        <a14:foregroundMark x1="53788" y1="45492" x2="53788" y2="45492"/>
                        <a14:foregroundMark x1="54242" y1="45908" x2="54318" y2="46602"/>
                        <a14:foregroundMark x1="55000" y1="47989" x2="55000" y2="47989"/>
                        <a14:foregroundMark x1="60152" y1="51456" x2="60152" y2="51456"/>
                        <a14:foregroundMark x1="59167" y1="55756" x2="59167" y2="55756"/>
                        <a14:foregroundMark x1="61591" y1="53259" x2="61591" y2="53259"/>
                        <a14:foregroundMark x1="69470" y1="41193" x2="66061" y2="50208"/>
                        <a14:foregroundMark x1="61515" y1="47989" x2="61818" y2="54092"/>
                        <a14:foregroundMark x1="44773" y1="42857" x2="46894" y2="50208"/>
                        <a14:foregroundMark x1="41818" y1="45770" x2="42121" y2="53814"/>
                        <a14:foregroundMark x1="36364" y1="48682" x2="38409" y2="54369"/>
                        <a14:foregroundMark x1="30000" y1="43828" x2="30000" y2="43828"/>
                        <a14:foregroundMark x1="33333" y1="26630" x2="33333" y2="26630"/>
                        <a14:foregroundMark x1="62955" y1="21914" x2="62955" y2="21914"/>
                        <a14:foregroundMark x1="64545" y1="20804" x2="64545" y2="20804"/>
                        <a14:foregroundMark x1="60227" y1="19695" x2="60227" y2="19695"/>
                        <a14:foregroundMark x1="53864" y1="42996" x2="53864" y2="42996"/>
                        <a14:foregroundMark x1="59545" y1="55201" x2="59545" y2="55201"/>
                        <a14:foregroundMark x1="68409" y1="46602" x2="68409" y2="46602"/>
                        <a14:foregroundMark x1="36818" y1="53814" x2="36818" y2="53814"/>
                      </a14:backgroundRemoval>
                    </a14:imgEffect>
                  </a14:imgLayer>
                </a14:imgProps>
              </a:ext>
            </a:extLst>
          </a:blip>
          <a:srcRect l="29394" t="19723" r="27681" b="43593"/>
          <a:stretch/>
        </p:blipFill>
        <p:spPr>
          <a:xfrm>
            <a:off x="4367860" y="2166842"/>
            <a:ext cx="3719450" cy="17362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3A2F971-38E1-4CB9-A99F-ED09D88A360C}"/>
              </a:ext>
            </a:extLst>
          </p:cNvPr>
          <p:cNvGrpSpPr/>
          <p:nvPr/>
        </p:nvGrpSpPr>
        <p:grpSpPr>
          <a:xfrm>
            <a:off x="1472672" y="1877165"/>
            <a:ext cx="2522383" cy="796599"/>
            <a:chOff x="1888654" y="942117"/>
            <a:chExt cx="2438511" cy="914947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BB3A539-4EC3-4D65-A33D-266213FD30CF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-25434"/>
                <a:gd name="adj2" fmla="val 675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48F61B-5C72-4CE6-8441-66DBF913F5D0}"/>
                    </a:ext>
                  </a:extLst>
                </p:cNvPr>
                <p:cNvSpPr txBox="1"/>
                <p:nvPr/>
              </p:nvSpPr>
              <p:spPr>
                <a:xfrm>
                  <a:off x="1888654" y="1098251"/>
                  <a:ext cx="2438511" cy="600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atin typeface="UTM Avo" panose="02040603050506020204" pitchFamily="18" charset="0"/>
                      <a:cs typeface="Arial" panose="020B0604020202020204" pitchFamily="34" charset="0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 smtClean="0">
                      <a:latin typeface="UTM Avo" panose="02040603050506020204" pitchFamily="18" charset="0"/>
                      <a:cs typeface="Arial" panose="020B0604020202020204" pitchFamily="34" charset="0"/>
                    </a:rPr>
                    <a:t> 2</a:t>
                  </a:r>
                  <a:endParaRPr lang="en-US" sz="2800" b="1" dirty="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48F61B-5C72-4CE6-8441-66DBF913F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654" y="1098251"/>
                  <a:ext cx="2438511" cy="600953"/>
                </a:xfrm>
                <a:prstGeom prst="rect">
                  <a:avLst/>
                </a:prstGeom>
                <a:blipFill>
                  <a:blip r:embed="rId6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6C2A4-3E70-4C54-9AED-0A805A73990A}"/>
              </a:ext>
            </a:extLst>
          </p:cNvPr>
          <p:cNvGrpSpPr/>
          <p:nvPr/>
        </p:nvGrpSpPr>
        <p:grpSpPr>
          <a:xfrm>
            <a:off x="8272837" y="1768543"/>
            <a:ext cx="2057706" cy="796599"/>
            <a:chOff x="961703" y="668761"/>
            <a:chExt cx="3360496" cy="796599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E76C791C-7125-4343-9A59-C6B251515FFE}"/>
                </a:ext>
              </a:extLst>
            </p:cNvPr>
            <p:cNvSpPr/>
            <p:nvPr/>
          </p:nvSpPr>
          <p:spPr>
            <a:xfrm>
              <a:off x="961703" y="668761"/>
              <a:ext cx="3360496" cy="796599"/>
            </a:xfrm>
            <a:prstGeom prst="wedgeEllipseCallout">
              <a:avLst>
                <a:gd name="adj1" fmla="val 33036"/>
                <a:gd name="adj2" fmla="val 6998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UTM Avo" panose="0204060305050602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6FEBA-3628-4C0E-937B-57BCEE3FC019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6 + 2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F6F8E0-21E1-4623-8BD6-42F7D80C4562}"/>
              </a:ext>
            </a:extLst>
          </p:cNvPr>
          <p:cNvGrpSpPr/>
          <p:nvPr/>
        </p:nvGrpSpPr>
        <p:grpSpPr>
          <a:xfrm>
            <a:off x="1099867" y="2641328"/>
            <a:ext cx="3162814" cy="2856864"/>
            <a:chOff x="1012782" y="2347414"/>
            <a:chExt cx="3162814" cy="28568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C0BDE-2AE1-4C99-92DE-CED10DCA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6" t="-3945" r="-2333" b="7150"/>
            <a:stretch/>
          </p:blipFill>
          <p:spPr>
            <a:xfrm flipH="1">
              <a:off x="1012782" y="2347414"/>
              <a:ext cx="1747701" cy="285686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23EDB-124E-4FAF-86CF-6631741EFC84}"/>
                </a:ext>
              </a:extLst>
            </p:cNvPr>
            <p:cNvSpPr txBox="1"/>
            <p:nvPr/>
          </p:nvSpPr>
          <p:spPr>
            <a:xfrm>
              <a:off x="1653213" y="4320875"/>
              <a:ext cx="252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Quân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A5F33-3349-4EBF-9592-FBDBEB20ECF7}"/>
              </a:ext>
            </a:extLst>
          </p:cNvPr>
          <p:cNvGrpSpPr/>
          <p:nvPr/>
        </p:nvGrpSpPr>
        <p:grpSpPr>
          <a:xfrm>
            <a:off x="8103491" y="2838603"/>
            <a:ext cx="2749564" cy="2856864"/>
            <a:chOff x="8016406" y="2544689"/>
            <a:chExt cx="2749564" cy="28568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3BC408-3325-49C3-93F1-9F8CA51B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64" t="-2006" r="54427" b="5211"/>
            <a:stretch/>
          </p:blipFill>
          <p:spPr>
            <a:xfrm>
              <a:off x="9106100" y="2544689"/>
              <a:ext cx="1659870" cy="285686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3FA04C-41BE-45D3-B3F4-DFAC25626108}"/>
                </a:ext>
              </a:extLst>
            </p:cNvPr>
            <p:cNvSpPr txBox="1"/>
            <p:nvPr/>
          </p:nvSpPr>
          <p:spPr>
            <a:xfrm>
              <a:off x="8016406" y="4331360"/>
              <a:ext cx="1659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Thư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BB57B4E-DE7C-411F-ADAE-458F5892ED8A}"/>
              </a:ext>
            </a:extLst>
          </p:cNvPr>
          <p:cNvSpPr/>
          <p:nvPr/>
        </p:nvSpPr>
        <p:spPr>
          <a:xfrm>
            <a:off x="748262" y="762023"/>
            <a:ext cx="703209" cy="636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C957DA-AED1-4855-B59D-FC1809C6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-110837"/>
            <a:ext cx="12192000" cy="6400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63AB78-A897-4F64-9BC9-AA5B7C99EB4B}"/>
              </a:ext>
            </a:extLst>
          </p:cNvPr>
          <p:cNvSpPr/>
          <p:nvPr/>
        </p:nvSpPr>
        <p:spPr>
          <a:xfrm>
            <a:off x="1147673" y="536998"/>
            <a:ext cx="10102218" cy="1006526"/>
          </a:xfrm>
          <a:prstGeom prst="roundRect">
            <a:avLst>
              <a:gd name="adj" fmla="val 35934"/>
            </a:avLst>
          </a:prstGeom>
          <a:solidFill>
            <a:schemeClr val="accent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b. Kể một tình huống có sử dụng </a:t>
            </a:r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 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 trong thực tế.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ADE37-945E-4927-BACC-17A30C7B72A0}"/>
              </a:ext>
            </a:extLst>
          </p:cNvPr>
          <p:cNvGrpSpPr/>
          <p:nvPr/>
        </p:nvGrpSpPr>
        <p:grpSpPr>
          <a:xfrm>
            <a:off x="9144000" y="4197927"/>
            <a:ext cx="2279901" cy="1866061"/>
            <a:chOff x="3968028" y="2296237"/>
            <a:chExt cx="4469399" cy="33197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499594-A7FC-4044-9DE6-0B93A3B5A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622" y="2296237"/>
              <a:ext cx="3624262" cy="295977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369162-0999-4E15-B5F7-F33ECAC23BE1}"/>
                </a:ext>
              </a:extLst>
            </p:cNvPr>
            <p:cNvGrpSpPr/>
            <p:nvPr/>
          </p:nvGrpSpPr>
          <p:grpSpPr>
            <a:xfrm>
              <a:off x="3968028" y="4692388"/>
              <a:ext cx="4469399" cy="923637"/>
              <a:chOff x="3465765" y="3644637"/>
              <a:chExt cx="6559827" cy="1864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4F1677-9CEA-4586-B27A-FDBB6399BE58}"/>
                  </a:ext>
                </a:extLst>
              </p:cNvPr>
              <p:cNvSpPr/>
              <p:nvPr/>
            </p:nvSpPr>
            <p:spPr>
              <a:xfrm>
                <a:off x="4376440" y="5145932"/>
                <a:ext cx="513611" cy="3633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30F105-CB9D-4950-BFBF-EAADCE6C2C15}"/>
                  </a:ext>
                </a:extLst>
              </p:cNvPr>
              <p:cNvSpPr/>
              <p:nvPr/>
            </p:nvSpPr>
            <p:spPr>
              <a:xfrm>
                <a:off x="8447513" y="5145932"/>
                <a:ext cx="513610" cy="3633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6BD4D044-901F-4012-88DF-CAD1CF53AF1E}"/>
                  </a:ext>
                </a:extLst>
              </p:cNvPr>
              <p:cNvSpPr/>
              <p:nvPr/>
            </p:nvSpPr>
            <p:spPr>
              <a:xfrm>
                <a:off x="3465765" y="3644637"/>
                <a:ext cx="6559827" cy="1501297"/>
              </a:xfrm>
              <a:custGeom>
                <a:avLst/>
                <a:gdLst>
                  <a:gd name="connsiteX0" fmla="*/ 0 w 3136490"/>
                  <a:gd name="connsiteY0" fmla="*/ 0 h 874809"/>
                  <a:gd name="connsiteX1" fmla="*/ 3136490 w 3136490"/>
                  <a:gd name="connsiteY1" fmla="*/ 0 h 874809"/>
                  <a:gd name="connsiteX2" fmla="*/ 3136490 w 3136490"/>
                  <a:gd name="connsiteY2" fmla="*/ 874809 h 874809"/>
                  <a:gd name="connsiteX3" fmla="*/ 0 w 3136490"/>
                  <a:gd name="connsiteY3" fmla="*/ 874809 h 874809"/>
                  <a:gd name="connsiteX4" fmla="*/ 0 w 3136490"/>
                  <a:gd name="connsiteY4" fmla="*/ 0 h 874809"/>
                  <a:gd name="connsiteX0" fmla="*/ 334297 w 3470787"/>
                  <a:gd name="connsiteY0" fmla="*/ 0 h 1140280"/>
                  <a:gd name="connsiteX1" fmla="*/ 3470787 w 3470787"/>
                  <a:gd name="connsiteY1" fmla="*/ 0 h 1140280"/>
                  <a:gd name="connsiteX2" fmla="*/ 3470787 w 3470787"/>
                  <a:gd name="connsiteY2" fmla="*/ 874809 h 1140280"/>
                  <a:gd name="connsiteX3" fmla="*/ 0 w 3470787"/>
                  <a:gd name="connsiteY3" fmla="*/ 1140280 h 1140280"/>
                  <a:gd name="connsiteX4" fmla="*/ 334297 w 3470787"/>
                  <a:gd name="connsiteY4" fmla="*/ 0 h 1140280"/>
                  <a:gd name="connsiteX0" fmla="*/ 334297 w 3805084"/>
                  <a:gd name="connsiteY0" fmla="*/ 0 h 1140280"/>
                  <a:gd name="connsiteX1" fmla="*/ 3470787 w 3805084"/>
                  <a:gd name="connsiteY1" fmla="*/ 0 h 1140280"/>
                  <a:gd name="connsiteX2" fmla="*/ 3805084 w 3805084"/>
                  <a:gd name="connsiteY2" fmla="*/ 1140280 h 1140280"/>
                  <a:gd name="connsiteX3" fmla="*/ 0 w 3805084"/>
                  <a:gd name="connsiteY3" fmla="*/ 1140280 h 1140280"/>
                  <a:gd name="connsiteX4" fmla="*/ 334297 w 3805084"/>
                  <a:gd name="connsiteY4" fmla="*/ 0 h 114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5084" h="1140280">
                    <a:moveTo>
                      <a:pt x="334297" y="0"/>
                    </a:moveTo>
                    <a:lnTo>
                      <a:pt x="3470787" y="0"/>
                    </a:lnTo>
                    <a:lnTo>
                      <a:pt x="3805084" y="1140280"/>
                    </a:lnTo>
                    <a:lnTo>
                      <a:pt x="0" y="1140280"/>
                    </a:lnTo>
                    <a:lnTo>
                      <a:pt x="334297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44450" h="222250"/>
                <a:bevelB w="40640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CE4EB-9E60-432F-8C61-E907CA5F4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4359258" y="4813303"/>
              <a:ext cx="1731540" cy="5550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C435F3-CF68-48E6-9983-4F4AB4AF8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6496466" y="4817161"/>
              <a:ext cx="1731540" cy="555011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06ACBAE-FC78-4EF6-8D06-6DC106B7EA68}"/>
              </a:ext>
            </a:extLst>
          </p:cNvPr>
          <p:cNvSpPr/>
          <p:nvPr/>
        </p:nvSpPr>
        <p:spPr>
          <a:xfrm>
            <a:off x="1337379" y="721774"/>
            <a:ext cx="703209" cy="636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5" b="100000" l="8247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44" y="1891502"/>
            <a:ext cx="1719175" cy="1931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5" b="100000" l="8247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7" y="1751057"/>
            <a:ext cx="1719175" cy="19318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5" b="100000" l="8247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38" y="1751058"/>
            <a:ext cx="1719175" cy="19318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1672864" y="3810657"/>
            <a:ext cx="767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hộp màu có 5 chiếc bút màu, có 3 hộp như thế. Vậy có tất cả 15 chiếc bút màu. 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có phép nhân: 5 x 3 = 15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3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5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7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21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23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25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9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31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846508" y="3966782"/>
            <a:ext cx="10498984" cy="2485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đang trong cuộc chiến đấu với </a:t>
            </a:r>
            <a:r>
              <a:rPr lang="en-US" sz="2800" b="1" spc="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7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9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31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37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39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41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43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45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47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49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3" y="85234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UTM Avo" panose="02040603050506020204" pitchFamily="18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5491008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UTM Avo" panose="02040603050506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367270" y="781494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5 = 15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781963" y="4910916"/>
            <a:ext cx="6343974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236517" y="4977565"/>
            <a:ext cx="7064702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5206386" y="2804860"/>
            <a:ext cx="3222861" cy="946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3592654" y="2574623"/>
            <a:ext cx="6309218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143992" y="723916"/>
            <a:ext cx="5369937" cy="1539779"/>
            <a:chOff x="4221535" y="503829"/>
            <a:chExt cx="5369937" cy="1539779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503829"/>
              <a:ext cx="5369937" cy="1539779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152367" y="673224"/>
              <a:ext cx="1508891" cy="7163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184990" y="751824"/>
            <a:ext cx="5369937" cy="1684894"/>
            <a:chOff x="4159340" y="448642"/>
            <a:chExt cx="5369937" cy="1684894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448642"/>
              <a:ext cx="5369937" cy="1684894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2BCF5DF-52AD-48CC-86D5-EEF9C20F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883964" y="519524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5320174" y="504446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5033781" y="2727887"/>
            <a:ext cx="3466005" cy="860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2 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0" grpId="0" animBg="1"/>
      <p:bldP spid="60" grpId="1" animBg="1"/>
      <p:bldP spid="62" grpId="0" animBg="1"/>
      <p:bldP spid="69" grpId="0" animBg="1"/>
      <p:bldP spid="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110870" y="3625271"/>
            <a:ext cx="80232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Để có thể làm tốt các bài tập trên </a:t>
            </a:r>
            <a:endParaRPr lang="en-US" sz="3800" b="1" dirty="0" smtClean="0">
              <a:solidFill>
                <a:srgbClr val="FFFF00"/>
              </a:solidFill>
              <a:latin typeface="UTM Avo" panose="020406030505060202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en-US" sz="3800" b="1" dirty="0" smtClean="0">
                <a:solidFill>
                  <a:srgbClr val="FFFF00"/>
                </a:solidFill>
                <a:latin typeface="UTM Avo" panose="02040603050506020204" pitchFamily="18" charset="0"/>
              </a:rPr>
              <a:t>em 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nhắn bạn điều gì?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8777" y="2730355"/>
            <a:ext cx="9144000" cy="8985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</a:rPr>
              <a:t>HẸN GẶP LẠI CÁC EM 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VÀO TIẾT HỌC SAU!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7091" y="1782822"/>
            <a:ext cx="122474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quen với phép 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 - Dấu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93322" y="3332758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7AA85160-C0BA-483F-A242-A713F3B0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36"/>
            <a:ext cx="12192000" cy="653966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2CED234-F23F-4079-8BDA-A7D96DCDCB53}"/>
              </a:ext>
            </a:extLst>
          </p:cNvPr>
          <p:cNvGrpSpPr/>
          <p:nvPr/>
        </p:nvGrpSpPr>
        <p:grpSpPr>
          <a:xfrm>
            <a:off x="619432" y="4634222"/>
            <a:ext cx="9988384" cy="1827357"/>
            <a:chOff x="530942" y="5063613"/>
            <a:chExt cx="9595914" cy="137532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D56852-47BB-4231-B7A8-C5C8321B8EA9}"/>
                </a:ext>
              </a:extLst>
            </p:cNvPr>
            <p:cNvSpPr/>
            <p:nvPr/>
          </p:nvSpPr>
          <p:spPr>
            <a:xfrm>
              <a:off x="530942" y="5063613"/>
              <a:ext cx="9586452" cy="1356852"/>
            </a:xfrm>
            <a:custGeom>
              <a:avLst/>
              <a:gdLst>
                <a:gd name="connsiteX0" fmla="*/ 0 w 9586452"/>
                <a:gd name="connsiteY0" fmla="*/ 1347019 h 1356852"/>
                <a:gd name="connsiteX1" fmla="*/ 983226 w 9586452"/>
                <a:gd name="connsiteY1" fmla="*/ 0 h 1356852"/>
                <a:gd name="connsiteX2" fmla="*/ 9586452 w 9586452"/>
                <a:gd name="connsiteY2" fmla="*/ 9832 h 1356852"/>
                <a:gd name="connsiteX3" fmla="*/ 9144000 w 9586452"/>
                <a:gd name="connsiteY3" fmla="*/ 1356852 h 1356852"/>
                <a:gd name="connsiteX4" fmla="*/ 0 w 9586452"/>
                <a:gd name="connsiteY4" fmla="*/ 1347019 h 13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6452" h="1356852">
                  <a:moveTo>
                    <a:pt x="0" y="1347019"/>
                  </a:moveTo>
                  <a:lnTo>
                    <a:pt x="983226" y="0"/>
                  </a:lnTo>
                  <a:lnTo>
                    <a:pt x="9586452" y="9832"/>
                  </a:lnTo>
                  <a:lnTo>
                    <a:pt x="9144000" y="1356852"/>
                  </a:lnTo>
                  <a:lnTo>
                    <a:pt x="0" y="1347019"/>
                  </a:lnTo>
                  <a:close/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FFB713-4881-4B7E-8698-DF07D897CC6E}"/>
                </a:ext>
              </a:extLst>
            </p:cNvPr>
            <p:cNvSpPr/>
            <p:nvPr/>
          </p:nvSpPr>
          <p:spPr>
            <a:xfrm>
              <a:off x="9930580" y="5653249"/>
              <a:ext cx="196276" cy="767216"/>
            </a:xfrm>
            <a:custGeom>
              <a:avLst/>
              <a:gdLst>
                <a:gd name="connsiteX0" fmla="*/ 147484 w 176981"/>
                <a:gd name="connsiteY0" fmla="*/ 0 h 639097"/>
                <a:gd name="connsiteX1" fmla="*/ 176981 w 176981"/>
                <a:gd name="connsiteY1" fmla="*/ 639097 h 639097"/>
                <a:gd name="connsiteX2" fmla="*/ 39329 w 176981"/>
                <a:gd name="connsiteY2" fmla="*/ 629265 h 639097"/>
                <a:gd name="connsiteX3" fmla="*/ 0 w 176981"/>
                <a:gd name="connsiteY3" fmla="*/ 452284 h 639097"/>
                <a:gd name="connsiteX4" fmla="*/ 147484 w 176981"/>
                <a:gd name="connsiteY4" fmla="*/ 0 h 6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81" h="639097">
                  <a:moveTo>
                    <a:pt x="147484" y="0"/>
                  </a:moveTo>
                  <a:lnTo>
                    <a:pt x="176981" y="639097"/>
                  </a:lnTo>
                  <a:lnTo>
                    <a:pt x="39329" y="629265"/>
                  </a:lnTo>
                  <a:lnTo>
                    <a:pt x="0" y="452284"/>
                  </a:lnTo>
                  <a:lnTo>
                    <a:pt x="14748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99019B-0BF8-49DD-B914-4DAE5E81EC85}"/>
                </a:ext>
              </a:extLst>
            </p:cNvPr>
            <p:cNvSpPr/>
            <p:nvPr/>
          </p:nvSpPr>
          <p:spPr>
            <a:xfrm>
              <a:off x="9677819" y="5063613"/>
              <a:ext cx="442452" cy="1375327"/>
            </a:xfrm>
            <a:custGeom>
              <a:avLst/>
              <a:gdLst>
                <a:gd name="connsiteX0" fmla="*/ 432620 w 442452"/>
                <a:gd name="connsiteY0" fmla="*/ 0 h 1406013"/>
                <a:gd name="connsiteX1" fmla="*/ 442452 w 442452"/>
                <a:gd name="connsiteY1" fmla="*/ 501446 h 1406013"/>
                <a:gd name="connsiteX2" fmla="*/ 167149 w 442452"/>
                <a:gd name="connsiteY2" fmla="*/ 1406013 h 1406013"/>
                <a:gd name="connsiteX3" fmla="*/ 0 w 442452"/>
                <a:gd name="connsiteY3" fmla="*/ 1386349 h 1406013"/>
                <a:gd name="connsiteX4" fmla="*/ 432620 w 442452"/>
                <a:gd name="connsiteY4" fmla="*/ 0 h 14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452" h="1406013">
                  <a:moveTo>
                    <a:pt x="432620" y="0"/>
                  </a:moveTo>
                  <a:lnTo>
                    <a:pt x="442452" y="501446"/>
                  </a:lnTo>
                  <a:lnTo>
                    <a:pt x="167149" y="1406013"/>
                  </a:lnTo>
                  <a:lnTo>
                    <a:pt x="0" y="1386349"/>
                  </a:lnTo>
                  <a:lnTo>
                    <a:pt x="43262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F4018AA-8E98-4530-9D99-24455514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49546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</a14:backgroundRemoval>
                    </a14:imgEffect>
                  </a14:imgLayer>
                </a14:imgProps>
              </a:ext>
            </a:extLst>
          </a:blip>
          <a:srcRect l="32418" t="13161" r="49910" b="17349"/>
          <a:stretch/>
        </p:blipFill>
        <p:spPr>
          <a:xfrm>
            <a:off x="4073359" y="2153545"/>
            <a:ext cx="1927122" cy="301850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F546158-A347-4F9A-AE36-F264B57EC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69811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  <a14:foregroundMark x1="61426" y1="40000" x2="61426" y2="40000"/>
                        <a14:foregroundMark x1="64500" y1="31053" x2="64500" y2="31053"/>
                        <a14:foregroundMark x1="66108" y1="52807" x2="66108" y2="52807"/>
                        <a14:foregroundMark x1="68064" y1="55614" x2="68064" y2="55614"/>
                        <a14:foregroundMark x1="69811" y1="61228" x2="69741" y2="61930"/>
                        <a14:foregroundMark x1="65339" y1="47544" x2="65339" y2="47544"/>
                        <a14:foregroundMark x1="64430" y1="48596" x2="64430" y2="48596"/>
                        <a14:foregroundMark x1="64990" y1="47368" x2="64990" y2="47368"/>
                        <a14:foregroundMark x1="62055" y1="48596" x2="62055" y2="48596"/>
                        <a14:foregroundMark x1="61845" y1="43158" x2="61845" y2="43158"/>
                        <a14:backgroundMark x1="58840" y1="70702" x2="58840" y2="70702"/>
                        <a14:backgroundMark x1="58910" y1="70000" x2="58910" y2="70000"/>
                        <a14:backgroundMark x1="50734" y1="70000" x2="50734" y2="70000"/>
                      </a14:backgroundRemoval>
                    </a14:imgEffect>
                  </a14:imgLayer>
                </a14:imgProps>
              </a:ext>
            </a:extLst>
          </a:blip>
          <a:srcRect l="50542" t="17858" r="27233" b="12652"/>
          <a:stretch/>
        </p:blipFill>
        <p:spPr>
          <a:xfrm>
            <a:off x="6049296" y="2413819"/>
            <a:ext cx="2423651" cy="301850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8C375FA-63EE-4313-8062-913C53612C03}"/>
              </a:ext>
            </a:extLst>
          </p:cNvPr>
          <p:cNvGrpSpPr/>
          <p:nvPr/>
        </p:nvGrpSpPr>
        <p:grpSpPr>
          <a:xfrm rot="192001">
            <a:off x="3834719" y="5014451"/>
            <a:ext cx="324465" cy="835743"/>
            <a:chOff x="2949677" y="4886631"/>
            <a:chExt cx="324465" cy="83574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FAD9678-BBFC-4975-919C-B68E0EF08B1E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8E7FC5-6EAD-484A-B3C7-8E4D19BF36E6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245BE9-D33B-4F87-9D9B-55448337BED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6633B0-F84B-472D-85F7-CE87E69119FC}"/>
              </a:ext>
            </a:extLst>
          </p:cNvPr>
          <p:cNvGrpSpPr/>
          <p:nvPr/>
        </p:nvGrpSpPr>
        <p:grpSpPr>
          <a:xfrm rot="89686">
            <a:off x="4293411" y="5010533"/>
            <a:ext cx="324465" cy="835743"/>
            <a:chOff x="2949677" y="4886631"/>
            <a:chExt cx="324465" cy="835743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883CFF4-E327-4441-AA54-1AC9D0BD6728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3A2189C-CB26-4492-A9A6-F931BB719661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F44CFF-6DCA-4644-B833-A3E264E88F22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E8D42B-D635-4C26-A0C9-A07749A7FA2F}"/>
              </a:ext>
            </a:extLst>
          </p:cNvPr>
          <p:cNvGrpSpPr/>
          <p:nvPr/>
        </p:nvGrpSpPr>
        <p:grpSpPr>
          <a:xfrm rot="144331">
            <a:off x="4715059" y="5012673"/>
            <a:ext cx="324465" cy="835743"/>
            <a:chOff x="2949677" y="4886631"/>
            <a:chExt cx="324465" cy="8357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89C29B4-1904-404A-A18D-A665DE33A370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59E6E5-0498-448C-A563-C6D67B1D50C5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830299-08A1-44F5-AFB4-116F46F4EF29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907AA2-BAA0-4A21-A990-ED9485CA3B6C}"/>
              </a:ext>
            </a:extLst>
          </p:cNvPr>
          <p:cNvGrpSpPr/>
          <p:nvPr/>
        </p:nvGrpSpPr>
        <p:grpSpPr>
          <a:xfrm rot="131423">
            <a:off x="5156786" y="5012177"/>
            <a:ext cx="324465" cy="835743"/>
            <a:chOff x="2949677" y="4886631"/>
            <a:chExt cx="324465" cy="83574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C2F09E9-30E6-4ED0-977E-E7D8E8DA5E9B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11554F-7FC5-4649-806C-9AB111BC5E8B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3D68802-D061-4B02-B333-2C9F6D2DCFF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A3B711-02C6-4AA4-95D0-7394D6BBA3BA}"/>
              </a:ext>
            </a:extLst>
          </p:cNvPr>
          <p:cNvGrpSpPr/>
          <p:nvPr/>
        </p:nvGrpSpPr>
        <p:grpSpPr>
          <a:xfrm rot="194284">
            <a:off x="5636194" y="5055444"/>
            <a:ext cx="324465" cy="835743"/>
            <a:chOff x="2949677" y="4886631"/>
            <a:chExt cx="324465" cy="8357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7A6555D-D89E-4EDE-9B3D-728560A714F9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B4CF9E4-DF29-4234-95E2-C5D4FC75ACAD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B126DBB-93D9-4251-B913-08831D317D15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9BA5598-DE2C-4F8C-BC8F-DF8FAC556434}"/>
              </a:ext>
            </a:extLst>
          </p:cNvPr>
          <p:cNvGrpSpPr/>
          <p:nvPr/>
        </p:nvGrpSpPr>
        <p:grpSpPr>
          <a:xfrm>
            <a:off x="474528" y="829046"/>
            <a:ext cx="4642919" cy="1584773"/>
            <a:chOff x="619432" y="942117"/>
            <a:chExt cx="4090061" cy="1584773"/>
          </a:xfrm>
        </p:grpSpPr>
        <p:sp>
          <p:nvSpPr>
            <p:cNvPr id="106" name="Speech Bubble: Oval 105">
              <a:extLst>
                <a:ext uri="{FF2B5EF4-FFF2-40B4-BE49-F238E27FC236}">
                  <a16:creationId xmlns:a16="http://schemas.microsoft.com/office/drawing/2014/main" id="{4551C580-0066-4B1B-9E19-0D4B068BDE52}"/>
                </a:ext>
              </a:extLst>
            </p:cNvPr>
            <p:cNvSpPr/>
            <p:nvPr/>
          </p:nvSpPr>
          <p:spPr>
            <a:xfrm>
              <a:off x="619432" y="942117"/>
              <a:ext cx="4090061" cy="1584773"/>
            </a:xfrm>
            <a:prstGeom prst="wedgeEllipseCallout">
              <a:avLst>
                <a:gd name="adj1" fmla="val 34994"/>
                <a:gd name="adj2" fmla="val 51059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AFF63C7-905F-4E7A-8302-F59B52DD99F4}"/>
                </a:ext>
              </a:extLst>
            </p:cNvPr>
            <p:cNvSpPr txBox="1"/>
            <p:nvPr/>
          </p:nvSpPr>
          <p:spPr>
            <a:xfrm>
              <a:off x="963561" y="1309885"/>
              <a:ext cx="34639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ra 5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9963D-9776-4BD0-B00B-A26A57F1F29B}"/>
              </a:ext>
            </a:extLst>
          </p:cNvPr>
          <p:cNvGrpSpPr/>
          <p:nvPr/>
        </p:nvGrpSpPr>
        <p:grpSpPr>
          <a:xfrm>
            <a:off x="6609692" y="681562"/>
            <a:ext cx="4762841" cy="1346249"/>
            <a:chOff x="619431" y="942117"/>
            <a:chExt cx="4327369" cy="1346249"/>
          </a:xfrm>
        </p:grpSpPr>
        <p:sp>
          <p:nvSpPr>
            <p:cNvPr id="109" name="Speech Bubble: Oval 108">
              <a:extLst>
                <a:ext uri="{FF2B5EF4-FFF2-40B4-BE49-F238E27FC236}">
                  <a16:creationId xmlns:a16="http://schemas.microsoft.com/office/drawing/2014/main" id="{20611D8F-0A5C-4693-8BE4-420A256593B3}"/>
                </a:ext>
              </a:extLst>
            </p:cNvPr>
            <p:cNvSpPr/>
            <p:nvPr/>
          </p:nvSpPr>
          <p:spPr>
            <a:xfrm>
              <a:off x="619431" y="942117"/>
              <a:ext cx="4327369" cy="1346249"/>
            </a:xfrm>
            <a:prstGeom prst="wedgeEllipseCallout">
              <a:avLst>
                <a:gd name="adj1" fmla="val -25345"/>
                <a:gd name="adj2" fmla="val 77202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C19AE3B-96A9-46A0-9F34-5064F11179DE}"/>
                </a:ext>
              </a:extLst>
            </p:cNvPr>
            <p:cNvSpPr txBox="1"/>
            <p:nvPr/>
          </p:nvSpPr>
          <p:spPr>
            <a:xfrm>
              <a:off x="1011709" y="1384408"/>
              <a:ext cx="3935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69F16F-5CB8-4497-A613-1A4A7EE0E04E}"/>
              </a:ext>
            </a:extLst>
          </p:cNvPr>
          <p:cNvSpPr/>
          <p:nvPr/>
        </p:nvSpPr>
        <p:spPr>
          <a:xfrm>
            <a:off x="3764760" y="431935"/>
            <a:ext cx="4708187" cy="16044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7BE9-9882-4D30-82C6-5F78DD2E04F0}"/>
              </a:ext>
            </a:extLst>
          </p:cNvPr>
          <p:cNvSpPr txBox="1"/>
          <p:nvPr/>
        </p:nvSpPr>
        <p:spPr>
          <a:xfrm>
            <a:off x="3753660" y="5804892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901A1-E3A4-4252-BBBB-2B2B57616096}"/>
              </a:ext>
            </a:extLst>
          </p:cNvPr>
          <p:cNvSpPr txBox="1"/>
          <p:nvPr/>
        </p:nvSpPr>
        <p:spPr>
          <a:xfrm>
            <a:off x="4195501" y="5807305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90F937-4950-4B71-B41A-D3D1391213A0}"/>
              </a:ext>
            </a:extLst>
          </p:cNvPr>
          <p:cNvSpPr txBox="1"/>
          <p:nvPr/>
        </p:nvSpPr>
        <p:spPr>
          <a:xfrm>
            <a:off x="4637342" y="5809718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DDE8C9-E7FC-4913-BC3F-98792C17386D}"/>
              </a:ext>
            </a:extLst>
          </p:cNvPr>
          <p:cNvSpPr txBox="1"/>
          <p:nvPr/>
        </p:nvSpPr>
        <p:spPr>
          <a:xfrm>
            <a:off x="5079183" y="5812131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94F347-FF82-41C3-8137-313990BB5BE7}"/>
              </a:ext>
            </a:extLst>
          </p:cNvPr>
          <p:cNvSpPr txBox="1"/>
          <p:nvPr/>
        </p:nvSpPr>
        <p:spPr>
          <a:xfrm>
            <a:off x="5482505" y="5814776"/>
            <a:ext cx="59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-42224" y="5774780"/>
            <a:ext cx="1642011" cy="79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1275707" y="2510052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2021577" y="1589394"/>
            <a:ext cx="580974" cy="1310377"/>
            <a:chOff x="4041678" y="1815501"/>
            <a:chExt cx="358213" cy="8507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/>
              <p:nvPr/>
            </p:nvSpPr>
            <p:spPr>
              <a:xfrm>
                <a:off x="851635" y="3073923"/>
                <a:ext cx="664484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5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 có phép nhân: 2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= 10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Hai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năm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mười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AD6ADB-4532-46E4-8BB8-327E4F5C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5" y="3073923"/>
                <a:ext cx="6644845" cy="2031325"/>
              </a:xfrm>
              <a:prstGeom prst="rect">
                <a:avLst/>
              </a:prstGeom>
              <a:blipFill>
                <a:blip r:embed="rId6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2A740D7-5AE7-4306-B032-2F5E173904E1}"/>
              </a:ext>
            </a:extLst>
          </p:cNvPr>
          <p:cNvGrpSpPr/>
          <p:nvPr/>
        </p:nvGrpSpPr>
        <p:grpSpPr>
          <a:xfrm>
            <a:off x="7410474" y="2899771"/>
            <a:ext cx="2469462" cy="936643"/>
            <a:chOff x="619432" y="942117"/>
            <a:chExt cx="4090061" cy="1552879"/>
          </a:xfrm>
        </p:grpSpPr>
        <p:sp>
          <p:nvSpPr>
            <p:cNvPr id="83" name="Speech Bubble: Oval 82">
              <a:extLst>
                <a:ext uri="{FF2B5EF4-FFF2-40B4-BE49-F238E27FC236}">
                  <a16:creationId xmlns:a16="http://schemas.microsoft.com/office/drawing/2014/main" id="{AD6804EB-FC3F-413A-A9D2-00D274EB66A9}"/>
                </a:ext>
              </a:extLst>
            </p:cNvPr>
            <p:cNvSpPr/>
            <p:nvPr/>
          </p:nvSpPr>
          <p:spPr>
            <a:xfrm>
              <a:off x="619432" y="942117"/>
              <a:ext cx="4090061" cy="1552879"/>
            </a:xfrm>
            <a:prstGeom prst="wedgeEllipseCallout">
              <a:avLst>
                <a:gd name="adj1" fmla="val 49678"/>
                <a:gd name="adj2" fmla="val 409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8AC8CC-9660-4114-A887-6533B151A173}"/>
                </a:ext>
              </a:extLst>
            </p:cNvPr>
            <p:cNvSpPr txBox="1"/>
            <p:nvPr/>
          </p:nvSpPr>
          <p:spPr>
            <a:xfrm>
              <a:off x="955090" y="1233448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DF8F1F-A042-4DD0-96B1-A9663B4F8C58}"/>
              </a:ext>
            </a:extLst>
          </p:cNvPr>
          <p:cNvGrpSpPr/>
          <p:nvPr/>
        </p:nvGrpSpPr>
        <p:grpSpPr>
          <a:xfrm>
            <a:off x="7996023" y="1562896"/>
            <a:ext cx="1202138" cy="1261884"/>
            <a:chOff x="8180856" y="3813331"/>
            <a:chExt cx="1555423" cy="148492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7F39D70-8F4D-4FCB-8255-065EEFA43147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1A20D99-6D8F-49BF-B118-3066071BD4D4}"/>
                    </a:ext>
                  </a:extLst>
                </p:cNvPr>
                <p:cNvSpPr txBox="1"/>
                <p:nvPr/>
              </p:nvSpPr>
              <p:spPr>
                <a:xfrm>
                  <a:off x="8299923" y="3813331"/>
                  <a:ext cx="1430915" cy="1484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6600" b="1" dirty="0">
                    <a:solidFill>
                      <a:srgbClr val="FF0000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1A20D99-6D8F-49BF-B118-3066071BD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923" y="3813331"/>
                  <a:ext cx="1430915" cy="14849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22ABCBB-27B3-4E83-B57E-34C488380EB5}"/>
              </a:ext>
            </a:extLst>
          </p:cNvPr>
          <p:cNvSpPr txBox="1"/>
          <p:nvPr/>
        </p:nvSpPr>
        <p:spPr>
          <a:xfrm>
            <a:off x="1739184" y="579208"/>
            <a:ext cx="901960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412D6-11D2-4377-887B-87C671D0A167}"/>
              </a:ext>
            </a:extLst>
          </p:cNvPr>
          <p:cNvGrpSpPr/>
          <p:nvPr/>
        </p:nvGrpSpPr>
        <p:grpSpPr>
          <a:xfrm>
            <a:off x="2917113" y="1589393"/>
            <a:ext cx="580974" cy="1310377"/>
            <a:chOff x="4041678" y="1815501"/>
            <a:chExt cx="358213" cy="8507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EADA4A5-3ED6-4D95-9C25-840BAB816BD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CB5920-FBC6-4B36-A0D0-722EE054D331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283D6A-F345-4D45-8404-B90B128549B3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E72274-9463-4DD9-9ACF-6671D35D7E64}"/>
              </a:ext>
            </a:extLst>
          </p:cNvPr>
          <p:cNvGrpSpPr/>
          <p:nvPr/>
        </p:nvGrpSpPr>
        <p:grpSpPr>
          <a:xfrm>
            <a:off x="3812649" y="1589392"/>
            <a:ext cx="580974" cy="1310377"/>
            <a:chOff x="4041678" y="1815501"/>
            <a:chExt cx="358213" cy="85073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29FB179-964B-4CDD-A29A-92F7212234F5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C40633-7771-4B8C-8F85-DE3A69E26F20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C20B8C-BF61-4974-A768-1CE1124BAE31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AD6E7-59BD-4CAB-A64E-1A09A90647E4}"/>
              </a:ext>
            </a:extLst>
          </p:cNvPr>
          <p:cNvGrpSpPr/>
          <p:nvPr/>
        </p:nvGrpSpPr>
        <p:grpSpPr>
          <a:xfrm>
            <a:off x="4708185" y="1589391"/>
            <a:ext cx="580974" cy="1310377"/>
            <a:chOff x="4041678" y="1815501"/>
            <a:chExt cx="358213" cy="8507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4C6A933-41C9-413F-8C54-D165DB7DB57F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1820AD-652D-40BC-8306-6694CC09E76D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30283D-6284-4D84-93F8-F62F7774993C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7AF76D-58F7-4746-A50B-F2178F57A7F8}"/>
              </a:ext>
            </a:extLst>
          </p:cNvPr>
          <p:cNvGrpSpPr/>
          <p:nvPr/>
        </p:nvGrpSpPr>
        <p:grpSpPr>
          <a:xfrm>
            <a:off x="5603721" y="1589390"/>
            <a:ext cx="580974" cy="1310377"/>
            <a:chOff x="4041678" y="1815501"/>
            <a:chExt cx="358213" cy="8507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EA2702D-F045-4F23-A5C3-32AF0777269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60DC92-8434-45CD-826C-3E0624BF1F0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E3E061-6B3F-4D64-BD5C-A4E3741E894F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F63C33-8AD5-400D-A437-550C2BD24E5B}"/>
                  </a:ext>
                </a:extLst>
              </p:cNvPr>
              <p:cNvSpPr txBox="1"/>
              <p:nvPr/>
            </p:nvSpPr>
            <p:spPr>
              <a:xfrm>
                <a:off x="2542428" y="2669886"/>
                <a:ext cx="613476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 có phép nhân: 2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= 6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Đọc là: Hai nhân ba bằng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sáu.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F63C33-8AD5-400D-A437-550C2BD24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428" y="2669886"/>
                <a:ext cx="6134767" cy="2031325"/>
              </a:xfrm>
              <a:prstGeom prst="rect">
                <a:avLst/>
              </a:prstGeom>
              <a:blipFill>
                <a:blip r:embed="rId6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14BBCB5-2B0C-4722-B495-CA5F58DBDFF6}"/>
              </a:ext>
            </a:extLst>
          </p:cNvPr>
          <p:cNvGrpSpPr/>
          <p:nvPr/>
        </p:nvGrpSpPr>
        <p:grpSpPr>
          <a:xfrm>
            <a:off x="4585387" y="978108"/>
            <a:ext cx="585216" cy="1365504"/>
            <a:chOff x="1339665" y="1072896"/>
            <a:chExt cx="585216" cy="136550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05EB9F4-AFC4-494B-941B-E0DB7A2E7E40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F47879-1037-448E-B46B-AABBA9DBDFD1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01B0-55ED-4EC9-8CB3-D7DF760B760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97030-46D8-43C4-9BDF-1D0BBBA2C77E}"/>
              </a:ext>
            </a:extLst>
          </p:cNvPr>
          <p:cNvGrpSpPr/>
          <p:nvPr/>
        </p:nvGrpSpPr>
        <p:grpSpPr>
          <a:xfrm>
            <a:off x="5356266" y="978108"/>
            <a:ext cx="585216" cy="1365504"/>
            <a:chOff x="1339665" y="1072896"/>
            <a:chExt cx="585216" cy="136550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C09E9AC-9DCB-4CE3-BFFA-F5789AD98EFF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7E2380-6841-4FD6-BDDF-60AF5792A1F3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A2400F-B2E9-4F9B-8B3C-50087F70935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E44A1D-6579-4746-A32C-96FA4678A3BA}"/>
              </a:ext>
            </a:extLst>
          </p:cNvPr>
          <p:cNvGrpSpPr/>
          <p:nvPr/>
        </p:nvGrpSpPr>
        <p:grpSpPr>
          <a:xfrm>
            <a:off x="6127145" y="978108"/>
            <a:ext cx="585216" cy="1365504"/>
            <a:chOff x="1339665" y="1072896"/>
            <a:chExt cx="585216" cy="13655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9567C9-9201-4C6D-B5AE-219F139A2F29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F878DC-CF72-48D9-A192-FD14DC62CA2B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697FED-E856-46F5-9AF0-63C064ADBE6D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612714" y="3429000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4ED06-ABB9-40A1-A7EC-4CD3B6665F04}"/>
              </a:ext>
            </a:extLst>
          </p:cNvPr>
          <p:cNvGrpSpPr/>
          <p:nvPr/>
        </p:nvGrpSpPr>
        <p:grpSpPr>
          <a:xfrm>
            <a:off x="3009506" y="1115691"/>
            <a:ext cx="585216" cy="1365504"/>
            <a:chOff x="1339665" y="1072896"/>
            <a:chExt cx="585216" cy="13655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984656-ADC9-46A6-8836-63C682429B0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667B77-BA6B-4670-B5D1-A7A892C5C3A4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5FADC0-CE35-42D6-ADCF-F5376B137BA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F85BA-EBBD-4C66-9337-B07AB39E29D5}"/>
                  </a:ext>
                </a:extLst>
              </p:cNvPr>
              <p:cNvSpPr txBox="1"/>
              <p:nvPr/>
            </p:nvSpPr>
            <p:spPr>
              <a:xfrm>
                <a:off x="2523194" y="2681813"/>
                <a:ext cx="70895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7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 có phép nhân 2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= 14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Đọc là: Hai nhân bảy bằng mười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bốn.</a:t>
                </a: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F85BA-EBBD-4C66-9337-B07AB39E2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94" y="2681813"/>
                <a:ext cx="7089520" cy="2031325"/>
              </a:xfrm>
              <a:prstGeom prst="rect">
                <a:avLst/>
              </a:prstGeom>
              <a:blipFill>
                <a:blip r:embed="rId5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4BD85B-CC44-4102-A86C-6153EE041E79}"/>
              </a:ext>
            </a:extLst>
          </p:cNvPr>
          <p:cNvGrpSpPr/>
          <p:nvPr/>
        </p:nvGrpSpPr>
        <p:grpSpPr>
          <a:xfrm>
            <a:off x="3780385" y="1115691"/>
            <a:ext cx="585216" cy="1365504"/>
            <a:chOff x="1339665" y="1072896"/>
            <a:chExt cx="585216" cy="13655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1732E34-9BDF-415D-9C23-BF50E35E2493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23E47-A765-4E07-9187-E17EDA958FD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39EE90-DB69-435A-A62F-7502CEC9940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6F340-51FD-4613-ACB2-0E4DDD142A3D}"/>
              </a:ext>
            </a:extLst>
          </p:cNvPr>
          <p:cNvGrpSpPr/>
          <p:nvPr/>
        </p:nvGrpSpPr>
        <p:grpSpPr>
          <a:xfrm>
            <a:off x="4551264" y="1115691"/>
            <a:ext cx="585216" cy="1365504"/>
            <a:chOff x="1339665" y="1072896"/>
            <a:chExt cx="585216" cy="13655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78F051D-F265-4ECC-B707-77D69947CC1D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DE8D1C-2DDD-4263-8903-02F6634D3C5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523924-4403-468F-B49C-7CA99A15163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A722-A237-49F6-A2B8-B5F2C0E92324}"/>
              </a:ext>
            </a:extLst>
          </p:cNvPr>
          <p:cNvGrpSpPr/>
          <p:nvPr/>
        </p:nvGrpSpPr>
        <p:grpSpPr>
          <a:xfrm>
            <a:off x="5322143" y="1115691"/>
            <a:ext cx="585216" cy="1365504"/>
            <a:chOff x="1339665" y="1072896"/>
            <a:chExt cx="585216" cy="136550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6F381FB-E2B1-4DF0-BB2D-6B3C0A518FC7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C9C205-3CCF-4EB2-A17E-6EC7E8CFE2FC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F50B99-1FB1-4213-9FA4-593D89AF0B7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12F0E-A621-46CC-BC59-7B2730E2EF0F}"/>
              </a:ext>
            </a:extLst>
          </p:cNvPr>
          <p:cNvGrpSpPr/>
          <p:nvPr/>
        </p:nvGrpSpPr>
        <p:grpSpPr>
          <a:xfrm>
            <a:off x="6093022" y="1115691"/>
            <a:ext cx="585216" cy="1365504"/>
            <a:chOff x="1339665" y="1072896"/>
            <a:chExt cx="585216" cy="136550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F141908-4298-443F-9039-C68760D6FE42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6805D5-CE4C-40AF-99A7-286E9691183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1D0BE7-DE3E-45FF-B81D-2DB33F293F25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FD46F8-EB6A-465A-8609-2BEF148FFFF8}"/>
              </a:ext>
            </a:extLst>
          </p:cNvPr>
          <p:cNvGrpSpPr/>
          <p:nvPr/>
        </p:nvGrpSpPr>
        <p:grpSpPr>
          <a:xfrm>
            <a:off x="6863901" y="1115691"/>
            <a:ext cx="585216" cy="1365504"/>
            <a:chOff x="1339665" y="1072896"/>
            <a:chExt cx="585216" cy="136550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B5B84D7-8F5C-461C-B99B-DEC25D4B17BE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242B4E-8A0D-4AC2-B5EA-DFA7AB19CD4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BD17484-C382-489C-92E6-D1A478CF609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F8041D-C804-4D02-BB51-333D21B6EA78}"/>
              </a:ext>
            </a:extLst>
          </p:cNvPr>
          <p:cNvGrpSpPr/>
          <p:nvPr/>
        </p:nvGrpSpPr>
        <p:grpSpPr>
          <a:xfrm>
            <a:off x="7634780" y="1115691"/>
            <a:ext cx="585216" cy="1365504"/>
            <a:chOff x="1339665" y="1072896"/>
            <a:chExt cx="585216" cy="136550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6A15EB7-E405-45CD-BF0C-06E44040FBA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5C60CF-072B-42EF-9E4B-E9C1AF7ED1CE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24EAA0-FD9F-4BBA-B661-04750500E29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4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3956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572</Words>
  <Application>Microsoft Office PowerPoint</Application>
  <PresentationFormat>Widescreen</PresentationFormat>
  <Paragraphs>106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Aharoni</vt:lpstr>
      <vt:lpstr>Arial</vt:lpstr>
      <vt:lpstr>Arial Unicode MS</vt:lpstr>
      <vt:lpstr>Cambria Math</vt:lpstr>
      <vt:lpstr>等线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 VÀO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HP</cp:lastModifiedBy>
  <cp:revision>170</cp:revision>
  <dcterms:created xsi:type="dcterms:W3CDTF">2021-07-12T03:44:38Z</dcterms:created>
  <dcterms:modified xsi:type="dcterms:W3CDTF">2022-01-16T10:22:09Z</dcterms:modified>
</cp:coreProperties>
</file>