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67" r:id="rId2"/>
    <p:sldId id="257" r:id="rId3"/>
    <p:sldId id="292" r:id="rId4"/>
    <p:sldId id="293" r:id="rId5"/>
    <p:sldId id="289" r:id="rId6"/>
    <p:sldId id="290" r:id="rId7"/>
    <p:sldId id="296" r:id="rId8"/>
    <p:sldId id="300" r:id="rId9"/>
    <p:sldId id="301" r:id="rId10"/>
    <p:sldId id="466" r:id="rId11"/>
    <p:sldId id="404" r:id="rId12"/>
    <p:sldId id="294" r:id="rId13"/>
    <p:sldId id="302" r:id="rId14"/>
    <p:sldId id="304" r:id="rId15"/>
    <p:sldId id="428" r:id="rId16"/>
    <p:sldId id="305" r:id="rId17"/>
    <p:sldId id="419" r:id="rId18"/>
    <p:sldId id="420" r:id="rId19"/>
    <p:sldId id="421" r:id="rId20"/>
    <p:sldId id="422" r:id="rId21"/>
    <p:sldId id="285" r:id="rId22"/>
    <p:sldId id="286" r:id="rId23"/>
    <p:sldId id="287" r:id="rId24"/>
    <p:sldId id="429" r:id="rId25"/>
    <p:sldId id="27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374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17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4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8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2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3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7.GIF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3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slide" Target="slide22.xml"/><Relationship Id="rId17" Type="http://schemas.openxmlformats.org/officeDocument/2006/relationships/slide" Target="slide24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37.GIF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39.png"/><Relationship Id="rId19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slide" Target="slide21.xml"/><Relationship Id="rId14" Type="http://schemas.openxmlformats.org/officeDocument/2006/relationships/image" Target="../media/image40.png"/><Relationship Id="rId22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9.xml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38.png"/><Relationship Id="rId17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2.wmf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85268" y="1658131"/>
            <a:ext cx="8251106" cy="3210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mừng các em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 với tiết học Toán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52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3226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17544" y="1658131"/>
            <a:ext cx="958653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CF0D7A2-08A6-460E-925A-29C639F15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/>
        </p:blipFill>
        <p:spPr>
          <a:xfrm>
            <a:off x="0" y="417250"/>
            <a:ext cx="12192000" cy="644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231744" y="1073352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6970831" y="1031583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1  =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016165" y="168960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77589-769D-49DA-9A37-EDEBFD04AF1C}"/>
              </a:ext>
            </a:extLst>
          </p:cNvPr>
          <p:cNvGrpSpPr/>
          <p:nvPr/>
        </p:nvGrpSpPr>
        <p:grpSpPr>
          <a:xfrm>
            <a:off x="2158287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CF7C0-39FF-494A-8ADF-DE24432C9C79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66F789-996C-4918-8408-72C640D4F37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C6B145-3072-42A7-9B24-518B2EDD73B5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DEAF2-417B-4604-8350-6C73F1DD3266}"/>
              </a:ext>
            </a:extLst>
          </p:cNvPr>
          <p:cNvGrpSpPr/>
          <p:nvPr/>
        </p:nvGrpSpPr>
        <p:grpSpPr>
          <a:xfrm>
            <a:off x="3467410" y="2371646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878563-FDD7-4A86-8F79-9BDC49E56816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C0A78B-0FB7-4CFC-A4DE-A42FEE94F18A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1B3A1F-3E13-46F3-BE37-F155E94CD75E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289FF6-8FD4-49A6-B795-CAF175DBF488}"/>
              </a:ext>
            </a:extLst>
          </p:cNvPr>
          <p:cNvSpPr txBox="1"/>
          <p:nvPr/>
        </p:nvSpPr>
        <p:spPr>
          <a:xfrm>
            <a:off x="2019839" y="307005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8F09A-73F2-4F19-93DB-1020431C1A01}"/>
              </a:ext>
            </a:extLst>
          </p:cNvPr>
          <p:cNvSpPr txBox="1"/>
          <p:nvPr/>
        </p:nvSpPr>
        <p:spPr>
          <a:xfrm>
            <a:off x="6970831" y="22649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2  =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3A77A3-9FDB-4EE5-B76D-266E05497A09}"/>
              </a:ext>
            </a:extLst>
          </p:cNvPr>
          <p:cNvGrpSpPr/>
          <p:nvPr/>
        </p:nvGrpSpPr>
        <p:grpSpPr>
          <a:xfrm>
            <a:off x="2158287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5BAC3B-0E6F-443B-A974-3A71D915780E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506463-5471-4C60-9C66-81E1A97E433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3FA65D-150D-4C21-9A3F-20959C8E0DA2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904A26-DB94-489F-807F-5A56D5BA0A3B}"/>
              </a:ext>
            </a:extLst>
          </p:cNvPr>
          <p:cNvGrpSpPr/>
          <p:nvPr/>
        </p:nvGrpSpPr>
        <p:grpSpPr>
          <a:xfrm>
            <a:off x="3467410" y="376846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770C47-C94D-4D47-BAF9-E6E283CA54C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3E0E6C-73C3-4CD4-A090-9834F2EDEF5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16BD2C-6328-4007-943D-F3FD923C2C10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9AEE5E-44E3-4BFC-9826-AC086DAE45F8}"/>
              </a:ext>
            </a:extLst>
          </p:cNvPr>
          <p:cNvGrpSpPr/>
          <p:nvPr/>
        </p:nvGrpSpPr>
        <p:grpSpPr>
          <a:xfrm>
            <a:off x="4776533" y="3758107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79A538-5C7F-4977-979D-61DA59D3924B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45E575-04ED-46F9-958F-EDB018E2105C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A58A8A-47B9-42C0-98F5-59D7780D18DD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B4C350-CCEF-4024-8966-65F0407AFD24}"/>
              </a:ext>
            </a:extLst>
          </p:cNvPr>
          <p:cNvSpPr txBox="1"/>
          <p:nvPr/>
        </p:nvSpPr>
        <p:spPr>
          <a:xfrm>
            <a:off x="2016165" y="4495629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71E5E5-C169-42A5-B4C6-81D27C682EB2}"/>
              </a:ext>
            </a:extLst>
          </p:cNvPr>
          <p:cNvSpPr txBox="1"/>
          <p:nvPr/>
        </p:nvSpPr>
        <p:spPr>
          <a:xfrm>
            <a:off x="6970831" y="3661727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 x  3  = 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B69E21-93DE-4675-B6F4-452A54CA6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40" y="4437260"/>
            <a:ext cx="3907309" cy="27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6" y="65013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17775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1048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39526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02574" y="178230"/>
            <a:ext cx="407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6" y="298003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17855" y="358331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17856" y="419754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6" y="477985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1621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927271" y="2377633"/>
            <a:ext cx="61079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867864" y="2964031"/>
            <a:ext cx="71481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881719" y="3569503"/>
            <a:ext cx="6469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930543" y="4185504"/>
            <a:ext cx="6381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88877" y="4767812"/>
            <a:ext cx="72144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891389" y="5300414"/>
            <a:ext cx="695477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930543" y="5880890"/>
            <a:ext cx="654493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1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2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03835" y="138823"/>
            <a:ext cx="32993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281976" y="231472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305192" y="281688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323165" y="339340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331610" y="3990946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326091" y="4589525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327351" y="5207296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377811" y="579069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513052" y="756167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51584" y="751639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23541" y="1865076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6459" y="2862433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6702" y="3976007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5815" y="5236519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2316" y="1299369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2420" y="2341433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6727" y="3375330"/>
            <a:ext cx="562774" cy="562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0448" y="4626659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91008" y="5798643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3727" y="759861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5604" y="1836422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0167" y="2807437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8142" y="3973293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25204" y="5221491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66897" y="1275434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45477" y="2267284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69404" y="3468962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58604" y="4620985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523819" y="5746771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3116" y="769136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6410" y="1846471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0426" y="2840037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1320" y="3980201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6661" y="5223207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49263" y="1300048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6535" y="2342339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8165" y="3403853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0770" y="4639211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81933" y="5777104"/>
            <a:ext cx="534105" cy="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7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2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6987078" y="440679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10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6987077" y="506622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8  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99809" y="246461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65777" y="24182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10002035" y="184696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10054573" y="24938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599554" y="43475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599554" y="501012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699429" y="441232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662224" y="508323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0C746-7B42-49DF-862A-204C9C4B2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1207B-FFE5-47D6-8893-7A111919B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9097304" cy="466210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0.07265 0.0044 0.15013 0.0375 0.21823 0.03843 C 0.2862 0.03912 0.34284 0.00463 0.4069 0.00371 C 0.47083 0.00278 0.55677 0.03658 0.60208 0.03311 C 0.67526 0.02824 0.74193 0.0044 0.81549 -4.07407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DD04-58A6-4B7D-903C-AA7BF14F3F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2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B95C6E0-2E5B-4FA2-8603-04EBD701F5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8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E4F97DC-8BC7-46C7-A8E8-AC6AE79B4D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056612" y="681490"/>
            <a:ext cx="3091787" cy="1967388"/>
            <a:chOff x="4655443" y="706896"/>
            <a:chExt cx="2801464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1314" y="1767187"/>
              <a:ext cx="2165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9 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F6B836D-B185-468C-A040-010E5FD62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5951" y="-92239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F03781E-27B7-40EA-82C5-3227D1AB2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6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59177" y="2716501"/>
            <a:ext cx="9804568" cy="898525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</a:t>
            </a:r>
            <a:b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và hẹn gặp lại các em.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8FE149-ED24-4C80-8D10-F3BF2BF54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65825" y="1218373"/>
            <a:ext cx="959875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 phép nhân sau </a:t>
            </a:r>
            <a:endParaRPr lang="en-US" altLang="zh-CN" sz="2800" b="1" kern="0" dirty="0" smtClean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 </a:t>
            </a:r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các 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 hạng bằng 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3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5043046"/>
            <a:ext cx="2963174" cy="7543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26833-2E61-4250-BA5D-0E049495B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79397" y="1218373"/>
            <a:ext cx="978518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 phép nhân sau thành </a:t>
            </a:r>
            <a:endParaRPr lang="en-US" altLang="zh-CN" sz="2800" b="1" kern="0" dirty="0" smtClean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các 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 hạng bằng 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 x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067070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9318F4-B97D-42E4-BC34-F59312C2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5210" y="1218373"/>
            <a:ext cx="1047085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 = 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07845" y="5063009"/>
            <a:ext cx="2519948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2 = 4 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569CE-D089-4BA2-860A-21CB1102B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66331" y="1218373"/>
            <a:ext cx="10479737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+ 2 + 2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21819" y="4978356"/>
            <a:ext cx="2931482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 x  5 = 10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8F0B2-77CA-4F14-B272-98521C29F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247141" y="516679"/>
            <a:ext cx="39244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144682" y="2093857"/>
            <a:ext cx="8472551" cy="38105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sz="27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Giáo viên</a:t>
            </a:r>
            <a:r>
              <a:rPr lang="en-US" sz="27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quay 1 vòng, kim chỉ số nào thì </a:t>
            </a:r>
            <a:r>
              <a:rPr lang="en-US" sz="27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đếm 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cách 2 bắt đầu từ số đó đến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6, HS </a:t>
            </a:r>
            <a:r>
              <a:rPr 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sz="27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27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 rot="20212711">
                <a:off x="5156572" y="168216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 rot="786151">
                <a:off x="5865566" y="17346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472897" y="2214441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04363" y="363039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195093" y="4095511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51900" y="442995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5619" y="333466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16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31460" y="4336521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41695" y="264686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78373" y="2522275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045418D-16F0-4C72-92CF-A36E517BA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D7FFC1-2188-4837-980F-BB6C6E91297E}"/>
              </a:ext>
            </a:extLst>
          </p:cNvPr>
          <p:cNvGrpSpPr/>
          <p:nvPr/>
        </p:nvGrpSpPr>
        <p:grpSpPr>
          <a:xfrm>
            <a:off x="2440524" y="837829"/>
            <a:ext cx="7304431" cy="4144894"/>
            <a:chOff x="2286000" y="848268"/>
            <a:chExt cx="7620000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2B1A7-4AD3-4ABF-A4C1-4F46D799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48268"/>
              <a:ext cx="7620000" cy="5105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C2344-0457-421E-86C4-B29C1AAAF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6" b="96807" l="3401" r="98992">
                          <a14:foregroundMark x1="9446" y1="31429" x2="4786" y2="44538"/>
                          <a14:foregroundMark x1="4786" y1="44538" x2="9068" y2="55630"/>
                          <a14:foregroundMark x1="9068" y1="55630" x2="10076" y2="74286"/>
                          <a14:foregroundMark x1="10076" y1="74286" x2="63224" y2="85210"/>
                          <a14:foregroundMark x1="63224" y1="85210" x2="97481" y2="82017"/>
                          <a14:foregroundMark x1="97481" y1="82017" x2="95340" y2="33950"/>
                          <a14:foregroundMark x1="95340" y1="33950" x2="97481" y2="33950"/>
                          <a14:foregroundMark x1="4030" y1="34790" x2="4030" y2="34790"/>
                          <a14:foregroundMark x1="3401" y1="93445" x2="3401" y2="93445"/>
                          <a14:foregroundMark x1="9068" y1="93782" x2="9068" y2="93782"/>
                          <a14:foregroundMark x1="8438" y1="95630" x2="52771" y2="94622"/>
                          <a14:foregroundMark x1="52771" y1="94622" x2="92569" y2="96807"/>
                          <a14:foregroundMark x1="92569" y1="96807" x2="98992" y2="95966"/>
                          <a14:foregroundMark x1="81738" y1="28739" x2="81738" y2="28739"/>
                          <a14:foregroundMark x1="80227" y1="28067" x2="80227" y2="28067"/>
                          <a14:foregroundMark x1="77078" y1="28067" x2="77078" y2="28067"/>
                          <a14:foregroundMark x1="75567" y1="28235" x2="75567" y2="28235"/>
                          <a14:foregroundMark x1="78967" y1="28571" x2="78967" y2="28571"/>
                          <a14:foregroundMark x1="62972" y1="36303" x2="62972" y2="36303"/>
                          <a14:foregroundMark x1="62091" y1="35294" x2="62091" y2="35294"/>
                          <a14:foregroundMark x1="52771" y1="27563" x2="52771" y2="27563"/>
                          <a14:foregroundMark x1="15743" y1="19664" x2="15743" y2="19664"/>
                          <a14:foregroundMark x1="15491" y1="20000" x2="16121" y2="21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7"/>
            <a:stretch/>
          </p:blipFill>
          <p:spPr>
            <a:xfrm>
              <a:off x="2286000" y="1706793"/>
              <a:ext cx="7620000" cy="4246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E0CD-17BE-4741-82F8-5F20C65E02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1620780" y="1978446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22DB0-8479-4C21-8DC4-42E1EF3F27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3" b="89320" l="72006" r="83204">
                        <a14:foregroundMark x1="80560" y1="56311" x2="80560" y2="56311"/>
                        <a14:foregroundMark x1="81649" y1="55016" x2="81649" y2="55016"/>
                        <a14:foregroundMark x1="74495" y1="58576" x2="74495" y2="58576"/>
                        <a14:foregroundMark x1="73250" y1="66990" x2="73250" y2="66990"/>
                        <a14:foregroundMark x1="83359" y1="69579" x2="83359" y2="69579"/>
                        <a14:foregroundMark x1="72939" y1="77346" x2="72939" y2="77346"/>
                        <a14:foregroundMark x1="78694" y1="87055" x2="78694" y2="87055"/>
                        <a14:foregroundMark x1="79005" y1="89644" x2="79005" y2="89644"/>
                        <a14:foregroundMark x1="72006" y1="60518" x2="72006" y2="6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3" t="52585" r="16003" b="8343"/>
          <a:stretch/>
        </p:blipFill>
        <p:spPr>
          <a:xfrm>
            <a:off x="-1461796" y="2461037"/>
            <a:ext cx="948401" cy="14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89CC4-1CB8-4F04-80CC-7CFD65742D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62" b="64078" l="83359" r="95179">
                        <a14:foregroundMark x1="85070" y1="34951" x2="85070" y2="34951"/>
                        <a14:foregroundMark x1="84292" y1="38835" x2="84292" y2="38835"/>
                        <a14:foregroundMark x1="86625" y1="34951" x2="86625" y2="34951"/>
                        <a14:foregroundMark x1="92535" y1="35275" x2="92535" y2="35275"/>
                        <a14:foregroundMark x1="92068" y1="34628" x2="92068" y2="34628"/>
                        <a14:foregroundMark x1="90358" y1="34628" x2="90358" y2="34628"/>
                        <a14:foregroundMark x1="90358" y1="63107" x2="90358" y2="63107"/>
                        <a14:foregroundMark x1="91446" y1="64401" x2="91446" y2="64401"/>
                        <a14:foregroundMark x1="95179" y1="50485" x2="95179" y2="50485"/>
                        <a14:foregroundMark x1="83670" y1="47896" x2="83670" y2="47896"/>
                        <a14:foregroundMark x1="91602" y1="32686" x2="91602" y2="32686"/>
                        <a14:foregroundMark x1="83359" y1="37217" x2="83359" y2="37217"/>
                        <a14:foregroundMark x1="90824" y1="43689" x2="90824" y2="4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3" t="31670" r="3291" b="33573"/>
          <a:stretch/>
        </p:blipFill>
        <p:spPr>
          <a:xfrm>
            <a:off x="-1461796" y="3738648"/>
            <a:ext cx="1065556" cy="126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E2529C-EEBD-4AE8-B6A4-D346CC89B884}"/>
              </a:ext>
            </a:extLst>
          </p:cNvPr>
          <p:cNvSpPr/>
          <p:nvPr/>
        </p:nvSpPr>
        <p:spPr>
          <a:xfrm>
            <a:off x="1920791" y="144137"/>
            <a:ext cx="85902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6DAB5-2C5C-445E-9EAD-024DAE09CA48}"/>
              </a:ext>
            </a:extLst>
          </p:cNvPr>
          <p:cNvGrpSpPr/>
          <p:nvPr/>
        </p:nvGrpSpPr>
        <p:grpSpPr>
          <a:xfrm>
            <a:off x="424561" y="1443402"/>
            <a:ext cx="2567293" cy="1805709"/>
            <a:chOff x="859398" y="1463964"/>
            <a:chExt cx="2567293" cy="1805709"/>
          </a:xfrm>
        </p:grpSpPr>
        <p:sp>
          <p:nvSpPr>
            <p:cNvPr id="8" name="Flowchart: Sequential Access Storage 7">
              <a:extLst>
                <a:ext uri="{FF2B5EF4-FFF2-40B4-BE49-F238E27FC236}">
                  <a16:creationId xmlns:a16="http://schemas.microsoft.com/office/drawing/2014/main" id="{23425EB1-E038-412C-91E3-30879F2B6D5A}"/>
                </a:ext>
              </a:extLst>
            </p:cNvPr>
            <p:cNvSpPr/>
            <p:nvPr/>
          </p:nvSpPr>
          <p:spPr>
            <a:xfrm>
              <a:off x="895927" y="1463964"/>
              <a:ext cx="2530764" cy="1805709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AE8CBD-BFFB-410F-956A-22CB46CD5739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55BB85-45D3-4E00-A84B-D20BE807AC3D}"/>
              </a:ext>
            </a:extLst>
          </p:cNvPr>
          <p:cNvGrpSpPr/>
          <p:nvPr/>
        </p:nvGrpSpPr>
        <p:grpSpPr>
          <a:xfrm>
            <a:off x="7706066" y="1019585"/>
            <a:ext cx="3893204" cy="1257648"/>
            <a:chOff x="8211128" y="790468"/>
            <a:chExt cx="3038764" cy="1257648"/>
          </a:xfrm>
          <a:solidFill>
            <a:srgbClr val="99000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0933DB4D-F7E3-4F31-9852-A524E0332E89}"/>
                </a:ext>
              </a:extLst>
            </p:cNvPr>
            <p:cNvSpPr/>
            <p:nvPr/>
          </p:nvSpPr>
          <p:spPr>
            <a:xfrm>
              <a:off x="8211128" y="790468"/>
              <a:ext cx="3038764" cy="118797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2387E-19F8-4787-B630-CAA71CDA58A7}"/>
                </a:ext>
              </a:extLst>
            </p:cNvPr>
            <p:cNvSpPr txBox="1"/>
            <p:nvPr/>
          </p:nvSpPr>
          <p:spPr>
            <a:xfrm>
              <a:off x="8253272" y="1094009"/>
              <a:ext cx="2927511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18843-C0AE-45CF-A6CE-64222D2AA2A1}"/>
              </a:ext>
            </a:extLst>
          </p:cNvPr>
          <p:cNvGrpSpPr/>
          <p:nvPr/>
        </p:nvGrpSpPr>
        <p:grpSpPr>
          <a:xfrm>
            <a:off x="374833" y="1305355"/>
            <a:ext cx="2722336" cy="1943756"/>
            <a:chOff x="812309" y="1325918"/>
            <a:chExt cx="2577853" cy="1943756"/>
          </a:xfrm>
        </p:grpSpPr>
        <p:sp>
          <p:nvSpPr>
            <p:cNvPr id="18" name="Flowchart: Sequential Access Storage 17">
              <a:extLst>
                <a:ext uri="{FF2B5EF4-FFF2-40B4-BE49-F238E27FC236}">
                  <a16:creationId xmlns:a16="http://schemas.microsoft.com/office/drawing/2014/main" id="{6224BF8F-82E8-4A77-81CB-448754146EF0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125B1-F9B5-463A-9C3C-6F071FA6C821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9C72F3-046E-4836-9E9F-C194DF3C343D}"/>
              </a:ext>
            </a:extLst>
          </p:cNvPr>
          <p:cNvGrpSpPr/>
          <p:nvPr/>
        </p:nvGrpSpPr>
        <p:grpSpPr>
          <a:xfrm>
            <a:off x="7539387" y="1251798"/>
            <a:ext cx="4336708" cy="1244555"/>
            <a:chOff x="7432963" y="779278"/>
            <a:chExt cx="3816929" cy="1244555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56C3308-25EB-4903-8C45-72EBDCEF14F3}"/>
                </a:ext>
              </a:extLst>
            </p:cNvPr>
            <p:cNvSpPr/>
            <p:nvPr/>
          </p:nvSpPr>
          <p:spPr>
            <a:xfrm>
              <a:off x="7432963" y="779278"/>
              <a:ext cx="3816929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34385C-72E6-4750-8652-B6D737FC1605}"/>
                </a:ext>
              </a:extLst>
            </p:cNvPr>
            <p:cNvSpPr txBox="1"/>
            <p:nvPr/>
          </p:nvSpPr>
          <p:spPr>
            <a:xfrm>
              <a:off x="7634018" y="1069726"/>
              <a:ext cx="354676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FCEC67-5343-4EA7-8F21-48F5D57F64B2}"/>
              </a:ext>
            </a:extLst>
          </p:cNvPr>
          <p:cNvGrpSpPr/>
          <p:nvPr/>
        </p:nvGrpSpPr>
        <p:grpSpPr>
          <a:xfrm>
            <a:off x="527233" y="1457755"/>
            <a:ext cx="2722336" cy="1943756"/>
            <a:chOff x="812309" y="1325918"/>
            <a:chExt cx="2577853" cy="1943756"/>
          </a:xfrm>
        </p:grpSpPr>
        <p:sp>
          <p:nvSpPr>
            <p:cNvPr id="27" name="Flowchart: Sequential Access Storage 26">
              <a:extLst>
                <a:ext uri="{FF2B5EF4-FFF2-40B4-BE49-F238E27FC236}">
                  <a16:creationId xmlns:a16="http://schemas.microsoft.com/office/drawing/2014/main" id="{B7A2043D-0170-49DE-94AA-704B95E5BF42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885CF-8B01-4638-8B3E-5D392BE3AC63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48AED9-22D7-4814-9C10-345B3D8916ED}"/>
              </a:ext>
            </a:extLst>
          </p:cNvPr>
          <p:cNvGrpSpPr/>
          <p:nvPr/>
        </p:nvGrpSpPr>
        <p:grpSpPr>
          <a:xfrm>
            <a:off x="8637232" y="1274494"/>
            <a:ext cx="3152587" cy="1199167"/>
            <a:chOff x="8097305" y="779278"/>
            <a:chExt cx="3152587" cy="1199167"/>
          </a:xfrm>
          <a:solidFill>
            <a:srgbClr val="990000"/>
          </a:solidFill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3943C82A-C50F-4522-9A0B-A25855F1DEC5}"/>
                </a:ext>
              </a:extLst>
            </p:cNvPr>
            <p:cNvSpPr/>
            <p:nvPr/>
          </p:nvSpPr>
          <p:spPr>
            <a:xfrm>
              <a:off x="8097305" y="779278"/>
              <a:ext cx="3152587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74F35-D720-4536-A006-C6850BF66620}"/>
                </a:ext>
              </a:extLst>
            </p:cNvPr>
            <p:cNvSpPr txBox="1"/>
            <p:nvPr/>
          </p:nvSpPr>
          <p:spPr>
            <a:xfrm>
              <a:off x="8133492" y="901807"/>
              <a:ext cx="292944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64129B-696D-490C-B8E5-18F4C5C15390}"/>
              </a:ext>
            </a:extLst>
          </p:cNvPr>
          <p:cNvGrpSpPr/>
          <p:nvPr/>
        </p:nvGrpSpPr>
        <p:grpSpPr>
          <a:xfrm>
            <a:off x="326487" y="719858"/>
            <a:ext cx="5095972" cy="2131472"/>
            <a:chOff x="1189170" y="86439"/>
            <a:chExt cx="5095972" cy="213147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B730DC-5110-4940-A7AD-0D101416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99F05C-381E-4CB1-9F0E-2CB4058AC629}"/>
                </a:ext>
              </a:extLst>
            </p:cNvPr>
            <p:cNvSpPr txBox="1"/>
            <p:nvPr/>
          </p:nvSpPr>
          <p:spPr>
            <a:xfrm>
              <a:off x="1704160" y="763943"/>
              <a:ext cx="4336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3AF30A3-CCDD-4887-8585-5DD5E871D067}"/>
              </a:ext>
            </a:extLst>
          </p:cNvPr>
          <p:cNvSpPr txBox="1"/>
          <p:nvPr/>
        </p:nvSpPr>
        <p:spPr>
          <a:xfrm>
            <a:off x="5056380" y="507452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3  =  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D712A3-D852-457F-BE93-17F060195A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2278649" y="2265259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A9530E1-AFB0-492E-8DCA-FC3A0E3A8D1F}"/>
              </a:ext>
            </a:extLst>
          </p:cNvPr>
          <p:cNvGrpSpPr/>
          <p:nvPr/>
        </p:nvGrpSpPr>
        <p:grpSpPr>
          <a:xfrm>
            <a:off x="-165740" y="-67409"/>
            <a:ext cx="5791836" cy="2529253"/>
            <a:chOff x="1189170" y="86439"/>
            <a:chExt cx="5095972" cy="213147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C8D92AC-8BC5-4F25-9B74-FDBEB9AFF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B904B-5EA5-4D32-923F-FDC3C94D2723}"/>
                </a:ext>
              </a:extLst>
            </p:cNvPr>
            <p:cNvSpPr txBox="1"/>
            <p:nvPr/>
          </p:nvSpPr>
          <p:spPr>
            <a:xfrm>
              <a:off x="2095046" y="587085"/>
              <a:ext cx="3535300" cy="11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D124C7A-66BD-4B3E-A618-AD276E47CEB6}"/>
              </a:ext>
            </a:extLst>
          </p:cNvPr>
          <p:cNvSpPr txBox="1"/>
          <p:nvPr/>
        </p:nvSpPr>
        <p:spPr>
          <a:xfrm>
            <a:off x="5056380" y="5585637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x  4  =  8</a:t>
            </a:r>
          </a:p>
        </p:txBody>
      </p:sp>
    </p:spTree>
    <p:extLst>
      <p:ext uri="{BB962C8B-B14F-4D97-AF65-F5344CB8AC3E}">
        <p14:creationId xmlns:p14="http://schemas.microsoft.com/office/powerpoint/2010/main" val="408067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74193 -0.0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62175 -0.02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49974 -0.0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-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1797 0.006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30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</TotalTime>
  <Words>817</Words>
  <Application>Microsoft Office PowerPoint</Application>
  <PresentationFormat>Widescreen</PresentationFormat>
  <Paragraphs>231</Paragraphs>
  <Slides>25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等线</vt:lpstr>
      <vt:lpstr>Times New Roman</vt:lpstr>
      <vt:lpstr>UTM Avo</vt:lpstr>
      <vt:lpstr>Wingdings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 và hẹn gặp lại các em.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144</cp:revision>
  <dcterms:created xsi:type="dcterms:W3CDTF">2021-07-12T03:44:38Z</dcterms:created>
  <dcterms:modified xsi:type="dcterms:W3CDTF">2022-01-19T02:50:55Z</dcterms:modified>
</cp:coreProperties>
</file>