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9"/>
  </p:notesMasterIdLst>
  <p:sldIdLst>
    <p:sldId id="428" r:id="rId2"/>
    <p:sldId id="257" r:id="rId3"/>
    <p:sldId id="418" r:id="rId4"/>
    <p:sldId id="267" r:id="rId5"/>
    <p:sldId id="420" r:id="rId6"/>
    <p:sldId id="419" r:id="rId7"/>
    <p:sldId id="404" r:id="rId8"/>
    <p:sldId id="402" r:id="rId9"/>
    <p:sldId id="422" r:id="rId10"/>
    <p:sldId id="423" r:id="rId11"/>
    <p:sldId id="427" r:id="rId12"/>
    <p:sldId id="430" r:id="rId13"/>
    <p:sldId id="431" r:id="rId14"/>
    <p:sldId id="429" r:id="rId15"/>
    <p:sldId id="424" r:id="rId16"/>
    <p:sldId id="281" r:id="rId17"/>
    <p:sldId id="417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66CC"/>
    <a:srgbClr val="FFFF00"/>
    <a:srgbClr val="008047"/>
    <a:srgbClr val="379837"/>
    <a:srgbClr val="339933"/>
    <a:srgbClr val="006600"/>
    <a:srgbClr val="6600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1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8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1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665" r:id="rId16"/>
    <p:sldLayoutId id="21474837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12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7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microsoft.com/office/2007/relationships/hdphoto" Target="../media/hdphoto8.wdp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microsoft.com/office/2007/relationships/hdphoto" Target="../media/hdphoto8.wdp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40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2.png"/><Relationship Id="rId5" Type="http://schemas.openxmlformats.org/officeDocument/2006/relationships/control" Target="../activeX/activeX4.xml"/><Relationship Id="rId10" Type="http://schemas.openxmlformats.org/officeDocument/2006/relationships/image" Target="../media/image17.png"/><Relationship Id="rId4" Type="http://schemas.openxmlformats.org/officeDocument/2006/relationships/control" Target="../activeX/activeX3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microsoft.com/office/2007/relationships/hdphoto" Target="../media/hdphoto4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784" y="3237017"/>
            <a:ext cx="10228134" cy="1155849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Chào mừng các em </a:t>
            </a:r>
            <a:br>
              <a:rPr lang="en-US" sz="80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80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đến với tiết học Toán</a:t>
            </a:r>
            <a:endParaRPr lang="en-US" sz="80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3817495" y="1149993"/>
            <a:ext cx="455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: </a:t>
            </a: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AB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2F8C9E6-2BFD-465D-9F53-D1E76AFCD7B7}"/>
              </a:ext>
            </a:extLst>
          </p:cNvPr>
          <p:cNvSpPr/>
          <p:nvPr/>
        </p:nvSpPr>
        <p:spPr>
          <a:xfrm>
            <a:off x="3936631" y="4286707"/>
            <a:ext cx="4136114" cy="1210606"/>
          </a:xfrm>
          <a:prstGeom prst="wedgeRoundRectCallout">
            <a:avLst>
              <a:gd name="adj1" fmla="val 64146"/>
              <a:gd name="adj2" fmla="val -21671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BBEB8-3F61-4F05-827D-80826AAB6544}"/>
              </a:ext>
            </a:extLst>
          </p:cNvPr>
          <p:cNvSpPr txBox="1"/>
          <p:nvPr/>
        </p:nvSpPr>
        <p:spPr>
          <a:xfrm>
            <a:off x="4051307" y="4329168"/>
            <a:ext cx="413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654499" y="195188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297655" y="1937539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09961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6879" y="2430353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29141" y="2563850"/>
            <a:ext cx="37034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7787" y="2755656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205" y="2257047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29336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 animBg="1"/>
      <p:bldP spid="65" grpId="0"/>
      <p:bldP spid="66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88187-0DB5-4C4A-94B3-B0A355ED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1854" y="4525872"/>
            <a:ext cx="1639507" cy="1872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9A8733-39FA-4B2E-BB55-99CB257F4074}"/>
              </a:ext>
            </a:extLst>
          </p:cNvPr>
          <p:cNvSpPr txBox="1"/>
          <p:nvPr/>
        </p:nvSpPr>
        <p:spPr>
          <a:xfrm>
            <a:off x="3438948" y="1407256"/>
            <a:ext cx="613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MN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>
                <a:solidFill>
                  <a:srgbClr val="000066"/>
                </a:solidFill>
              </a:rPr>
              <a:t>Vẽ đoạn thẳng </a:t>
            </a:r>
            <a:r>
              <a:rPr lang="en-US" sz="2400" b="1" dirty="0" smtClean="0">
                <a:solidFill>
                  <a:srgbClr val="000066"/>
                </a:solidFill>
              </a:rPr>
              <a:t>PQ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4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   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Vẽ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đoạn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thẳng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giấy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ô li (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3817495" y="1149993"/>
            <a:ext cx="455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a.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 đoạn thẳng </a:t>
            </a:r>
            <a:r>
              <a:rPr lang="en-US" sz="2400" b="1" dirty="0" smtClean="0">
                <a:solidFill>
                  <a:srgbClr val="000066"/>
                </a:solidFill>
              </a:rPr>
              <a:t>MN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654499" y="195188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297655" y="1937539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09961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6879" y="2430353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29141" y="2563850"/>
            <a:ext cx="37034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7787" y="2755656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205" y="2257047"/>
            <a:ext cx="1690908" cy="15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2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29336 0.00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5" grpId="0"/>
      <p:bldP spid="66" grpId="0"/>
      <p:bldP spid="79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   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Vẽ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đoạn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thẳng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giấy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ô li (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3817495" y="1149993"/>
            <a:ext cx="455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noProof="0" dirty="0" smtClean="0">
                <a:solidFill>
                  <a:srgbClr val="000066"/>
                </a:solidFill>
              </a:rPr>
              <a:t>b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 đoạn thẳng </a:t>
            </a:r>
            <a:r>
              <a:rPr lang="en-US" sz="2400" b="1" dirty="0" smtClean="0">
                <a:solidFill>
                  <a:srgbClr val="000066"/>
                </a:solidFill>
              </a:rPr>
              <a:t>PQ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654499" y="195188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297655" y="1937539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Vogue" panose="020B7200000000000000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</a:rPr>
              <a:t>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09961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Q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6879" y="2430353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29141" y="2563850"/>
            <a:ext cx="37034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7787" y="2755656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205" y="2257047"/>
            <a:ext cx="1690908" cy="15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29336 0.00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5" grpId="0"/>
      <p:bldP spid="66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88187-0DB5-4C4A-94B3-B0A355ED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   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Vẽ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đoạn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thẳng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giấy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ô li (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1854" y="4525872"/>
            <a:ext cx="1639507" cy="1872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5D8C1-D73B-4FFC-B0B1-83BE431479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79" t="17081" r="1460" b="3544"/>
          <a:stretch/>
        </p:blipFill>
        <p:spPr>
          <a:xfrm>
            <a:off x="2158951" y="2805901"/>
            <a:ext cx="7543800" cy="33552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9A8733-39FA-4B2E-BB55-99CB257F4074}"/>
              </a:ext>
            </a:extLst>
          </p:cNvPr>
          <p:cNvSpPr txBox="1"/>
          <p:nvPr/>
        </p:nvSpPr>
        <p:spPr>
          <a:xfrm>
            <a:off x="3029546" y="1635486"/>
            <a:ext cx="613290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c.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 vào vở ô li (theo mẫu)</a:t>
            </a:r>
          </a:p>
        </p:txBody>
      </p:sp>
    </p:spTree>
    <p:extLst>
      <p:ext uri="{BB962C8B-B14F-4D97-AF65-F5344CB8AC3E}">
        <p14:creationId xmlns:p14="http://schemas.microsoft.com/office/powerpoint/2010/main" val="399926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6C5706-D5EF-4C3B-8DD6-B3C4CF6E3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66725" y="325639"/>
            <a:ext cx="10829271" cy="1103111"/>
            <a:chOff x="-4990729" y="382607"/>
            <a:chExt cx="10319614" cy="11617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1617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CF294A2-A6F3-497F-BDB9-51AB4A2DF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93" t="29737"/>
          <a:stretch/>
        </p:blipFill>
        <p:spPr>
          <a:xfrm>
            <a:off x="1938744" y="1948906"/>
            <a:ext cx="8488859" cy="36262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EF99ED-90C0-4019-8509-3150AD833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197" r="94697">
                        <a14:foregroundMark x1="56061" y1="32424" x2="56061" y2="32424"/>
                        <a14:foregroundMark x1="52273" y1="32121" x2="59848" y2="53333"/>
                        <a14:foregroundMark x1="59848" y1="46667" x2="59848" y2="46667"/>
                        <a14:foregroundMark x1="89773" y1="23939" x2="89773" y2="23939"/>
                        <a14:foregroundMark x1="90152" y1="50000" x2="90152" y2="50000"/>
                        <a14:foregroundMark x1="7197" y1="39394" x2="7197" y2="39394"/>
                        <a14:foregroundMark x1="60985" y1="44242" x2="60985" y2="44242"/>
                        <a14:foregroundMark x1="94318" y1="16364" x2="94318" y2="16364"/>
                        <a14:foregroundMark x1="94697" y1="29394" x2="94697" y2="29394"/>
                        <a14:foregroundMark x1="15530" y1="61212" x2="15530" y2="61212"/>
                        <a14:foregroundMark x1="15530" y1="61212" x2="15530" y2="6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25" y="3295650"/>
            <a:ext cx="2223979" cy="27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42900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1" y="581097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2517915" y="2158782"/>
            <a:ext cx="777902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 biệt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hẹn gặp lại các em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D71CAA-F664-4D83-8803-CFDCDE20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7" b="6416"/>
          <a:stretch/>
        </p:blipFill>
        <p:spPr>
          <a:xfrm>
            <a:off x="1" y="0"/>
            <a:ext cx="12192000" cy="641796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412589" y="26379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FD281-FB96-43EF-9BDB-FB24CD0C13D0}"/>
              </a:ext>
            </a:extLst>
          </p:cNvPr>
          <p:cNvSpPr/>
          <p:nvPr/>
        </p:nvSpPr>
        <p:spPr>
          <a:xfrm>
            <a:off x="2012550" y="3512238"/>
            <a:ext cx="81668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 CHƠI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Nhìn nhanh đoán giỏi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Flowchart: Manual Operation 14">
            <a:extLst>
              <a:ext uri="{FF2B5EF4-FFF2-40B4-BE49-F238E27FC236}">
                <a16:creationId xmlns:a16="http://schemas.microsoft.com/office/drawing/2014/main" id="{8F73F259-71D0-4489-926E-6ACBD9EDB175}"/>
              </a:ext>
            </a:extLst>
          </p:cNvPr>
          <p:cNvSpPr/>
          <p:nvPr/>
        </p:nvSpPr>
        <p:spPr>
          <a:xfrm>
            <a:off x="4630358" y="1997968"/>
            <a:ext cx="2811383" cy="1730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6" name="Rectangle: Rounded Corners 935">
            <a:extLst>
              <a:ext uri="{FF2B5EF4-FFF2-40B4-BE49-F238E27FC236}">
                <a16:creationId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4962569" y="4155489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7" name="Group 936">
            <a:extLst>
              <a:ext uri="{FF2B5EF4-FFF2-40B4-BE49-F238E27FC236}">
                <a16:creationId xmlns:a16="http://schemas.microsoft.com/office/drawing/2014/main" id="{9DE8C48A-C661-4227-A4B5-9E3918339755}"/>
              </a:ext>
            </a:extLst>
          </p:cNvPr>
          <p:cNvGrpSpPr/>
          <p:nvPr/>
        </p:nvGrpSpPr>
        <p:grpSpPr>
          <a:xfrm>
            <a:off x="2750291" y="-119998"/>
            <a:ext cx="5785508" cy="1493748"/>
            <a:chOff x="2676133" y="-283769"/>
            <a:chExt cx="5785508" cy="1493748"/>
          </a:xfrm>
        </p:grpSpPr>
        <p:sp>
          <p:nvSpPr>
            <p:cNvPr id="938" name="Rectangle: Rounded Corners 937">
              <a:extLst>
                <a:ext uri="{FF2B5EF4-FFF2-40B4-BE49-F238E27FC236}">
                  <a16:creationId xmlns:a16="http://schemas.microsoft.com/office/drawing/2014/main" id="{217F0C5A-4DF4-492A-9BB2-1F95355A186B}"/>
                </a:ext>
              </a:extLst>
            </p:cNvPr>
            <p:cNvSpPr/>
            <p:nvPr/>
          </p:nvSpPr>
          <p:spPr>
            <a:xfrm>
              <a:off x="3451789" y="196996"/>
              <a:ext cx="4517632" cy="70431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1DC88A4E-A3ED-4E26-91B5-1F7403AF2F9C}"/>
                </a:ext>
              </a:extLst>
            </p:cNvPr>
            <p:cNvSpPr/>
            <p:nvPr/>
          </p:nvSpPr>
          <p:spPr>
            <a:xfrm>
              <a:off x="3861448" y="228243"/>
              <a:ext cx="37000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Gọi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tên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các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hình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sau</a:t>
              </a:r>
              <a:endParaRPr lang="en-US" sz="28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940" name="Picture 939">
              <a:extLst>
                <a:ext uri="{FF2B5EF4-FFF2-40B4-BE49-F238E27FC236}">
                  <a16:creationId xmlns:a16="http://schemas.microsoft.com/office/drawing/2014/main" id="{39E5EBB3-2217-4D08-A397-530C8C84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676133" y="-168716"/>
              <a:ext cx="1041007" cy="1378695"/>
            </a:xfrm>
            <a:prstGeom prst="rect">
              <a:avLst/>
            </a:prstGeom>
          </p:spPr>
        </p:pic>
        <p:pic>
          <p:nvPicPr>
            <p:cNvPr id="941" name="Picture 940">
              <a:extLst>
                <a:ext uri="{FF2B5EF4-FFF2-40B4-BE49-F238E27FC236}">
                  <a16:creationId xmlns:a16="http://schemas.microsoft.com/office/drawing/2014/main" id="{E37C7444-A999-4DEC-B0C7-0A2B51F3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2594" y1="54442" x2="84725" y2="65831"/>
                          <a14:foregroundMark x1="81528" y1="48747" x2="82594" y2="54442"/>
                          <a14:foregroundMark x1="80995" y1="29841" x2="84014" y2="40774"/>
                          <a14:foregroundMark x1="95915" y1="68337" x2="95915" y2="68337"/>
                          <a14:backgroundMark x1="77975" y1="56492" x2="77975" y2="56492"/>
                          <a14:backgroundMark x1="79218" y1="54442" x2="79218" y2="54442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7640248" y="-283769"/>
              <a:ext cx="821393" cy="1426029"/>
            </a:xfrm>
            <a:prstGeom prst="rect">
              <a:avLst/>
            </a:prstGeom>
          </p:spPr>
        </p:pic>
      </p:grpSp>
      <p:sp>
        <p:nvSpPr>
          <p:cNvPr id="942" name="Flowchart: Manual Operation 14">
            <a:extLst>
              <a:ext uri="{FF2B5EF4-FFF2-40B4-BE49-F238E27FC236}">
                <a16:creationId xmlns:a16="http://schemas.microsoft.com/office/drawing/2014/main" id="{4890E481-76E9-4CE5-AF88-A37532D5B0C4}"/>
              </a:ext>
            </a:extLst>
          </p:cNvPr>
          <p:cNvSpPr/>
          <p:nvPr/>
        </p:nvSpPr>
        <p:spPr>
          <a:xfrm>
            <a:off x="4979040" y="2047993"/>
            <a:ext cx="1962453" cy="1730031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3" name="Rectangle: Rounded Corners 942">
            <a:extLst>
              <a:ext uri="{FF2B5EF4-FFF2-40B4-BE49-F238E27FC236}">
                <a16:creationId xmlns:a16="http://schemas.microsoft.com/office/drawing/2014/main" id="{E1D2BF81-3701-4186-ABE8-FAAC0C58672E}"/>
              </a:ext>
            </a:extLst>
          </p:cNvPr>
          <p:cNvSpPr/>
          <p:nvPr/>
        </p:nvSpPr>
        <p:spPr>
          <a:xfrm>
            <a:off x="5319763" y="4125197"/>
            <a:ext cx="2045685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" name="Flowchart: Manual Operation 3">
            <a:extLst>
              <a:ext uri="{FF2B5EF4-FFF2-40B4-BE49-F238E27FC236}">
                <a16:creationId xmlns:a16="http://schemas.microsoft.com/office/drawing/2014/main" id="{CBB2EFD6-163A-4650-B970-76B2276BDDF3}"/>
              </a:ext>
            </a:extLst>
          </p:cNvPr>
          <p:cNvSpPr/>
          <p:nvPr/>
        </p:nvSpPr>
        <p:spPr>
          <a:xfrm flipV="1">
            <a:off x="4473974" y="2073179"/>
            <a:ext cx="2773852" cy="15796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7" name="Rectangle: Rounded Corners 946">
            <a:extLst>
              <a:ext uri="{FF2B5EF4-FFF2-40B4-BE49-F238E27FC236}">
                <a16:creationId xmlns:a16="http://schemas.microsoft.com/office/drawing/2014/main" id="{F2BE8560-B56F-43D0-AB86-8ECF6B952C8C}"/>
              </a:ext>
            </a:extLst>
          </p:cNvPr>
          <p:cNvSpPr/>
          <p:nvPr/>
        </p:nvSpPr>
        <p:spPr>
          <a:xfrm>
            <a:off x="5046170" y="414791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8" name="Isosceles Triangle 947">
            <a:extLst>
              <a:ext uri="{FF2B5EF4-FFF2-40B4-BE49-F238E27FC236}">
                <a16:creationId xmlns:a16="http://schemas.microsoft.com/office/drawing/2014/main" id="{9A30BC3D-0C36-40FC-8573-C072E9DD039F}"/>
              </a:ext>
            </a:extLst>
          </p:cNvPr>
          <p:cNvSpPr/>
          <p:nvPr/>
        </p:nvSpPr>
        <p:spPr>
          <a:xfrm>
            <a:off x="4960758" y="1807040"/>
            <a:ext cx="2674899" cy="1850634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9" name="Rectangle: Rounded Corners 948">
            <a:extLst>
              <a:ext uri="{FF2B5EF4-FFF2-40B4-BE49-F238E27FC236}">
                <a16:creationId xmlns:a16="http://schemas.microsoft.com/office/drawing/2014/main" id="{78A02E45-FBF9-4675-983B-8A85545A3581}"/>
              </a:ext>
            </a:extLst>
          </p:cNvPr>
          <p:cNvSpPr/>
          <p:nvPr/>
        </p:nvSpPr>
        <p:spPr>
          <a:xfrm>
            <a:off x="5041298" y="4140343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" grpId="0" animBg="1"/>
      <p:bldP spid="935" grpId="1" animBg="1"/>
      <p:bldP spid="936" grpId="0" animBg="1"/>
      <p:bldP spid="936" grpId="1" animBg="1"/>
      <p:bldP spid="942" grpId="0" animBg="1"/>
      <p:bldP spid="942" grpId="1" animBg="1"/>
      <p:bldP spid="943" grpId="0" animBg="1"/>
      <p:bldP spid="943" grpId="1" animBg="1"/>
      <p:bldP spid="945" grpId="0" animBg="1"/>
      <p:bldP spid="945" grpId="1" animBg="1"/>
      <p:bldP spid="947" grpId="0" animBg="1"/>
      <p:bldP spid="947" grpId="1" animBg="1"/>
      <p:bldP spid="948" grpId="0" animBg="1"/>
      <p:bldP spid="9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798182"/>
            <a:ext cx="9142810" cy="1155849"/>
          </a:xfrm>
        </p:spPr>
        <p:txBody>
          <a:bodyPr>
            <a:normAutofit/>
          </a:bodyPr>
          <a:lstStyle/>
          <a:p>
            <a:r>
              <a:rPr lang="en-US" sz="5000" b="1" err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000" b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  <a:endParaRPr lang="en-US" sz="50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38951"/>
            <a:ext cx="13410604" cy="1655762"/>
          </a:xfrm>
        </p:spPr>
        <p:txBody>
          <a:bodyPr>
            <a:normAutofit/>
          </a:bodyPr>
          <a:lstStyle/>
          <a:p>
            <a:r>
              <a:rPr lang="en-US" sz="5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42: Điểm  - Đoạn thẳng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E94252-5C73-4D48-A343-FA04C0CC2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827059" y="3232673"/>
            <a:ext cx="531786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40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ED7AD7F-FC37-4141-A057-F5F513D58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718456" y="415593"/>
            <a:ext cx="10755085" cy="5844046"/>
          </a:xfrm>
          <a:prstGeom prst="roundRect">
            <a:avLst/>
          </a:prstGeom>
          <a:solidFill>
            <a:srgbClr val="008047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F733B0-FF4D-4D5F-9045-B24FED06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349" y="3680802"/>
            <a:ext cx="2863003" cy="2865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2441B4-8D9C-4C71-8CBE-D196314530DA}"/>
              </a:ext>
            </a:extLst>
          </p:cNvPr>
          <p:cNvSpPr txBox="1"/>
          <p:nvPr/>
        </p:nvSpPr>
        <p:spPr>
          <a:xfrm>
            <a:off x="4060374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0B993-0275-41AF-8A83-CDF9D05ADD37}"/>
              </a:ext>
            </a:extLst>
          </p:cNvPr>
          <p:cNvSpPr txBox="1"/>
          <p:nvPr/>
        </p:nvSpPr>
        <p:spPr>
          <a:xfrm>
            <a:off x="4028624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91432-D443-4C7C-9088-204344A4D8B1}"/>
              </a:ext>
            </a:extLst>
          </p:cNvPr>
          <p:cNvSpPr txBox="1"/>
          <p:nvPr/>
        </p:nvSpPr>
        <p:spPr>
          <a:xfrm>
            <a:off x="7822295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3CF01-3530-4D92-B897-4187B23CA3F6}"/>
              </a:ext>
            </a:extLst>
          </p:cNvPr>
          <p:cNvSpPr txBox="1"/>
          <p:nvPr/>
        </p:nvSpPr>
        <p:spPr>
          <a:xfrm>
            <a:off x="7822295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D442ED-5648-4B19-B8CE-6CBD4281559A}"/>
              </a:ext>
            </a:extLst>
          </p:cNvPr>
          <p:cNvSpPr txBox="1"/>
          <p:nvPr/>
        </p:nvSpPr>
        <p:spPr>
          <a:xfrm>
            <a:off x="4000501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1FDFB4-900A-46C0-AD51-7A42EA4088B6}"/>
              </a:ext>
            </a:extLst>
          </p:cNvPr>
          <p:cNvSpPr txBox="1"/>
          <p:nvPr/>
        </p:nvSpPr>
        <p:spPr>
          <a:xfrm>
            <a:off x="7762422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79DB70-19F0-4B86-83A2-F02ABE4C60DF}"/>
              </a:ext>
            </a:extLst>
          </p:cNvPr>
          <p:cNvSpPr txBox="1"/>
          <p:nvPr/>
        </p:nvSpPr>
        <p:spPr>
          <a:xfrm>
            <a:off x="3968751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05EE71-B2BB-4B03-BC7F-DC7D9056B128}"/>
              </a:ext>
            </a:extLst>
          </p:cNvPr>
          <p:cNvSpPr txBox="1"/>
          <p:nvPr/>
        </p:nvSpPr>
        <p:spPr>
          <a:xfrm>
            <a:off x="7762422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AA63DC-4C21-4E27-A256-AC9FFE44C073}"/>
              </a:ext>
            </a:extLst>
          </p:cNvPr>
          <p:cNvCxnSpPr/>
          <p:nvPr/>
        </p:nvCxnSpPr>
        <p:spPr>
          <a:xfrm>
            <a:off x="4295910" y="3897279"/>
            <a:ext cx="3759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99326A1-A347-482B-8BE5-DBB757B7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568" y="-36891"/>
            <a:ext cx="1469550" cy="181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5462B-0887-4A1A-8DC5-CE5216C6F894}"/>
              </a:ext>
            </a:extLst>
          </p:cNvPr>
          <p:cNvSpPr txBox="1"/>
          <p:nvPr/>
        </p:nvSpPr>
        <p:spPr>
          <a:xfrm>
            <a:off x="3710213" y="2212466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975C1F-9065-4773-ADB9-5CA23001F663}"/>
              </a:ext>
            </a:extLst>
          </p:cNvPr>
          <p:cNvSpPr txBox="1"/>
          <p:nvPr/>
        </p:nvSpPr>
        <p:spPr>
          <a:xfrm>
            <a:off x="7429502" y="2227068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B084FE-19F3-46A6-A647-78D7C4322AB9}"/>
              </a:ext>
            </a:extLst>
          </p:cNvPr>
          <p:cNvSpPr txBox="1"/>
          <p:nvPr/>
        </p:nvSpPr>
        <p:spPr>
          <a:xfrm>
            <a:off x="4640034" y="4223288"/>
            <a:ext cx="332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Đoạn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AB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617768F-3514-4CFD-B6A6-C21D247FC291}"/>
              </a:ext>
            </a:extLst>
          </p:cNvPr>
          <p:cNvSpPr/>
          <p:nvPr/>
        </p:nvSpPr>
        <p:spPr>
          <a:xfrm>
            <a:off x="3968751" y="2796367"/>
            <a:ext cx="4410525" cy="1426921"/>
          </a:xfrm>
          <a:prstGeom prst="wedgeEllipseCallout">
            <a:avLst>
              <a:gd name="adj1" fmla="val -57840"/>
              <a:gd name="adj2" fmla="val 3597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C </a:t>
            </a:r>
          </a:p>
          <a:p>
            <a:pPr algn="ctr"/>
            <a:r>
              <a:rPr lang="en-US" sz="3200" b="1" dirty="0" smtClean="0"/>
              <a:t>ra nháp</a:t>
            </a:r>
            <a:endParaRPr lang="en-US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7D6520-0524-4884-B033-BFCDBA9A94B8}"/>
              </a:ext>
            </a:extLst>
          </p:cNvPr>
          <p:cNvSpPr txBox="1"/>
          <p:nvPr/>
        </p:nvSpPr>
        <p:spPr>
          <a:xfrm>
            <a:off x="2962128" y="4960333"/>
            <a:ext cx="730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Đoạn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thẳng</a:t>
            </a:r>
            <a:r>
              <a:rPr lang="en-US" sz="3200" b="1" dirty="0">
                <a:solidFill>
                  <a:srgbClr val="FFFF00"/>
                </a:solidFill>
              </a:rPr>
              <a:t> AB </a:t>
            </a:r>
            <a:r>
              <a:rPr lang="en-US" sz="3200" b="1" dirty="0" err="1">
                <a:solidFill>
                  <a:srgbClr val="FFFF00"/>
                </a:solidFill>
              </a:rPr>
              <a:t>đi</a:t>
            </a:r>
            <a:r>
              <a:rPr lang="en-US" sz="3200" b="1" dirty="0">
                <a:solidFill>
                  <a:srgbClr val="FFFF00"/>
                </a:solidFill>
              </a:rPr>
              <a:t> qua 2 </a:t>
            </a:r>
            <a:r>
              <a:rPr lang="en-US" sz="3200" b="1" dirty="0" err="1">
                <a:solidFill>
                  <a:srgbClr val="FFFF00"/>
                </a:solidFill>
              </a:rPr>
              <a:t>điểm</a:t>
            </a:r>
            <a:r>
              <a:rPr lang="en-US" sz="3200" b="1" dirty="0">
                <a:solidFill>
                  <a:srgbClr val="FFFF00"/>
                </a:solidFill>
              </a:rPr>
              <a:t> A </a:t>
            </a:r>
            <a:r>
              <a:rPr lang="en-US" sz="3200" b="1" dirty="0" err="1">
                <a:solidFill>
                  <a:srgbClr val="FFFF00"/>
                </a:solidFill>
              </a:rPr>
              <a:t>và</a:t>
            </a:r>
            <a:r>
              <a:rPr lang="en-US" sz="3200" b="1" dirty="0">
                <a:solidFill>
                  <a:srgbClr val="FFFF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309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9" grpId="0"/>
      <p:bldP spid="20" grpId="0"/>
      <p:bldP spid="24" grpId="0"/>
      <p:bldP spid="6" grpId="0"/>
      <p:bldP spid="18" grpId="0"/>
      <p:bldP spid="23" grpId="0"/>
      <p:bldP spid="7" grpId="0" animBg="1"/>
      <p:bldP spid="7" grpId="1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904" y="2990626"/>
            <a:ext cx="500383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8DB1B0-2579-4C98-A84F-78FF955DB8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833238" y="474958"/>
            <a:ext cx="10165961" cy="706942"/>
            <a:chOff x="-3369818" y="382608"/>
            <a:chExt cx="9986015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8" y="382608"/>
              <a:ext cx="998601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2386" r="84120" b="19523"/>
          <a:stretch/>
        </p:blipFill>
        <p:spPr>
          <a:xfrm>
            <a:off x="833238" y="1321809"/>
            <a:ext cx="1236664" cy="2067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359" t="4900" r="54079" b="69659"/>
          <a:stretch/>
        </p:blipFill>
        <p:spPr>
          <a:xfrm>
            <a:off x="4336676" y="2277306"/>
            <a:ext cx="2541494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609" t="35579" r="52766" b="37110"/>
          <a:stretch/>
        </p:blipFill>
        <p:spPr>
          <a:xfrm>
            <a:off x="8175315" y="2080440"/>
            <a:ext cx="2823884" cy="981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4672" t="12009" r="4640" b="66292"/>
          <a:stretch/>
        </p:blipFill>
        <p:spPr>
          <a:xfrm>
            <a:off x="370975" y="4388859"/>
            <a:ext cx="3751729" cy="7799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214" t="44558" r="5952" b="32995"/>
          <a:stretch/>
        </p:blipFill>
        <p:spPr>
          <a:xfrm>
            <a:off x="4536140" y="4375435"/>
            <a:ext cx="3119718" cy="806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567" t="65134" r="28703" b="11296"/>
          <a:stretch/>
        </p:blipFill>
        <p:spPr>
          <a:xfrm>
            <a:off x="8032376" y="4357024"/>
            <a:ext cx="3294530" cy="84716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98" name="TextBox3" r:id="rId2" imgW="3429000" imgH="914400"/>
        </mc:Choice>
        <mc:Fallback>
          <p:control name="TextBox3" r:id="rId2" imgW="3429000" imgH="914400">
            <p:pic>
              <p:nvPicPr>
                <p:cNvPr id="10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0975" y="3367154"/>
                  <a:ext cx="3426639" cy="9142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9" name="TextBox1" r:id="rId3" imgW="3429000" imgH="914400"/>
        </mc:Choice>
        <mc:Fallback>
          <p:control name="TextBox1" r:id="rId3" imgW="3429000" imgH="914400">
            <p:pic>
              <p:nvPicPr>
                <p:cNvPr id="17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96922" y="3349216"/>
                  <a:ext cx="3426639" cy="9142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00" name="TextBox2" r:id="rId4" imgW="3429000" imgH="914400"/>
        </mc:Choice>
        <mc:Fallback>
          <p:control name="TextBox2" r:id="rId4" imgW="3429000" imgH="914400">
            <p:pic>
              <p:nvPicPr>
                <p:cNvPr id="21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54590" y="3291771"/>
                  <a:ext cx="3426639" cy="9142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01" name="TextBox4" r:id="rId5" imgW="3429000" imgH="914400"/>
        </mc:Choice>
        <mc:Fallback>
          <p:control name="TextBox4" r:id="rId5" imgW="3429000" imgH="914400">
            <p:pic>
              <p:nvPicPr>
                <p:cNvPr id="22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3519" y="5412499"/>
                  <a:ext cx="3426639" cy="9142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02" name="TextBox5" r:id="rId6" imgW="3429000" imgH="914400"/>
        </mc:Choice>
        <mc:Fallback>
          <p:control name="TextBox5" r:id="rId6" imgW="3429000" imgH="914400">
            <p:pic>
              <p:nvPicPr>
                <p:cNvPr id="23" name="TextBox5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27951" y="5355224"/>
                  <a:ext cx="3426639" cy="91421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03" name="TextBox6" r:id="rId7" imgW="3429000" imgH="914400"/>
        </mc:Choice>
        <mc:Fallback>
          <p:control name="TextBox6" r:id="rId7" imgW="3429000" imgH="914400">
            <p:pic>
              <p:nvPicPr>
                <p:cNvPr id="24" name="TextBox6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32376" y="5355224"/>
                  <a:ext cx="3426639" cy="91421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CC3F2C1E-5238-4C92-A7EE-00A58CC7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252021" y="429055"/>
            <a:ext cx="9378042" cy="706942"/>
            <a:chOff x="-4168701" y="382608"/>
            <a:chExt cx="9212043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9212043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736CBEB-F032-4985-875A-258F0361DAA0}"/>
              </a:ext>
            </a:extLst>
          </p:cNvPr>
          <p:cNvCxnSpPr>
            <a:cxnSpLocks/>
          </p:cNvCxnSpPr>
          <p:nvPr/>
        </p:nvCxnSpPr>
        <p:spPr>
          <a:xfrm flipV="1">
            <a:off x="1903145" y="1634787"/>
            <a:ext cx="1705580" cy="13556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707CB25-D03D-43EF-94A7-ABB1674B2748}"/>
              </a:ext>
            </a:extLst>
          </p:cNvPr>
          <p:cNvCxnSpPr>
            <a:cxnSpLocks/>
          </p:cNvCxnSpPr>
          <p:nvPr/>
        </p:nvCxnSpPr>
        <p:spPr>
          <a:xfrm flipH="1" flipV="1">
            <a:off x="3563562" y="1627379"/>
            <a:ext cx="1159450" cy="997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F34014-609F-4450-846C-7DF44CBF4635}"/>
              </a:ext>
            </a:extLst>
          </p:cNvPr>
          <p:cNvCxnSpPr>
            <a:cxnSpLocks/>
          </p:cNvCxnSpPr>
          <p:nvPr/>
        </p:nvCxnSpPr>
        <p:spPr>
          <a:xfrm flipV="1">
            <a:off x="1909998" y="2635806"/>
            <a:ext cx="2859236" cy="347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Manual Operation 3">
            <a:extLst>
              <a:ext uri="{FF2B5EF4-FFF2-40B4-BE49-F238E27FC236}">
                <a16:creationId xmlns:a16="http://schemas.microsoft.com/office/drawing/2014/main" id="{E8762A3B-2447-4D9E-BEB3-CA3022CAE12D}"/>
              </a:ext>
            </a:extLst>
          </p:cNvPr>
          <p:cNvSpPr/>
          <p:nvPr/>
        </p:nvSpPr>
        <p:spPr>
          <a:xfrm flipV="1">
            <a:off x="6155841" y="1513753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AD08923-B515-4880-A391-5B060A3FF5ED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818298" y="1513753"/>
            <a:ext cx="1954659" cy="24361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7ACB1A-BDE8-4485-93CD-21B7F54E3D6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772957" y="1513753"/>
            <a:ext cx="347248" cy="154587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6553A94-51EA-44AB-A7DA-DDED63791645}"/>
              </a:ext>
            </a:extLst>
          </p:cNvPr>
          <p:cNvCxnSpPr>
            <a:cxnSpLocks/>
            <a:stCxn id="55" idx="0"/>
            <a:endCxn id="55" idx="1"/>
          </p:cNvCxnSpPr>
          <p:nvPr/>
        </p:nvCxnSpPr>
        <p:spPr>
          <a:xfrm flipV="1">
            <a:off x="6155841" y="3059627"/>
            <a:ext cx="2964364" cy="1557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FBBBDC-2CEA-4E33-987C-7878DEB8AE65}"/>
              </a:ext>
            </a:extLst>
          </p:cNvPr>
          <p:cNvCxnSpPr>
            <a:cxnSpLocks/>
          </p:cNvCxnSpPr>
          <p:nvPr/>
        </p:nvCxnSpPr>
        <p:spPr>
          <a:xfrm flipH="1">
            <a:off x="6164086" y="1781135"/>
            <a:ext cx="676502" cy="129610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entagon 60">
            <a:extLst>
              <a:ext uri="{FF2B5EF4-FFF2-40B4-BE49-F238E27FC236}">
                <a16:creationId xmlns:a16="http://schemas.microsoft.com/office/drawing/2014/main" id="{F8095229-6527-4403-9EB3-6C3C92C9AB59}"/>
              </a:ext>
            </a:extLst>
          </p:cNvPr>
          <p:cNvSpPr/>
          <p:nvPr/>
        </p:nvSpPr>
        <p:spPr>
          <a:xfrm>
            <a:off x="7452966" y="3806398"/>
            <a:ext cx="2073410" cy="1617946"/>
          </a:xfrm>
          <a:custGeom>
            <a:avLst/>
            <a:gdLst>
              <a:gd name="connsiteX0" fmla="*/ 1 w 1230086"/>
              <a:gd name="connsiteY0" fmla="*/ 345111 h 903514"/>
              <a:gd name="connsiteX1" fmla="*/ 615043 w 1230086"/>
              <a:gd name="connsiteY1" fmla="*/ 0 h 903514"/>
              <a:gd name="connsiteX2" fmla="*/ 1230085 w 1230086"/>
              <a:gd name="connsiteY2" fmla="*/ 345111 h 903514"/>
              <a:gd name="connsiteX3" fmla="*/ 995160 w 1230086"/>
              <a:gd name="connsiteY3" fmla="*/ 903512 h 903514"/>
              <a:gd name="connsiteX4" fmla="*/ 234926 w 1230086"/>
              <a:gd name="connsiteY4" fmla="*/ 903512 h 903514"/>
              <a:gd name="connsiteX5" fmla="*/ 1 w 1230086"/>
              <a:gd name="connsiteY5" fmla="*/ 345111 h 903514"/>
              <a:gd name="connsiteX0" fmla="*/ 0 w 1234645"/>
              <a:gd name="connsiteY0" fmla="*/ 345111 h 1045027"/>
              <a:gd name="connsiteX1" fmla="*/ 615042 w 1234645"/>
              <a:gd name="connsiteY1" fmla="*/ 0 h 1045027"/>
              <a:gd name="connsiteX2" fmla="*/ 1230084 w 1234645"/>
              <a:gd name="connsiteY2" fmla="*/ 345111 h 1045027"/>
              <a:gd name="connsiteX3" fmla="*/ 1234645 w 1234645"/>
              <a:gd name="connsiteY3" fmla="*/ 1045027 h 1045027"/>
              <a:gd name="connsiteX4" fmla="*/ 234925 w 1234645"/>
              <a:gd name="connsiteY4" fmla="*/ 903512 h 1045027"/>
              <a:gd name="connsiteX5" fmla="*/ 0 w 1234645"/>
              <a:gd name="connsiteY5" fmla="*/ 345111 h 10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645" h="1045027">
                <a:moveTo>
                  <a:pt x="0" y="345111"/>
                </a:moveTo>
                <a:lnTo>
                  <a:pt x="615042" y="0"/>
                </a:lnTo>
                <a:lnTo>
                  <a:pt x="1230084" y="345111"/>
                </a:lnTo>
                <a:cubicBezTo>
                  <a:pt x="1231604" y="578416"/>
                  <a:pt x="1233125" y="811722"/>
                  <a:pt x="1234645" y="1045027"/>
                </a:cubicBezTo>
                <a:lnTo>
                  <a:pt x="234925" y="903512"/>
                </a:lnTo>
                <a:lnTo>
                  <a:pt x="0" y="34511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9B631496-35AB-461A-9B14-D197926CAEB4}"/>
              </a:ext>
            </a:extLst>
          </p:cNvPr>
          <p:cNvSpPr/>
          <p:nvPr/>
        </p:nvSpPr>
        <p:spPr>
          <a:xfrm>
            <a:off x="2285449" y="4032789"/>
            <a:ext cx="3113317" cy="1247929"/>
          </a:xfrm>
          <a:custGeom>
            <a:avLst/>
            <a:gdLst>
              <a:gd name="connsiteX0" fmla="*/ 0 w 1784162"/>
              <a:gd name="connsiteY0" fmla="*/ 689279 h 1378558"/>
              <a:gd name="connsiteX1" fmla="*/ 344640 w 1784162"/>
              <a:gd name="connsiteY1" fmla="*/ 0 h 1378558"/>
              <a:gd name="connsiteX2" fmla="*/ 1439523 w 1784162"/>
              <a:gd name="connsiteY2" fmla="*/ 0 h 1378558"/>
              <a:gd name="connsiteX3" fmla="*/ 1784162 w 1784162"/>
              <a:gd name="connsiteY3" fmla="*/ 689279 h 1378558"/>
              <a:gd name="connsiteX4" fmla="*/ 1439523 w 1784162"/>
              <a:gd name="connsiteY4" fmla="*/ 1378558 h 1378558"/>
              <a:gd name="connsiteX5" fmla="*/ 344640 w 1784162"/>
              <a:gd name="connsiteY5" fmla="*/ 1378558 h 1378558"/>
              <a:gd name="connsiteX6" fmla="*/ 0 w 1784162"/>
              <a:gd name="connsiteY6" fmla="*/ 689279 h 1378558"/>
              <a:gd name="connsiteX0" fmla="*/ 0 w 2023648"/>
              <a:gd name="connsiteY0" fmla="*/ 809022 h 1378558"/>
              <a:gd name="connsiteX1" fmla="*/ 584126 w 2023648"/>
              <a:gd name="connsiteY1" fmla="*/ 0 h 1378558"/>
              <a:gd name="connsiteX2" fmla="*/ 1679009 w 2023648"/>
              <a:gd name="connsiteY2" fmla="*/ 0 h 1378558"/>
              <a:gd name="connsiteX3" fmla="*/ 2023648 w 2023648"/>
              <a:gd name="connsiteY3" fmla="*/ 689279 h 1378558"/>
              <a:gd name="connsiteX4" fmla="*/ 1679009 w 2023648"/>
              <a:gd name="connsiteY4" fmla="*/ 1378558 h 1378558"/>
              <a:gd name="connsiteX5" fmla="*/ 584126 w 2023648"/>
              <a:gd name="connsiteY5" fmla="*/ 1378558 h 1378558"/>
              <a:gd name="connsiteX6" fmla="*/ 0 w 2023648"/>
              <a:gd name="connsiteY6" fmla="*/ 809022 h 1378558"/>
              <a:gd name="connsiteX0" fmla="*/ 0 w 2263134"/>
              <a:gd name="connsiteY0" fmla="*/ 809022 h 1378558"/>
              <a:gd name="connsiteX1" fmla="*/ 584126 w 2263134"/>
              <a:gd name="connsiteY1" fmla="*/ 0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809022 h 1378558"/>
              <a:gd name="connsiteX1" fmla="*/ 605898 w 2263134"/>
              <a:gd name="connsiteY1" fmla="*/ 130629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678393 h 1247929"/>
              <a:gd name="connsiteX1" fmla="*/ 605898 w 2263134"/>
              <a:gd name="connsiteY1" fmla="*/ 0 h 1247929"/>
              <a:gd name="connsiteX2" fmla="*/ 1711666 w 2263134"/>
              <a:gd name="connsiteY2" fmla="*/ 0 h 1247929"/>
              <a:gd name="connsiteX3" fmla="*/ 2263134 w 2263134"/>
              <a:gd name="connsiteY3" fmla="*/ 961421 h 1247929"/>
              <a:gd name="connsiteX4" fmla="*/ 1679009 w 2263134"/>
              <a:gd name="connsiteY4" fmla="*/ 1247929 h 1247929"/>
              <a:gd name="connsiteX5" fmla="*/ 584126 w 2263134"/>
              <a:gd name="connsiteY5" fmla="*/ 1247929 h 1247929"/>
              <a:gd name="connsiteX6" fmla="*/ 0 w 2263134"/>
              <a:gd name="connsiteY6" fmla="*/ 678393 h 1247929"/>
              <a:gd name="connsiteX0" fmla="*/ 0 w 2173800"/>
              <a:gd name="connsiteY0" fmla="*/ 678393 h 1247929"/>
              <a:gd name="connsiteX1" fmla="*/ 605898 w 2173800"/>
              <a:gd name="connsiteY1" fmla="*/ 0 h 1247929"/>
              <a:gd name="connsiteX2" fmla="*/ 1711666 w 2173800"/>
              <a:gd name="connsiteY2" fmla="*/ 0 h 1247929"/>
              <a:gd name="connsiteX3" fmla="*/ 2173800 w 2173800"/>
              <a:gd name="connsiteY3" fmla="*/ 874336 h 1247929"/>
              <a:gd name="connsiteX4" fmla="*/ 1679009 w 2173800"/>
              <a:gd name="connsiteY4" fmla="*/ 1247929 h 1247929"/>
              <a:gd name="connsiteX5" fmla="*/ 584126 w 2173800"/>
              <a:gd name="connsiteY5" fmla="*/ 1247929 h 1247929"/>
              <a:gd name="connsiteX6" fmla="*/ 0 w 2173800"/>
              <a:gd name="connsiteY6" fmla="*/ 678393 h 1247929"/>
              <a:gd name="connsiteX0" fmla="*/ 0 w 2129133"/>
              <a:gd name="connsiteY0" fmla="*/ 809022 h 1247929"/>
              <a:gd name="connsiteX1" fmla="*/ 561231 w 2129133"/>
              <a:gd name="connsiteY1" fmla="*/ 0 h 1247929"/>
              <a:gd name="connsiteX2" fmla="*/ 1666999 w 2129133"/>
              <a:gd name="connsiteY2" fmla="*/ 0 h 1247929"/>
              <a:gd name="connsiteX3" fmla="*/ 2129133 w 2129133"/>
              <a:gd name="connsiteY3" fmla="*/ 874336 h 1247929"/>
              <a:gd name="connsiteX4" fmla="*/ 1634342 w 2129133"/>
              <a:gd name="connsiteY4" fmla="*/ 1247929 h 1247929"/>
              <a:gd name="connsiteX5" fmla="*/ 539459 w 2129133"/>
              <a:gd name="connsiteY5" fmla="*/ 1247929 h 1247929"/>
              <a:gd name="connsiteX6" fmla="*/ 0 w 2129133"/>
              <a:gd name="connsiteY6" fmla="*/ 809022 h 12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133" h="1247929">
                <a:moveTo>
                  <a:pt x="0" y="809022"/>
                </a:moveTo>
                <a:lnTo>
                  <a:pt x="561231" y="0"/>
                </a:lnTo>
                <a:lnTo>
                  <a:pt x="1666999" y="0"/>
                </a:lnTo>
                <a:lnTo>
                  <a:pt x="2129133" y="874336"/>
                </a:lnTo>
                <a:lnTo>
                  <a:pt x="1634342" y="1247929"/>
                </a:lnTo>
                <a:lnTo>
                  <a:pt x="539459" y="1247929"/>
                </a:lnTo>
                <a:lnTo>
                  <a:pt x="0" y="809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4A3D2B-1B88-463D-BF4E-97EF1844615A}"/>
              </a:ext>
            </a:extLst>
          </p:cNvPr>
          <p:cNvSpPr/>
          <p:nvPr/>
        </p:nvSpPr>
        <p:spPr>
          <a:xfrm>
            <a:off x="1881810" y="2896761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CECC11B-8ABE-4820-9FA2-41949C071D5F}"/>
              </a:ext>
            </a:extLst>
          </p:cNvPr>
          <p:cNvSpPr/>
          <p:nvPr/>
        </p:nvSpPr>
        <p:spPr>
          <a:xfrm>
            <a:off x="3518832" y="1580217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B0F2EEE-C86C-459A-9325-A6DFA6C39AB1}"/>
              </a:ext>
            </a:extLst>
          </p:cNvPr>
          <p:cNvSpPr/>
          <p:nvPr/>
        </p:nvSpPr>
        <p:spPr>
          <a:xfrm>
            <a:off x="4662764" y="2563433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1C5568B-5BCC-414D-949B-111FF1E01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651" l="7792" r="88745">
                        <a14:foregroundMark x1="45887" y1="8730" x2="45887" y2="8730"/>
                        <a14:foregroundMark x1="53680" y1="94444" x2="53680" y2="94444"/>
                        <a14:foregroundMark x1="8225" y1="17460" x2="8225" y2="17460"/>
                        <a14:foregroundMark x1="8658" y1="4762" x2="8658" y2="4762"/>
                        <a14:foregroundMark x1="51082" y1="58730" x2="51082" y2="58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28" y="2781879"/>
            <a:ext cx="1814000" cy="98945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7DFB04E-5ADF-404A-96EC-9A363A3C0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5297" y="3075204"/>
            <a:ext cx="1403429" cy="10261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2412782-750D-4693-82A6-34967D78C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1" b="89431" l="9677" r="89785">
                        <a14:foregroundMark x1="58065" y1="9756" x2="58065" y2="9756"/>
                        <a14:foregroundMark x1="18280" y1="5691" x2="18280" y2="5691"/>
                        <a14:foregroundMark x1="62903" y1="82927" x2="62903" y2="82927"/>
                        <a14:foregroundMark x1="69355" y1="78049" x2="69355" y2="78049"/>
                        <a14:foregroundMark x1="78495" y1="58537" x2="78495" y2="58537"/>
                        <a14:foregroundMark x1="81183" y1="40650" x2="81183" y2="40650"/>
                        <a14:foregroundMark x1="60753" y1="31707" x2="60753" y2="31707"/>
                        <a14:foregroundMark x1="56989" y1="63415" x2="56989" y2="6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263" y="5317866"/>
            <a:ext cx="1617946" cy="10699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210A524-9E7B-4DEA-A963-4F01149A0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9021" y="5208448"/>
            <a:ext cx="1358252" cy="993131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AE1669E1-1AF8-4E6A-91A9-D904E39D349C}"/>
              </a:ext>
            </a:extLst>
          </p:cNvPr>
          <p:cNvSpPr/>
          <p:nvPr/>
        </p:nvSpPr>
        <p:spPr>
          <a:xfrm>
            <a:off x="6763763" y="1712555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0A5AD63-91A2-4B33-9A0B-05CAD0A4B8F1}"/>
              </a:ext>
            </a:extLst>
          </p:cNvPr>
          <p:cNvSpPr/>
          <p:nvPr/>
        </p:nvSpPr>
        <p:spPr>
          <a:xfrm>
            <a:off x="8704377" y="145603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179426F-506A-4F22-A015-D19EB22676E6}"/>
              </a:ext>
            </a:extLst>
          </p:cNvPr>
          <p:cNvSpPr/>
          <p:nvPr/>
        </p:nvSpPr>
        <p:spPr>
          <a:xfrm>
            <a:off x="9051625" y="2984466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D310ED0-443C-49A8-9520-7586206F5AF9}"/>
              </a:ext>
            </a:extLst>
          </p:cNvPr>
          <p:cNvSpPr/>
          <p:nvPr/>
        </p:nvSpPr>
        <p:spPr>
          <a:xfrm>
            <a:off x="6108366" y="300662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EAB814-A14D-448C-9EB6-AC8480884317}"/>
              </a:ext>
            </a:extLst>
          </p:cNvPr>
          <p:cNvCxnSpPr>
            <a:cxnSpLocks/>
            <a:stCxn id="62" idx="1"/>
            <a:endCxn id="62" idx="2"/>
          </p:cNvCxnSpPr>
          <p:nvPr/>
        </p:nvCxnSpPr>
        <p:spPr>
          <a:xfrm>
            <a:off x="3106107" y="4032789"/>
            <a:ext cx="161690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0DC57E8-F4B3-4280-9268-DF199F33E5A9}"/>
              </a:ext>
            </a:extLst>
          </p:cNvPr>
          <p:cNvCxnSpPr>
            <a:cxnSpLocks/>
            <a:stCxn id="62" idx="2"/>
            <a:endCxn id="62" idx="3"/>
          </p:cNvCxnSpPr>
          <p:nvPr/>
        </p:nvCxnSpPr>
        <p:spPr>
          <a:xfrm>
            <a:off x="4723012" y="4032789"/>
            <a:ext cx="675754" cy="8743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A4CC875-865F-44B0-9884-49C6BE1BC127}"/>
              </a:ext>
            </a:extLst>
          </p:cNvPr>
          <p:cNvCxnSpPr>
            <a:cxnSpLocks/>
            <a:stCxn id="62" idx="4"/>
            <a:endCxn id="62" idx="3"/>
          </p:cNvCxnSpPr>
          <p:nvPr/>
        </p:nvCxnSpPr>
        <p:spPr>
          <a:xfrm flipV="1">
            <a:off x="4675260" y="4907125"/>
            <a:ext cx="723506" cy="37359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7266EF4-10AE-439F-B4CD-DE958485D4E6}"/>
              </a:ext>
            </a:extLst>
          </p:cNvPr>
          <p:cNvCxnSpPr>
            <a:cxnSpLocks/>
          </p:cNvCxnSpPr>
          <p:nvPr/>
        </p:nvCxnSpPr>
        <p:spPr>
          <a:xfrm>
            <a:off x="3122023" y="5277028"/>
            <a:ext cx="160098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BE5F446-AB88-4F79-9C9A-BAF3BB3B49DF}"/>
              </a:ext>
            </a:extLst>
          </p:cNvPr>
          <p:cNvCxnSpPr>
            <a:cxnSpLocks/>
            <a:stCxn id="62" idx="0"/>
            <a:endCxn id="62" idx="5"/>
          </p:cNvCxnSpPr>
          <p:nvPr/>
        </p:nvCxnSpPr>
        <p:spPr>
          <a:xfrm>
            <a:off x="2285449" y="4841811"/>
            <a:ext cx="788822" cy="4389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4849C9C-B814-426B-90C5-6DCCF38A6004}"/>
              </a:ext>
            </a:extLst>
          </p:cNvPr>
          <p:cNvCxnSpPr>
            <a:cxnSpLocks/>
            <a:stCxn id="62" idx="0"/>
            <a:endCxn id="62" idx="1"/>
          </p:cNvCxnSpPr>
          <p:nvPr/>
        </p:nvCxnSpPr>
        <p:spPr>
          <a:xfrm flipV="1">
            <a:off x="2285449" y="4032789"/>
            <a:ext cx="820658" cy="80902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2E5D4191-88F3-461C-8CA1-70357A6CF780}"/>
              </a:ext>
            </a:extLst>
          </p:cNvPr>
          <p:cNvSpPr/>
          <p:nvPr/>
        </p:nvSpPr>
        <p:spPr>
          <a:xfrm>
            <a:off x="4627369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87BA512-020B-40EA-B985-5F99D3744201}"/>
              </a:ext>
            </a:extLst>
          </p:cNvPr>
          <p:cNvSpPr/>
          <p:nvPr/>
        </p:nvSpPr>
        <p:spPr>
          <a:xfrm>
            <a:off x="5295896" y="4838544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607CDB8-D69A-43EE-971B-26D0D9CBB447}"/>
              </a:ext>
            </a:extLst>
          </p:cNvPr>
          <p:cNvSpPr/>
          <p:nvPr/>
        </p:nvSpPr>
        <p:spPr>
          <a:xfrm>
            <a:off x="4643919" y="520844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70F7804-894F-4AC2-A9C5-8233B4A591A1}"/>
              </a:ext>
            </a:extLst>
          </p:cNvPr>
          <p:cNvSpPr/>
          <p:nvPr/>
        </p:nvSpPr>
        <p:spPr>
          <a:xfrm>
            <a:off x="3029825" y="5215463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13FD9E7-B6F8-4254-8047-16681A28B164}"/>
              </a:ext>
            </a:extLst>
          </p:cNvPr>
          <p:cNvSpPr/>
          <p:nvPr/>
        </p:nvSpPr>
        <p:spPr>
          <a:xfrm>
            <a:off x="2240042" y="4769906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5385B1C-8408-4C50-AEA7-327F34AB4D49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7434720" y="3806398"/>
            <a:ext cx="1051121" cy="55296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860162A-93DF-4EB8-BFD9-0E25B5A17D23}"/>
              </a:ext>
            </a:extLst>
          </p:cNvPr>
          <p:cNvCxnSpPr>
            <a:cxnSpLocks/>
            <a:stCxn id="61" idx="1"/>
            <a:endCxn id="61" idx="2"/>
          </p:cNvCxnSpPr>
          <p:nvPr/>
        </p:nvCxnSpPr>
        <p:spPr>
          <a:xfrm>
            <a:off x="8485841" y="3806398"/>
            <a:ext cx="1032875" cy="534312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72C78E6-A584-4F7E-85F1-CFD1BFC691CA}"/>
              </a:ext>
            </a:extLst>
          </p:cNvPr>
          <p:cNvCxnSpPr>
            <a:cxnSpLocks/>
            <a:stCxn id="61" idx="3"/>
            <a:endCxn id="61" idx="2"/>
          </p:cNvCxnSpPr>
          <p:nvPr/>
        </p:nvCxnSpPr>
        <p:spPr>
          <a:xfrm flipH="1" flipV="1">
            <a:off x="9518716" y="4340710"/>
            <a:ext cx="7660" cy="108363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6D1AF1A-7005-4D7A-A103-572E80511F0E}"/>
              </a:ext>
            </a:extLst>
          </p:cNvPr>
          <p:cNvCxnSpPr>
            <a:cxnSpLocks/>
            <a:stCxn id="61" idx="4"/>
            <a:endCxn id="61" idx="3"/>
          </p:cNvCxnSpPr>
          <p:nvPr/>
        </p:nvCxnSpPr>
        <p:spPr>
          <a:xfrm>
            <a:off x="7847489" y="5205246"/>
            <a:ext cx="1678887" cy="219098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841B007-1637-49CE-8AD6-FD18810CDAB9}"/>
              </a:ext>
            </a:extLst>
          </p:cNvPr>
          <p:cNvCxnSpPr>
            <a:cxnSpLocks/>
            <a:stCxn id="61" idx="0"/>
            <a:endCxn id="61" idx="4"/>
          </p:cNvCxnSpPr>
          <p:nvPr/>
        </p:nvCxnSpPr>
        <p:spPr>
          <a:xfrm>
            <a:off x="7452966" y="4340710"/>
            <a:ext cx="394523" cy="864536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B45A55AE-2DC0-43E8-8846-BB178A7CBE6A}"/>
              </a:ext>
            </a:extLst>
          </p:cNvPr>
          <p:cNvSpPr/>
          <p:nvPr/>
        </p:nvSpPr>
        <p:spPr>
          <a:xfrm>
            <a:off x="8401912" y="3751509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F72E344-ADE2-4A8F-827A-B284705C0F1C}"/>
              </a:ext>
            </a:extLst>
          </p:cNvPr>
          <p:cNvSpPr/>
          <p:nvPr/>
        </p:nvSpPr>
        <p:spPr>
          <a:xfrm>
            <a:off x="9431052" y="4272130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0FACA980-66FC-4F9F-AD4C-1BA141E7EC84}"/>
              </a:ext>
            </a:extLst>
          </p:cNvPr>
          <p:cNvSpPr/>
          <p:nvPr/>
        </p:nvSpPr>
        <p:spPr>
          <a:xfrm>
            <a:off x="7383881" y="4294053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F0C8C8C-09E8-4FFD-A804-DF654886FFBE}"/>
              </a:ext>
            </a:extLst>
          </p:cNvPr>
          <p:cNvSpPr/>
          <p:nvPr/>
        </p:nvSpPr>
        <p:spPr>
          <a:xfrm>
            <a:off x="7797993" y="514071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DC4C4A8-985B-4586-BA1A-FA828622BBAA}"/>
              </a:ext>
            </a:extLst>
          </p:cNvPr>
          <p:cNvSpPr/>
          <p:nvPr/>
        </p:nvSpPr>
        <p:spPr>
          <a:xfrm>
            <a:off x="9450136" y="533590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AFAB5FA-8F6D-45C3-8322-C48F4F88D376}"/>
              </a:ext>
            </a:extLst>
          </p:cNvPr>
          <p:cNvSpPr/>
          <p:nvPr/>
        </p:nvSpPr>
        <p:spPr>
          <a:xfrm>
            <a:off x="6593616" y="3196937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DB0A44-FBFF-44DD-82A2-E6321287B932}"/>
              </a:ext>
            </a:extLst>
          </p:cNvPr>
          <p:cNvSpPr/>
          <p:nvPr/>
        </p:nvSpPr>
        <p:spPr>
          <a:xfrm>
            <a:off x="3037527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0215F09-D94B-463A-9768-FAEDC0C72DE5}"/>
              </a:ext>
            </a:extLst>
          </p:cNvPr>
          <p:cNvSpPr/>
          <p:nvPr/>
        </p:nvSpPr>
        <p:spPr>
          <a:xfrm>
            <a:off x="3943725" y="5402445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FF1CABDB-4B94-4929-8F6D-650806B4FD8D}"/>
              </a:ext>
            </a:extLst>
          </p:cNvPr>
          <p:cNvSpPr/>
          <p:nvPr/>
        </p:nvSpPr>
        <p:spPr>
          <a:xfrm>
            <a:off x="7044178" y="5325846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0" grpId="0" animBg="1"/>
      <p:bldP spid="81" grpId="0" animBg="1"/>
      <p:bldP spid="82" grpId="0" animBg="1"/>
      <p:bldP spid="90" grpId="0" animBg="1"/>
      <p:bldP spid="91" grpId="0" animBg="1"/>
      <p:bldP spid="92" grpId="0" animBg="1"/>
      <p:bldP spid="9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94" grpId="0" animBg="1"/>
      <p:bldP spid="141" grpId="0" animBg="1"/>
      <p:bldP spid="1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305</Words>
  <Application>Microsoft Office PowerPoint</Application>
  <PresentationFormat>Widescreen</PresentationFormat>
  <Paragraphs>71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.VnVogue</vt:lpstr>
      <vt:lpstr>Arial</vt:lpstr>
      <vt:lpstr>Calibri</vt:lpstr>
      <vt:lpstr>Times New Roman</vt:lpstr>
      <vt:lpstr>UTM Avo</vt:lpstr>
      <vt:lpstr>Wingdings</vt:lpstr>
      <vt:lpstr>Office Theme</vt:lpstr>
      <vt:lpstr>Chào mừng các em  đến với tiết học Toán</vt:lpstr>
      <vt:lpstr>PowerPoint Presentation</vt:lpstr>
      <vt:lpstr>PowerPoint Presentation</vt:lpstr>
      <vt:lpstr>Tuần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HP</cp:lastModifiedBy>
  <cp:revision>863</cp:revision>
  <dcterms:created xsi:type="dcterms:W3CDTF">2021-02-20T02:56:00Z</dcterms:created>
  <dcterms:modified xsi:type="dcterms:W3CDTF">2021-12-12T12:22:38Z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