
<file path=[Content_Types].xml><?xml version="1.0" encoding="utf-8"?>
<Types xmlns="http://schemas.openxmlformats.org/package/2006/content-types">
  <Default Extension="png" ContentType="image/png"/>
  <Default Extension="mp3" ContentType="audio/mpeg"/>
  <Default Extension="bin" ContentType="application/vnd.ms-office.activeX"/>
  <Default Extension="svg" ContentType="image/svg+xml"/>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3" r:id="rId1"/>
  </p:sldMasterIdLst>
  <p:notesMasterIdLst>
    <p:notesMasterId r:id="rId22"/>
  </p:notesMasterIdLst>
  <p:sldIdLst>
    <p:sldId id="582" r:id="rId2"/>
    <p:sldId id="257" r:id="rId3"/>
    <p:sldId id="406" r:id="rId4"/>
    <p:sldId id="409" r:id="rId5"/>
    <p:sldId id="415" r:id="rId6"/>
    <p:sldId id="465" r:id="rId7"/>
    <p:sldId id="399" r:id="rId8"/>
    <p:sldId id="580" r:id="rId9"/>
    <p:sldId id="413" r:id="rId10"/>
    <p:sldId id="404" r:id="rId11"/>
    <p:sldId id="402" r:id="rId12"/>
    <p:sldId id="401" r:id="rId13"/>
    <p:sldId id="581" r:id="rId14"/>
    <p:sldId id="577" r:id="rId15"/>
    <p:sldId id="576" r:id="rId16"/>
    <p:sldId id="258" r:id="rId17"/>
    <p:sldId id="259" r:id="rId18"/>
    <p:sldId id="260" r:id="rId19"/>
    <p:sldId id="578" r:id="rId20"/>
    <p:sldId id="385" r:id="rId21"/>
  </p:sldIdLst>
  <p:sldSz cx="12192000" cy="6858000"/>
  <p:notesSz cx="6858000" cy="9144000"/>
  <p:custDataLst>
    <p:tags r:id="rId2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iAYYJ+CqvYrdf855CZJbdxdgcP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66"/>
    <a:srgbClr val="FFFFCC"/>
    <a:srgbClr val="00FF00"/>
    <a:srgbClr val="0000FF"/>
    <a:srgbClr val="2DD73B"/>
    <a:srgbClr val="FF66CC"/>
    <a:srgbClr val="006600"/>
    <a:srgbClr val="FCD5B5"/>
    <a:srgbClr val="F8CB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660"/>
  </p:normalViewPr>
  <p:slideViewPr>
    <p:cSldViewPr snapToGrid="0">
      <p:cViewPr varScale="1">
        <p:scale>
          <a:sx n="67" d="100"/>
          <a:sy n="67" d="100"/>
        </p:scale>
        <p:origin x="46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30" Type="http://customschemas.google.com/relationships/presentationmetadata" Target="meta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
        <p:nvSpPr>
          <p:cNvPr id="185" name="Google Shape;18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6973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5757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anose="05000000000000000000" pitchFamily="2" charset="2"/>
              <a:buChar char="ü"/>
            </a:pPr>
            <a:r>
              <a:rPr lang="en-US" sz="1200" dirty="0" smtClean="0">
                <a:solidFill>
                  <a:srgbClr val="002060"/>
                </a:solidFill>
                <a:latin typeface="Times New Roman" panose="02020603050405020304" pitchFamily="18" charset="0"/>
                <a:cs typeface="Times New Roman" panose="02020603050405020304" pitchFamily="18" charset="0"/>
              </a:rPr>
              <a:t>Thầy cô kích chuột vào màn hình để bắt đầu trò chơi.</a:t>
            </a:r>
          </a:p>
          <a:p>
            <a:pPr marL="342900" indent="-342900">
              <a:buFont typeface="Wingdings" panose="05000000000000000000" pitchFamily="2" charset="2"/>
              <a:buChar char="ü"/>
            </a:pPr>
            <a:r>
              <a:rPr lang="en-US" sz="1200" dirty="0" smtClean="0">
                <a:solidFill>
                  <a:srgbClr val="002060"/>
                </a:solidFill>
                <a:latin typeface="Times New Roman" panose="02020603050405020304" pitchFamily="18" charset="0"/>
                <a:cs typeface="Times New Roman" panose="02020603050405020304" pitchFamily="18" charset="0"/>
              </a:rPr>
              <a:t>Kích chuột màn hình để hiện câu hỏi và các đáp án dạng trắc nghiệm.</a:t>
            </a:r>
          </a:p>
          <a:p>
            <a:pPr marL="342900" indent="-342900">
              <a:buFont typeface="Wingdings" panose="05000000000000000000" pitchFamily="2" charset="2"/>
              <a:buChar char="ü"/>
            </a:pPr>
            <a:r>
              <a:rPr lang="en-US" sz="1200" dirty="0" smtClean="0">
                <a:solidFill>
                  <a:srgbClr val="002060"/>
                </a:solidFill>
                <a:latin typeface="Times New Roman" panose="02020603050405020304" pitchFamily="18" charset="0"/>
                <a:cs typeface="Times New Roman" panose="02020603050405020304" pitchFamily="18" charset="0"/>
              </a:rPr>
              <a:t>Kích chuột đáp án đúng, gói bánh sẽ giữ lại được gói bánh.</a:t>
            </a:r>
          </a:p>
          <a:p>
            <a:pPr marL="342900" indent="-342900">
              <a:buFont typeface="Wingdings" panose="05000000000000000000" pitchFamily="2" charset="2"/>
              <a:buChar char="ü"/>
            </a:pPr>
            <a:r>
              <a:rPr lang="en-US" sz="1200" dirty="0" smtClean="0">
                <a:solidFill>
                  <a:srgbClr val="002060"/>
                </a:solidFill>
                <a:latin typeface="Times New Roman" panose="02020603050405020304" pitchFamily="18" charset="0"/>
                <a:cs typeface="Times New Roman" panose="02020603050405020304" pitchFamily="18" charset="0"/>
              </a:rPr>
              <a:t>Kích chuột vào màn hình để tới slide tiếp theo.</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04885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12/4/2021</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799055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345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9404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24217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35944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06452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83056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4706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25285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20550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26266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0" y="0"/>
            <a:ext cx="12192000" cy="6857999"/>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12/4/2021</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2791738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45337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7309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977857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875450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51501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12/4/2021</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2004043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12/4/2021</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2424388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027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1"/>
        <p:cNvGrpSpPr/>
        <p:nvPr/>
      </p:nvGrpSpPr>
      <p:grpSpPr>
        <a:xfrm>
          <a:off x="0" y="0"/>
          <a:ext cx="0" cy="0"/>
          <a:chOff x="0" y="0"/>
          <a:chExt cx="0" cy="0"/>
        </a:xfrm>
      </p:grpSpPr>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12/4/2021</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073939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093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94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5"/>
              <a:buFont typeface="Calibri"/>
              <a:buNone/>
              <a:defRPr sz="586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427" algn="l" rtl="0">
              <a:spcBef>
                <a:spcPts val="853"/>
              </a:spcBef>
              <a:spcAft>
                <a:spcPts val="0"/>
              </a:spcAft>
              <a:buClr>
                <a:schemeClr val="dk1"/>
              </a:buClr>
              <a:buSzPts val="4265"/>
              <a:buFont typeface="Arial"/>
              <a:buChar char="•"/>
              <a:defRPr sz="4265" b="0" i="0" u="none" strike="noStrike" cap="none">
                <a:solidFill>
                  <a:schemeClr val="dk1"/>
                </a:solidFill>
                <a:latin typeface="Calibri"/>
                <a:ea typeface="Calibri"/>
                <a:cs typeface="Calibri"/>
                <a:sym typeface="Calibri"/>
              </a:defRPr>
            </a:lvl1pPr>
            <a:lvl2pPr marL="914400" marR="0" lvl="1" indent="-465772" algn="l" rtl="0">
              <a:spcBef>
                <a:spcPts val="747"/>
              </a:spcBef>
              <a:spcAft>
                <a:spcPts val="0"/>
              </a:spcAft>
              <a:buClr>
                <a:schemeClr val="dk1"/>
              </a:buClr>
              <a:buSzPts val="3735"/>
              <a:buFont typeface="Arial"/>
              <a:buChar char="–"/>
              <a:defRPr sz="3734"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4pPr>
            <a:lvl5pPr marL="2286000" marR="0" lvl="4"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5pPr>
            <a:lvl6pPr marL="2743200" marR="0" lvl="5"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6pPr>
            <a:lvl7pPr marL="3200400" marR="0" lvl="6"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7pPr>
            <a:lvl8pPr marL="3657600" marR="0" lvl="7"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8pPr>
            <a:lvl9pPr marL="4114800" marR="0" lvl="8"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9pPr>
          </a:lstStyle>
          <a:p>
            <a:endParaRPr/>
          </a:p>
        </p:txBody>
      </p:sp>
      <p:sp>
        <p:nvSpPr>
          <p:cNvPr id="92" name="Google Shape;92;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665" r:id="rId9"/>
    <p:sldLayoutId id="2147483747" r:id="rId10"/>
    <p:sldLayoutId id="2147483746" r:id="rId11"/>
    <p:sldLayoutId id="2147483745" r:id="rId12"/>
    <p:sldLayoutId id="2147483744" r:id="rId13"/>
    <p:sldLayoutId id="2147483743" r:id="rId14"/>
    <p:sldLayoutId id="2147483742" r:id="rId15"/>
    <p:sldLayoutId id="2147483741" r:id="rId16"/>
    <p:sldLayoutId id="2147483739" r:id="rId17"/>
    <p:sldLayoutId id="2147483738" r:id="rId18"/>
    <p:sldLayoutId id="2147483736" r:id="rId19"/>
    <p:sldLayoutId id="2147483735" r:id="rId20"/>
    <p:sldLayoutId id="2147483734" r:id="rId21"/>
    <p:sldLayoutId id="2147483732" r:id="rId22"/>
    <p:sldLayoutId id="2147483731" r:id="rId23"/>
    <p:sldLayoutId id="2147483755"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control" Target="../activeX/activeX2.xml"/><Relationship Id="rId7" Type="http://schemas.openxmlformats.org/officeDocument/2006/relationships/image" Target="../media/image26.png"/><Relationship Id="rId12" Type="http://schemas.openxmlformats.org/officeDocument/2006/relationships/image" Target="../media/image24.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slideLayout" Target="../slideLayouts/slideLayout4.xml"/><Relationship Id="rId10" Type="http://schemas.openxmlformats.org/officeDocument/2006/relationships/image" Target="../media/image29.png"/><Relationship Id="rId4" Type="http://schemas.openxmlformats.org/officeDocument/2006/relationships/control" Target="../activeX/activeX3.xml"/><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slideLayout" Target="../slideLayouts/slideLayout4.xml"/><Relationship Id="rId7" Type="http://schemas.openxmlformats.org/officeDocument/2006/relationships/image" Target="../media/image30.png"/><Relationship Id="rId2" Type="http://schemas.openxmlformats.org/officeDocument/2006/relationships/control" Target="../activeX/activeX4.xml"/><Relationship Id="rId1" Type="http://schemas.openxmlformats.org/officeDocument/2006/relationships/vmlDrawing" Target="../drawings/vmlDrawing2.vml"/><Relationship Id="rId6" Type="http://schemas.openxmlformats.org/officeDocument/2006/relationships/image" Target="../media/image32.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control" Target="../activeX/activeX6.xml"/><Relationship Id="rId7" Type="http://schemas.openxmlformats.org/officeDocument/2006/relationships/image" Target="../media/image25.png"/><Relationship Id="rId2" Type="http://schemas.openxmlformats.org/officeDocument/2006/relationships/control" Target="../activeX/activeX5.xml"/><Relationship Id="rId1" Type="http://schemas.openxmlformats.org/officeDocument/2006/relationships/vmlDrawing" Target="../drawings/vmlDrawing3.vml"/><Relationship Id="rId6" Type="http://schemas.openxmlformats.org/officeDocument/2006/relationships/slideLayout" Target="../slideLayouts/slideLayout4.xml"/><Relationship Id="rId11" Type="http://schemas.openxmlformats.org/officeDocument/2006/relationships/image" Target="../media/image33.wmf"/><Relationship Id="rId5" Type="http://schemas.openxmlformats.org/officeDocument/2006/relationships/control" Target="../activeX/activeX8.xml"/><Relationship Id="rId10" Type="http://schemas.openxmlformats.org/officeDocument/2006/relationships/image" Target="../media/image30.png"/><Relationship Id="rId4" Type="http://schemas.openxmlformats.org/officeDocument/2006/relationships/control" Target="../activeX/activeX7.xml"/><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1.png"/><Relationship Id="rId18" Type="http://schemas.openxmlformats.org/officeDocument/2006/relationships/image" Target="../media/image43.png"/><Relationship Id="rId3" Type="http://schemas.openxmlformats.org/officeDocument/2006/relationships/slideLayout" Target="../slideLayouts/slideLayout4.xml"/><Relationship Id="rId7" Type="http://schemas.openxmlformats.org/officeDocument/2006/relationships/image" Target="../media/image36.jpg"/><Relationship Id="rId12" Type="http://schemas.openxmlformats.org/officeDocument/2006/relationships/image" Target="../media/image40.gif"/><Relationship Id="rId17" Type="http://schemas.openxmlformats.org/officeDocument/2006/relationships/image" Target="../media/image16.png"/><Relationship Id="rId2" Type="http://schemas.microsoft.com/office/2007/relationships/media" Target="../media/media4.mp3"/><Relationship Id="rId16" Type="http://schemas.microsoft.com/office/2007/relationships/hdphoto" Target="../media/hdphoto7.wdp"/><Relationship Id="rId1" Type="http://schemas.openxmlformats.org/officeDocument/2006/relationships/audio" Target="NULL" TargetMode="External"/><Relationship Id="rId6" Type="http://schemas.openxmlformats.org/officeDocument/2006/relationships/image" Target="../media/image35.png"/><Relationship Id="rId11" Type="http://schemas.microsoft.com/office/2007/relationships/hdphoto" Target="../media/hdphoto5.wdp"/><Relationship Id="rId5" Type="http://schemas.openxmlformats.org/officeDocument/2006/relationships/audio" Target="../media/audio2.wav"/><Relationship Id="rId15" Type="http://schemas.openxmlformats.org/officeDocument/2006/relationships/image" Target="../media/image42.png"/><Relationship Id="rId10" Type="http://schemas.openxmlformats.org/officeDocument/2006/relationships/image" Target="../media/image38.png"/><Relationship Id="rId4" Type="http://schemas.openxmlformats.org/officeDocument/2006/relationships/audio" Target="../media/audio1.wav"/><Relationship Id="rId9" Type="http://schemas.openxmlformats.org/officeDocument/2006/relationships/image" Target="../media/image37.gif"/><Relationship Id="rId14"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1.png"/><Relationship Id="rId18" Type="http://schemas.openxmlformats.org/officeDocument/2006/relationships/image" Target="../media/image44.png"/><Relationship Id="rId3" Type="http://schemas.openxmlformats.org/officeDocument/2006/relationships/slideLayout" Target="../slideLayouts/slideLayout4.xml"/><Relationship Id="rId7" Type="http://schemas.openxmlformats.org/officeDocument/2006/relationships/image" Target="../media/image36.jpg"/><Relationship Id="rId12" Type="http://schemas.openxmlformats.org/officeDocument/2006/relationships/image" Target="../media/image40.gif"/><Relationship Id="rId17" Type="http://schemas.openxmlformats.org/officeDocument/2006/relationships/image" Target="../media/image16.png"/><Relationship Id="rId2" Type="http://schemas.microsoft.com/office/2007/relationships/media" Target="../media/media4.mp3"/><Relationship Id="rId16" Type="http://schemas.microsoft.com/office/2007/relationships/hdphoto" Target="../media/hdphoto7.wdp"/><Relationship Id="rId1" Type="http://schemas.openxmlformats.org/officeDocument/2006/relationships/audio" Target="NULL" TargetMode="External"/><Relationship Id="rId6" Type="http://schemas.openxmlformats.org/officeDocument/2006/relationships/image" Target="../media/image35.png"/><Relationship Id="rId11" Type="http://schemas.microsoft.com/office/2007/relationships/hdphoto" Target="../media/hdphoto5.wdp"/><Relationship Id="rId5" Type="http://schemas.openxmlformats.org/officeDocument/2006/relationships/audio" Target="../media/audio2.wav"/><Relationship Id="rId15" Type="http://schemas.openxmlformats.org/officeDocument/2006/relationships/image" Target="../media/image42.png"/><Relationship Id="rId10" Type="http://schemas.openxmlformats.org/officeDocument/2006/relationships/image" Target="../media/image38.png"/><Relationship Id="rId4" Type="http://schemas.openxmlformats.org/officeDocument/2006/relationships/audio" Target="../media/audio1.wav"/><Relationship Id="rId9" Type="http://schemas.openxmlformats.org/officeDocument/2006/relationships/image" Target="../media/image37.gif"/><Relationship Id="rId14" Type="http://schemas.microsoft.com/office/2007/relationships/hdphoto" Target="../media/hdphoto6.wdp"/></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openxmlformats.org/officeDocument/2006/relationships/slideLayout" Target="../slideLayouts/slideLayout4.xml"/><Relationship Id="rId7" Type="http://schemas.openxmlformats.org/officeDocument/2006/relationships/image" Target="../media/image36.jpg"/><Relationship Id="rId12" Type="http://schemas.microsoft.com/office/2007/relationships/hdphoto" Target="../media/hdphoto6.wdp"/><Relationship Id="rId17" Type="http://schemas.microsoft.com/office/2007/relationships/hdphoto" Target="../media/hdphoto5.wdp"/><Relationship Id="rId2" Type="http://schemas.microsoft.com/office/2007/relationships/media" Target="../media/media4.mp3"/><Relationship Id="rId16" Type="http://schemas.openxmlformats.org/officeDocument/2006/relationships/image" Target="../media/image38.png"/><Relationship Id="rId1" Type="http://schemas.openxmlformats.org/officeDocument/2006/relationships/audio" Target="NULL" TargetMode="External"/><Relationship Id="rId6" Type="http://schemas.openxmlformats.org/officeDocument/2006/relationships/image" Target="../media/image35.png"/><Relationship Id="rId11" Type="http://schemas.openxmlformats.org/officeDocument/2006/relationships/image" Target="../media/image41.png"/><Relationship Id="rId5" Type="http://schemas.openxmlformats.org/officeDocument/2006/relationships/audio" Target="../media/audio2.wav"/><Relationship Id="rId15" Type="http://schemas.openxmlformats.org/officeDocument/2006/relationships/image" Target="../media/image16.png"/><Relationship Id="rId10" Type="http://schemas.openxmlformats.org/officeDocument/2006/relationships/image" Target="../media/image40.gif"/><Relationship Id="rId4" Type="http://schemas.openxmlformats.org/officeDocument/2006/relationships/audio" Target="../media/audio1.wav"/><Relationship Id="rId9" Type="http://schemas.openxmlformats.org/officeDocument/2006/relationships/image" Target="../media/image37.gif"/><Relationship Id="rId14"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openxmlformats.org/officeDocument/2006/relationships/slideLayout" Target="../slideLayouts/slideLayout4.xml"/><Relationship Id="rId7" Type="http://schemas.openxmlformats.org/officeDocument/2006/relationships/image" Target="../media/image36.jpg"/><Relationship Id="rId12" Type="http://schemas.microsoft.com/office/2007/relationships/hdphoto" Target="../media/hdphoto6.wdp"/><Relationship Id="rId17" Type="http://schemas.microsoft.com/office/2007/relationships/hdphoto" Target="../media/hdphoto5.wdp"/><Relationship Id="rId2" Type="http://schemas.microsoft.com/office/2007/relationships/media" Target="../media/media4.mp3"/><Relationship Id="rId16" Type="http://schemas.openxmlformats.org/officeDocument/2006/relationships/image" Target="../media/image38.png"/><Relationship Id="rId1" Type="http://schemas.openxmlformats.org/officeDocument/2006/relationships/audio" Target="NULL" TargetMode="External"/><Relationship Id="rId6" Type="http://schemas.openxmlformats.org/officeDocument/2006/relationships/image" Target="../media/image35.png"/><Relationship Id="rId11" Type="http://schemas.openxmlformats.org/officeDocument/2006/relationships/image" Target="../media/image41.png"/><Relationship Id="rId5" Type="http://schemas.openxmlformats.org/officeDocument/2006/relationships/audio" Target="../media/audio2.wav"/><Relationship Id="rId15" Type="http://schemas.openxmlformats.org/officeDocument/2006/relationships/image" Target="../media/image16.png"/><Relationship Id="rId10" Type="http://schemas.openxmlformats.org/officeDocument/2006/relationships/image" Target="../media/image40.gif"/><Relationship Id="rId4" Type="http://schemas.openxmlformats.org/officeDocument/2006/relationships/audio" Target="../media/audio1.wav"/><Relationship Id="rId9" Type="http://schemas.openxmlformats.org/officeDocument/2006/relationships/image" Target="../media/image37.gif"/><Relationship Id="rId1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47.png"/><Relationship Id="rId4" Type="http://schemas.openxmlformats.org/officeDocument/2006/relationships/image" Target="../media/image51.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slideLayout" Target="../slideLayouts/slideLayout4.xml"/><Relationship Id="rId7" Type="http://schemas.microsoft.com/office/2007/relationships/hdphoto" Target="../media/hdphoto1.wdp"/><Relationship Id="rId12" Type="http://schemas.openxmlformats.org/officeDocument/2006/relationships/image" Target="../media/image18.png"/><Relationship Id="rId2" Type="http://schemas.microsoft.com/office/2007/relationships/media" Target="../media/media3.mp3"/><Relationship Id="rId16" Type="http://schemas.microsoft.com/office/2007/relationships/hdphoto" Target="../media/hdphoto4.wdp"/><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7.png"/><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9.png"/><Relationship Id="rId9" Type="http://schemas.microsoft.com/office/2007/relationships/hdphoto" Target="../media/hdphoto2.wdp"/><Relationship Id="rId1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54;p1">
            <a:extLst>
              <a:ext uri="{FF2B5EF4-FFF2-40B4-BE49-F238E27FC236}">
                <a16:creationId xmlns:a16="http://schemas.microsoft.com/office/drawing/2014/main" id="{53DE932C-97F4-4C5F-AB8E-16439751F019}"/>
              </a:ext>
            </a:extLst>
          </p:cNvPr>
          <p:cNvSpPr txBox="1">
            <a:spLocks noGrp="1"/>
          </p:cNvSpPr>
          <p:nvPr>
            <p:ph type="ctrTitle" idx="4294967295"/>
          </p:nvPr>
        </p:nvSpPr>
        <p:spPr>
          <a:xfrm>
            <a:off x="474359" y="3728925"/>
            <a:ext cx="11828478" cy="2387600"/>
          </a:xfrm>
          <a:prstGeom prst="rect">
            <a:avLst/>
          </a:prstGeom>
          <a:noFill/>
          <a:ln>
            <a:noFill/>
          </a:ln>
        </p:spPr>
        <p:txBody>
          <a:bodyPr spcFirstLastPara="1" wrap="square" lIns="91425" tIns="45700" rIns="91425" bIns="45700" anchor="b" anchorCtr="0">
            <a:noAutofit/>
          </a:bodyPr>
          <a:lstStyle/>
          <a:p>
            <a:pPr marL="0" lvl="0" indent="0" algn="ctr" rtl="0">
              <a:lnSpc>
                <a:spcPct val="115000"/>
              </a:lnSpc>
              <a:spcBef>
                <a:spcPts val="0"/>
              </a:spcBef>
              <a:spcAft>
                <a:spcPts val="0"/>
              </a:spcAft>
              <a:buClr>
                <a:schemeClr val="dk1"/>
              </a:buClr>
              <a:buSzPts val="990"/>
              <a:buFont typeface="Arial"/>
              <a:buNone/>
            </a:pPr>
            <a:r>
              <a:rPr lang="en-US" sz="7200" b="1" dirty="0" smtClean="0">
                <a:solidFill>
                  <a:srgbClr val="002060"/>
                </a:solidFill>
              </a:rPr>
              <a:t>Chào mừng các em </a:t>
            </a:r>
            <a:br>
              <a:rPr lang="en-US" sz="7200" b="1" dirty="0" smtClean="0">
                <a:solidFill>
                  <a:srgbClr val="002060"/>
                </a:solidFill>
              </a:rPr>
            </a:br>
            <a:r>
              <a:rPr lang="en-US" sz="7200" b="1" dirty="0" smtClean="0">
                <a:solidFill>
                  <a:srgbClr val="002060"/>
                </a:solidFill>
              </a:rPr>
              <a:t>đến với tiết học Toán</a:t>
            </a:r>
            <a:r>
              <a:rPr lang="en-US" sz="8800" b="1" dirty="0">
                <a:solidFill>
                  <a:srgbClr val="FF0000"/>
                </a:solidFill>
              </a:rPr>
              <a:t/>
            </a:r>
            <a:br>
              <a:rPr lang="en-US" sz="8800" b="1" dirty="0">
                <a:solidFill>
                  <a:srgbClr val="FF0000"/>
                </a:solidFill>
              </a:rPr>
            </a:br>
            <a:endParaRPr sz="8800" b="1" dirty="0">
              <a:solidFill>
                <a:srgbClr val="FF0000"/>
              </a:solidFill>
            </a:endParaRPr>
          </a:p>
        </p:txBody>
      </p:sp>
    </p:spTree>
    <p:extLst>
      <p:ext uri="{BB962C8B-B14F-4D97-AF65-F5344CB8AC3E}">
        <p14:creationId xmlns:p14="http://schemas.microsoft.com/office/powerpoint/2010/main" val="35373699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83"/>
        <p:cNvGrpSpPr/>
        <p:nvPr/>
      </p:nvGrpSpPr>
      <p:grpSpPr>
        <a:xfrm>
          <a:off x="0" y="0"/>
          <a:ext cx="0" cy="0"/>
          <a:chOff x="0" y="0"/>
          <a:chExt cx="0" cy="0"/>
        </a:xfrm>
      </p:grpSpPr>
      <p:pic>
        <p:nvPicPr>
          <p:cNvPr id="6" name="Picture 5">
            <a:extLst>
              <a:ext uri="{FF2B5EF4-FFF2-40B4-BE49-F238E27FC236}">
                <a16:creationId xmlns:a16="http://schemas.microsoft.com/office/drawing/2014/main" id="{DF855180-4AD5-4C91-B73C-59B15B73988E}"/>
              </a:ext>
            </a:extLst>
          </p:cNvPr>
          <p:cNvPicPr>
            <a:picLocks noChangeAspect="1"/>
          </p:cNvPicPr>
          <p:nvPr/>
        </p:nvPicPr>
        <p:blipFill rotWithShape="1">
          <a:blip r:embed="rId4"/>
          <a:srcRect l="7304" t="-21" r="8888" b="31923"/>
          <a:stretch/>
        </p:blipFill>
        <p:spPr>
          <a:xfrm flipH="1">
            <a:off x="0" y="0"/>
            <a:ext cx="12192000" cy="6411074"/>
          </a:xfrm>
          <a:prstGeom prst="rect">
            <a:avLst/>
          </a:prstGeom>
        </p:spPr>
      </p:pic>
      <p:sp>
        <p:nvSpPr>
          <p:cNvPr id="11" name="Google Shape;290;p7"/>
          <p:cNvSpPr txBox="1"/>
          <p:nvPr/>
        </p:nvSpPr>
        <p:spPr>
          <a:xfrm>
            <a:off x="4396172" y="3216973"/>
            <a:ext cx="8855721"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4400" b="1" dirty="0">
                <a:ln w="22225">
                  <a:noFill/>
                  <a:prstDash val="solid"/>
                </a:ln>
                <a:solidFill>
                  <a:srgbClr val="FFFF00"/>
                </a:solidFill>
                <a:latin typeface="Times New Roman"/>
                <a:ea typeface="Times New Roman"/>
                <a:cs typeface="Times New Roman"/>
                <a:sym typeface="Times New Roman"/>
              </a:rPr>
              <a:t>LUYỆN TẬP </a:t>
            </a:r>
          </a:p>
          <a:p>
            <a:pPr marL="0" marR="0" lvl="0" indent="0" algn="ctr" rtl="0">
              <a:lnSpc>
                <a:spcPct val="100000"/>
              </a:lnSpc>
              <a:spcBef>
                <a:spcPts val="0"/>
              </a:spcBef>
              <a:spcAft>
                <a:spcPts val="0"/>
              </a:spcAft>
              <a:buClr>
                <a:srgbClr val="FF0000"/>
              </a:buClr>
              <a:buSzPts val="4400"/>
              <a:buFont typeface="Times New Roman"/>
              <a:buNone/>
            </a:pPr>
            <a:r>
              <a:rPr lang="en-US" sz="4400" b="1" dirty="0">
                <a:ln w="22225">
                  <a:noFill/>
                  <a:prstDash val="solid"/>
                </a:ln>
                <a:solidFill>
                  <a:srgbClr val="FFFF00"/>
                </a:solidFill>
                <a:latin typeface="Times New Roman"/>
                <a:ea typeface="Times New Roman"/>
                <a:cs typeface="Times New Roman"/>
                <a:sym typeface="Times New Roman"/>
              </a:rPr>
              <a:t>THỰC HÀNH</a:t>
            </a:r>
            <a:endParaRPr lang="en-US" sz="4000" b="1" dirty="0">
              <a:ln w="22225">
                <a:noFill/>
                <a:prstDash val="solid"/>
              </a:ln>
              <a:solidFill>
                <a:srgbClr val="FFFF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936205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2" name="Hình ảnh 1">
            <a:extLst>
              <a:ext uri="{FF2B5EF4-FFF2-40B4-BE49-F238E27FC236}">
                <a16:creationId xmlns:a16="http://schemas.microsoft.com/office/drawing/2014/main" id="{FE9CDCA6-A9E4-43FC-817F-C452447E6CE5}"/>
              </a:ext>
            </a:extLst>
          </p:cNvPr>
          <p:cNvPicPr>
            <a:picLocks noChangeAspect="1"/>
          </p:cNvPicPr>
          <p:nvPr/>
        </p:nvPicPr>
        <p:blipFill>
          <a:blip r:embed="rId7"/>
          <a:stretch>
            <a:fillRect/>
          </a:stretch>
        </p:blipFill>
        <p:spPr>
          <a:xfrm>
            <a:off x="0" y="0"/>
            <a:ext cx="12192001" cy="6456218"/>
          </a:xfrm>
          <a:prstGeom prst="rect">
            <a:avLst/>
          </a:prstGeom>
        </p:spPr>
      </p:pic>
      <p:grpSp>
        <p:nvGrpSpPr>
          <p:cNvPr id="18" name="Group 17">
            <a:extLst>
              <a:ext uri="{FF2B5EF4-FFF2-40B4-BE49-F238E27FC236}">
                <a16:creationId xmlns:a16="http://schemas.microsoft.com/office/drawing/2014/main" id="{81F70EC4-5B8F-4293-B009-81306DC0E276}"/>
              </a:ext>
            </a:extLst>
          </p:cNvPr>
          <p:cNvGrpSpPr/>
          <p:nvPr/>
        </p:nvGrpSpPr>
        <p:grpSpPr>
          <a:xfrm>
            <a:off x="1951425" y="583808"/>
            <a:ext cx="8363124" cy="706942"/>
            <a:chOff x="-3369817" y="382608"/>
            <a:chExt cx="8188787" cy="744540"/>
          </a:xfrm>
        </p:grpSpPr>
        <p:sp>
          <p:nvSpPr>
            <p:cNvPr id="19" name="Rectangle: Rounded Corners 18">
              <a:extLst>
                <a:ext uri="{FF2B5EF4-FFF2-40B4-BE49-F238E27FC236}">
                  <a16:creationId xmlns:a16="http://schemas.microsoft.com/office/drawing/2014/main" id="{C5E83FA6-3844-400B-B170-9AE4B0D0F833}"/>
                </a:ext>
              </a:extLst>
            </p:cNvPr>
            <p:cNvSpPr/>
            <p:nvPr/>
          </p:nvSpPr>
          <p:spPr>
            <a:xfrm>
              <a:off x="-3369817" y="382608"/>
              <a:ext cx="8188787" cy="744540"/>
            </a:xfrm>
            <a:prstGeom prst="roundRect">
              <a:avLst>
                <a:gd name="adj" fmla="val 49773"/>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     a. </a:t>
              </a:r>
              <a:r>
                <a:rPr lang="en-US" sz="2800" b="1" dirty="0" err="1">
                  <a:solidFill>
                    <a:schemeClr val="bg1"/>
                  </a:solidFill>
                  <a:latin typeface="Arial" panose="020B0604020202020204" pitchFamily="34" charset="0"/>
                  <a:cs typeface="Arial" panose="020B0604020202020204" pitchFamily="34" charset="0"/>
                </a:rPr>
                <a:t>Mỗi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bình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sau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chứa</a:t>
              </a:r>
              <a:r>
                <a:rPr lang="en-US" sz="2800" b="1" dirty="0">
                  <a:solidFill>
                    <a:schemeClr val="bg1"/>
                  </a:solidFill>
                  <a:latin typeface="Arial" panose="020B0604020202020204" pitchFamily="34" charset="0"/>
                  <a:cs typeface="Arial" panose="020B0604020202020204" pitchFamily="34" charset="0"/>
                </a:rPr>
                <a:t> bao </a:t>
              </a:r>
              <a:r>
                <a:rPr lang="en-US" sz="2800" b="1" dirty="0" err="1">
                  <a:solidFill>
                    <a:schemeClr val="bg1"/>
                  </a:solidFill>
                  <a:latin typeface="Arial" panose="020B0604020202020204" pitchFamily="34" charset="0"/>
                  <a:cs typeface="Arial" panose="020B0604020202020204" pitchFamily="34" charset="0"/>
                </a:rPr>
                <a:t>nhiêu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lít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nước</a:t>
              </a:r>
              <a:r>
                <a:rPr lang="en-US" sz="2800" b="1" dirty="0">
                  <a:solidFill>
                    <a:schemeClr val="bg1"/>
                  </a:solidFill>
                  <a:latin typeface="Arial" panose="020B0604020202020204" pitchFamily="34" charset="0"/>
                  <a:cs typeface="Arial" panose="020B0604020202020204" pitchFamily="34" charset="0"/>
                </a:rPr>
                <a:t>?</a:t>
              </a:r>
            </a:p>
          </p:txBody>
        </p:sp>
        <p:sp>
          <p:nvSpPr>
            <p:cNvPr id="20" name="Oval 19">
              <a:extLst>
                <a:ext uri="{FF2B5EF4-FFF2-40B4-BE49-F238E27FC236}">
                  <a16:creationId xmlns:a16="http://schemas.microsoft.com/office/drawing/2014/main" id="{FD7DD2E9-B069-47AC-B264-A91D361A4059}"/>
                </a:ext>
              </a:extLst>
            </p:cNvPr>
            <p:cNvSpPr/>
            <p:nvPr/>
          </p:nvSpPr>
          <p:spPr>
            <a:xfrm>
              <a:off x="-3288618" y="428047"/>
              <a:ext cx="607070" cy="655366"/>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1</a:t>
              </a:r>
            </a:p>
          </p:txBody>
        </p:sp>
      </p:grpSp>
      <p:pic>
        <p:nvPicPr>
          <p:cNvPr id="58" name="Picture 57">
            <a:extLst>
              <a:ext uri="{FF2B5EF4-FFF2-40B4-BE49-F238E27FC236}">
                <a16:creationId xmlns:a16="http://schemas.microsoft.com/office/drawing/2014/main" id="{C0B8CC61-625A-4051-856B-ADDE0A3DB610}"/>
              </a:ext>
            </a:extLst>
          </p:cNvPr>
          <p:cNvPicPr>
            <a:picLocks noChangeAspect="1"/>
          </p:cNvPicPr>
          <p:nvPr/>
        </p:nvPicPr>
        <p:blipFill rotWithShape="1">
          <a:blip r:embed="rId8"/>
          <a:srcRect l="21345" t="40457" r="66816" b="14792"/>
          <a:stretch/>
        </p:blipFill>
        <p:spPr>
          <a:xfrm>
            <a:off x="2193686" y="2633061"/>
            <a:ext cx="1318374" cy="1769300"/>
          </a:xfrm>
          <a:prstGeom prst="rect">
            <a:avLst/>
          </a:prstGeom>
        </p:spPr>
      </p:pic>
      <p:pic>
        <p:nvPicPr>
          <p:cNvPr id="3" name="Picture 2">
            <a:extLst>
              <a:ext uri="{FF2B5EF4-FFF2-40B4-BE49-F238E27FC236}">
                <a16:creationId xmlns:a16="http://schemas.microsoft.com/office/drawing/2014/main" id="{FDD8BD96-B524-473B-A51C-326629B66505}"/>
              </a:ext>
            </a:extLst>
          </p:cNvPr>
          <p:cNvPicPr>
            <a:picLocks noChangeAspect="1"/>
          </p:cNvPicPr>
          <p:nvPr/>
        </p:nvPicPr>
        <p:blipFill>
          <a:blip r:embed="rId9"/>
          <a:stretch>
            <a:fillRect/>
          </a:stretch>
        </p:blipFill>
        <p:spPr>
          <a:xfrm>
            <a:off x="4904564" y="2298872"/>
            <a:ext cx="1562911" cy="2132064"/>
          </a:xfrm>
          <a:prstGeom prst="rect">
            <a:avLst/>
          </a:prstGeom>
        </p:spPr>
      </p:pic>
      <p:pic>
        <p:nvPicPr>
          <p:cNvPr id="6" name="Picture 5">
            <a:extLst>
              <a:ext uri="{FF2B5EF4-FFF2-40B4-BE49-F238E27FC236}">
                <a16:creationId xmlns:a16="http://schemas.microsoft.com/office/drawing/2014/main" id="{6C8E637F-1627-4363-9D66-449E761F38E6}"/>
              </a:ext>
            </a:extLst>
          </p:cNvPr>
          <p:cNvPicPr>
            <a:picLocks noChangeAspect="1"/>
          </p:cNvPicPr>
          <p:nvPr/>
        </p:nvPicPr>
        <p:blipFill>
          <a:blip r:embed="rId10"/>
          <a:stretch>
            <a:fillRect/>
          </a:stretch>
        </p:blipFill>
        <p:spPr>
          <a:xfrm>
            <a:off x="7966236" y="1768044"/>
            <a:ext cx="2281423" cy="2696228"/>
          </a:xfrm>
          <a:prstGeom prst="rect">
            <a:avLst/>
          </a:prstGeom>
        </p:spPr>
      </p:pic>
      <p:pic>
        <p:nvPicPr>
          <p:cNvPr id="11" name="图片 3">
            <a:extLst>
              <a:ext uri="{FF2B5EF4-FFF2-40B4-BE49-F238E27FC236}">
                <a16:creationId xmlns:a16="http://schemas.microsoft.com/office/drawing/2014/main" id="{557804B0-C8BD-4F6A-BE05-36ED14E97966}"/>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flipH="1">
            <a:off x="9898232" y="4021120"/>
            <a:ext cx="1789197" cy="2307998"/>
          </a:xfrm>
          <a:prstGeom prst="rect">
            <a:avLst/>
          </a:prstGeom>
        </p:spPr>
      </p:pic>
    </p:spTree>
    <p:controls>
      <mc:AlternateContent xmlns:mc="http://schemas.openxmlformats.org/markup-compatibility/2006">
        <mc:Choice xmlns:v="urn:schemas-microsoft-com:vml" Requires="v">
          <p:control spid="4372" name="TextBox1" r:id="rId2" imgW="1685880" imgH="523800"/>
        </mc:Choice>
        <mc:Fallback>
          <p:control name="TextBox1" r:id="rId2" imgW="1685880" imgH="523800">
            <p:pic>
              <p:nvPicPr>
                <p:cNvPr id="64" name="TextBox1">
                  <a:extLst>
                    <a:ext uri="{FF2B5EF4-FFF2-40B4-BE49-F238E27FC236}">
                      <a16:creationId xmlns:a16="http://schemas.microsoft.com/office/drawing/2014/main" id="{651CF158-544A-4AD9-B07A-D953FAAE8799}"/>
                    </a:ext>
                  </a:extLst>
                </p:cNvPr>
                <p:cNvPicPr>
                  <a:picLocks/>
                </p:cNvPicPr>
                <p:nvPr/>
              </p:nvPicPr>
              <p:blipFill>
                <a:blip r:embed="rId12"/>
                <a:stretch>
                  <a:fillRect/>
                </a:stretch>
              </p:blipFill>
              <p:spPr>
                <a:xfrm>
                  <a:off x="1951425" y="4650007"/>
                  <a:ext cx="1680896" cy="525112"/>
                </a:xfrm>
                <a:prstGeom prst="rect">
                  <a:avLst/>
                </a:prstGeom>
              </p:spPr>
            </p:pic>
          </p:control>
        </mc:Fallback>
      </mc:AlternateContent>
      <mc:AlternateContent xmlns:mc="http://schemas.openxmlformats.org/markup-compatibility/2006">
        <mc:Choice xmlns:v="urn:schemas-microsoft-com:vml" Requires="v">
          <p:control spid="4373" name="TextBox2" r:id="rId3" imgW="1685880" imgH="523800"/>
        </mc:Choice>
        <mc:Fallback>
          <p:control name="TextBox2" r:id="rId3" imgW="1685880" imgH="523800">
            <p:pic>
              <p:nvPicPr>
                <p:cNvPr id="61" name="TextBox2">
                  <a:extLst>
                    <a:ext uri="{FF2B5EF4-FFF2-40B4-BE49-F238E27FC236}">
                      <a16:creationId xmlns:a16="http://schemas.microsoft.com/office/drawing/2014/main" id="{6E907BCE-9525-4EF3-9452-7E3975866730}"/>
                    </a:ext>
                  </a:extLst>
                </p:cNvPr>
                <p:cNvPicPr>
                  <a:picLocks/>
                </p:cNvPicPr>
                <p:nvPr/>
              </p:nvPicPr>
              <p:blipFill>
                <a:blip r:embed="rId12"/>
                <a:stretch>
                  <a:fillRect/>
                </a:stretch>
              </p:blipFill>
              <p:spPr>
                <a:xfrm>
                  <a:off x="4845571" y="4653051"/>
                  <a:ext cx="1680896" cy="525112"/>
                </a:xfrm>
                <a:prstGeom prst="rect">
                  <a:avLst/>
                </a:prstGeom>
              </p:spPr>
            </p:pic>
          </p:control>
        </mc:Fallback>
      </mc:AlternateContent>
      <mc:AlternateContent xmlns:mc="http://schemas.openxmlformats.org/markup-compatibility/2006">
        <mc:Choice xmlns:v="urn:schemas-microsoft-com:vml" Requires="v">
          <p:control spid="4374" name="TextBox3" r:id="rId4" imgW="1685880" imgH="523800"/>
        </mc:Choice>
        <mc:Fallback>
          <p:control name="TextBox3" r:id="rId4" imgW="1685880" imgH="523800">
            <p:pic>
              <p:nvPicPr>
                <p:cNvPr id="67" name="TextBox3">
                  <a:extLst>
                    <a:ext uri="{FF2B5EF4-FFF2-40B4-BE49-F238E27FC236}">
                      <a16:creationId xmlns:a16="http://schemas.microsoft.com/office/drawing/2014/main" id="{51EAFB89-CB39-44F2-87C6-6CA97BD109A2}"/>
                    </a:ext>
                  </a:extLst>
                </p:cNvPr>
                <p:cNvPicPr>
                  <a:picLocks/>
                </p:cNvPicPr>
                <p:nvPr/>
              </p:nvPicPr>
              <p:blipFill>
                <a:blip r:embed="rId12"/>
                <a:stretch>
                  <a:fillRect/>
                </a:stretch>
              </p:blipFill>
              <p:spPr>
                <a:xfrm>
                  <a:off x="8266500" y="4589141"/>
                  <a:ext cx="1680896" cy="525112"/>
                </a:xfrm>
                <a:prstGeom prst="rect">
                  <a:avLst/>
                </a:prstGeom>
              </p:spPr>
            </p:pic>
          </p:control>
        </mc:Fallback>
      </mc:AlternateContent>
    </p:controls>
    <p:extLst>
      <p:ext uri="{BB962C8B-B14F-4D97-AF65-F5344CB8AC3E}">
        <p14:creationId xmlns:p14="http://schemas.microsoft.com/office/powerpoint/2010/main" val="623879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Hình ảnh 1">
            <a:extLst>
              <a:ext uri="{FF2B5EF4-FFF2-40B4-BE49-F238E27FC236}">
                <a16:creationId xmlns:a16="http://schemas.microsoft.com/office/drawing/2014/main" id="{933F1026-6D85-4E51-B187-3A284808F02B}"/>
              </a:ext>
            </a:extLst>
          </p:cNvPr>
          <p:cNvPicPr>
            <a:picLocks noChangeAspect="1"/>
          </p:cNvPicPr>
          <p:nvPr/>
        </p:nvPicPr>
        <p:blipFill>
          <a:blip r:embed="rId5"/>
          <a:stretch>
            <a:fillRect/>
          </a:stretch>
        </p:blipFill>
        <p:spPr>
          <a:xfrm>
            <a:off x="0" y="0"/>
            <a:ext cx="12192001" cy="6456218"/>
          </a:xfrm>
          <a:prstGeom prst="rect">
            <a:avLst/>
          </a:prstGeom>
        </p:spPr>
      </p:pic>
      <p:grpSp>
        <p:nvGrpSpPr>
          <p:cNvPr id="15" name="Group 14">
            <a:extLst>
              <a:ext uri="{FF2B5EF4-FFF2-40B4-BE49-F238E27FC236}">
                <a16:creationId xmlns:a16="http://schemas.microsoft.com/office/drawing/2014/main" id="{0CB1172E-8A8C-499D-AB89-F83DAE36CF1B}"/>
              </a:ext>
            </a:extLst>
          </p:cNvPr>
          <p:cNvGrpSpPr/>
          <p:nvPr/>
        </p:nvGrpSpPr>
        <p:grpSpPr>
          <a:xfrm>
            <a:off x="1144490" y="457200"/>
            <a:ext cx="10285510" cy="1060101"/>
            <a:chOff x="-5604955" y="250339"/>
            <a:chExt cx="10103446" cy="986824"/>
          </a:xfrm>
        </p:grpSpPr>
        <p:sp>
          <p:nvSpPr>
            <p:cNvPr id="16" name="Rectangle: Rounded Corners 15">
              <a:extLst>
                <a:ext uri="{FF2B5EF4-FFF2-40B4-BE49-F238E27FC236}">
                  <a16:creationId xmlns:a16="http://schemas.microsoft.com/office/drawing/2014/main" id="{6DC2A80B-6497-403E-B55F-881084DD9DD3}"/>
                </a:ext>
              </a:extLst>
            </p:cNvPr>
            <p:cNvSpPr/>
            <p:nvPr/>
          </p:nvSpPr>
          <p:spPr>
            <a:xfrm>
              <a:off x="-5604955" y="250339"/>
              <a:ext cx="10103446" cy="986824"/>
            </a:xfrm>
            <a:prstGeom prst="roundRect">
              <a:avLst>
                <a:gd name="adj" fmla="val 49773"/>
              </a:avLst>
            </a:prstGeom>
            <a:solidFill>
              <a:srgbClr val="000066"/>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      b. </a:t>
              </a:r>
              <a:r>
                <a:rPr lang="en-US" sz="2800" b="1" dirty="0" err="1">
                  <a:solidFill>
                    <a:schemeClr val="bg1"/>
                  </a:solidFill>
                  <a:latin typeface="Arial" panose="020B0604020202020204" pitchFamily="34" charset="0"/>
                  <a:cs typeface="Arial" panose="020B0604020202020204" pitchFamily="34" charset="0"/>
                </a:rPr>
                <a:t>Rót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nước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từ</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bình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vào</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đầy</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ba</a:t>
              </a:r>
              <a:r>
                <a:rPr lang="en-US" sz="2800" b="1" dirty="0">
                  <a:solidFill>
                    <a:schemeClr val="bg1"/>
                  </a:solidFill>
                  <a:latin typeface="Arial" panose="020B0604020202020204" pitchFamily="34" charset="0"/>
                  <a:cs typeface="Arial" panose="020B0604020202020204" pitchFamily="34" charset="0"/>
                </a:rPr>
                <a:t> ca 1</a:t>
              </a:r>
              <a:r>
                <a:rPr lang="en-US" sz="2800" b="1" i="1" dirty="0">
                  <a:solidFill>
                    <a:schemeClr val="bg1"/>
                  </a:solidFill>
                  <a:latin typeface="Times New Roman" panose="02020603050405020304" pitchFamily="18" charset="0"/>
                  <a:cs typeface="Times New Roman" panose="02020603050405020304" pitchFamily="18" charset="0"/>
                </a:rPr>
                <a:t>l </a:t>
              </a:r>
              <a:r>
                <a:rPr lang="en-US" sz="2800" b="1" dirty="0" err="1">
                  <a:solidFill>
                    <a:schemeClr val="bg1"/>
                  </a:solidFill>
                  <a:latin typeface="Arial" panose="020B0604020202020204" pitchFamily="34" charset="0"/>
                  <a:cs typeface="Arial" panose="020B0604020202020204" pitchFamily="34" charset="0"/>
                </a:rPr>
                <a:t>thì</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vừa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hết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nước</a:t>
              </a:r>
              <a:r>
                <a:rPr lang="en-US" sz="2800" b="1" dirty="0">
                  <a:solidFill>
                    <a:schemeClr val="bg1"/>
                  </a:solidFill>
                  <a:latin typeface="Arial" panose="020B0604020202020204" pitchFamily="34" charset="0"/>
                  <a:cs typeface="Arial" panose="020B0604020202020204" pitchFamily="34" charset="0"/>
                </a:rPr>
                <a:t>    </a:t>
              </a:r>
            </a:p>
            <a:p>
              <a:pPr algn="ct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trong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bình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Hỏi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lúc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đầu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bình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có</a:t>
              </a:r>
              <a:r>
                <a:rPr lang="en-US" sz="2800" b="1" dirty="0">
                  <a:solidFill>
                    <a:schemeClr val="bg1"/>
                  </a:solidFill>
                  <a:latin typeface="Arial" panose="020B0604020202020204" pitchFamily="34" charset="0"/>
                  <a:cs typeface="Arial" panose="020B0604020202020204" pitchFamily="34" charset="0"/>
                </a:rPr>
                <a:t> bao </a:t>
              </a:r>
              <a:r>
                <a:rPr lang="en-US" sz="2800" b="1" dirty="0" err="1">
                  <a:solidFill>
                    <a:schemeClr val="bg1"/>
                  </a:solidFill>
                  <a:latin typeface="Arial" panose="020B0604020202020204" pitchFamily="34" charset="0"/>
                  <a:cs typeface="Arial" panose="020B0604020202020204" pitchFamily="34" charset="0"/>
                </a:rPr>
                <a:t>nhiêu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lít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nước</a:t>
              </a:r>
              <a:r>
                <a:rPr lang="en-US" sz="2800" b="1" dirty="0">
                  <a:solidFill>
                    <a:schemeClr val="bg1"/>
                  </a:solidFill>
                  <a:latin typeface="Arial" panose="020B0604020202020204" pitchFamily="34" charset="0"/>
                  <a:cs typeface="Arial" panose="020B0604020202020204" pitchFamily="34" charset="0"/>
                </a:rPr>
                <a:t>?</a:t>
              </a:r>
            </a:p>
          </p:txBody>
        </p:sp>
        <p:sp>
          <p:nvSpPr>
            <p:cNvPr id="17" name="Oval 16">
              <a:extLst>
                <a:ext uri="{FF2B5EF4-FFF2-40B4-BE49-F238E27FC236}">
                  <a16:creationId xmlns:a16="http://schemas.microsoft.com/office/drawing/2014/main" id="{4C961312-717B-44F1-95C5-14177E7584FF}"/>
                </a:ext>
              </a:extLst>
            </p:cNvPr>
            <p:cNvSpPr/>
            <p:nvPr/>
          </p:nvSpPr>
          <p:spPr>
            <a:xfrm>
              <a:off x="-5478906" y="453783"/>
              <a:ext cx="615094" cy="579934"/>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1</a:t>
              </a:r>
            </a:p>
          </p:txBody>
        </p:sp>
      </p:grpSp>
      <p:pic>
        <p:nvPicPr>
          <p:cNvPr id="5" name="Picture 4">
            <a:extLst>
              <a:ext uri="{FF2B5EF4-FFF2-40B4-BE49-F238E27FC236}">
                <a16:creationId xmlns:a16="http://schemas.microsoft.com/office/drawing/2014/main" id="{CC852DB0-75FC-4666-A2FD-E9449B8AB4C0}"/>
              </a:ext>
            </a:extLst>
          </p:cNvPr>
          <p:cNvPicPr>
            <a:picLocks noChangeAspect="1"/>
          </p:cNvPicPr>
          <p:nvPr/>
        </p:nvPicPr>
        <p:blipFill rotWithShape="1">
          <a:blip r:embed="rId6"/>
          <a:srcRect l="22258" t="27168" r="31704"/>
          <a:stretch/>
        </p:blipFill>
        <p:spPr>
          <a:xfrm>
            <a:off x="3279777" y="1650639"/>
            <a:ext cx="4759323" cy="2557646"/>
          </a:xfrm>
          <a:prstGeom prst="rect">
            <a:avLst/>
          </a:prstGeom>
        </p:spPr>
      </p:pic>
      <p:sp>
        <p:nvSpPr>
          <p:cNvPr id="29" name="TextBox 28">
            <a:extLst>
              <a:ext uri="{FF2B5EF4-FFF2-40B4-BE49-F238E27FC236}">
                <a16:creationId xmlns:a16="http://schemas.microsoft.com/office/drawing/2014/main" id="{F19EEDA5-4C4C-4FAB-8CA9-4F76645981A7}"/>
              </a:ext>
            </a:extLst>
          </p:cNvPr>
          <p:cNvSpPr txBox="1"/>
          <p:nvPr/>
        </p:nvSpPr>
        <p:spPr>
          <a:xfrm>
            <a:off x="2316483" y="4652418"/>
            <a:ext cx="7941523" cy="646331"/>
          </a:xfrm>
          <a:prstGeom prst="rect">
            <a:avLst/>
          </a:prstGeom>
          <a:noFill/>
        </p:spPr>
        <p:txBody>
          <a:bodyPr wrap="square">
            <a:spAutoFit/>
          </a:bodyPr>
          <a:lstStyle/>
          <a:p>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Trả</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lời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Lúc</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đầu</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bình</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có</a:t>
            </a:r>
            <a:r>
              <a:rPr lang="en-US" sz="3200" b="1" dirty="0">
                <a:solidFill>
                  <a:srgbClr val="002060"/>
                </a:solidFill>
                <a:latin typeface="Arial" panose="020B0604020202020204" pitchFamily="34" charset="0"/>
                <a:cs typeface="Arial" panose="020B0604020202020204" pitchFamily="34" charset="0"/>
              </a:rPr>
              <a:t>        </a:t>
            </a:r>
            <a:r>
              <a:rPr lang="en-US" sz="3600" b="1" i="1" dirty="0">
                <a:solidFill>
                  <a:srgbClr val="002060"/>
                </a:solidFill>
                <a:latin typeface="Times New Roman" panose="02020603050405020304" pitchFamily="18" charset="0"/>
                <a:cs typeface="Times New Roman" panose="02020603050405020304" pitchFamily="18" charset="0"/>
              </a:rPr>
              <a:t>l</a:t>
            </a:r>
            <a:r>
              <a:rPr lang="en-US" sz="36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nước</a:t>
            </a:r>
            <a:r>
              <a:rPr lang="en-US" sz="3200" b="1" dirty="0">
                <a:solidFill>
                  <a:srgbClr val="002060"/>
                </a:solidFill>
                <a:latin typeface="Arial" panose="020B0604020202020204" pitchFamily="34" charset="0"/>
                <a:cs typeface="Arial" panose="020B0604020202020204" pitchFamily="34" charset="0"/>
              </a:rPr>
              <a:t>.</a:t>
            </a:r>
          </a:p>
        </p:txBody>
      </p:sp>
      <p:pic>
        <p:nvPicPr>
          <p:cNvPr id="8" name="图片 3">
            <a:extLst>
              <a:ext uri="{FF2B5EF4-FFF2-40B4-BE49-F238E27FC236}">
                <a16:creationId xmlns:a16="http://schemas.microsoft.com/office/drawing/2014/main" id="{C899D126-8D35-435D-A5EA-745DB2393AC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flipH="1">
            <a:off x="9795130" y="3967124"/>
            <a:ext cx="1789197" cy="2307998"/>
          </a:xfrm>
          <a:prstGeom prst="rect">
            <a:avLst/>
          </a:prstGeom>
        </p:spPr>
      </p:pic>
    </p:spTree>
    <p:controls>
      <mc:AlternateContent xmlns:mc="http://schemas.openxmlformats.org/markup-compatibility/2006">
        <mc:Choice xmlns:v="urn:schemas-microsoft-com:vml" Requires="v">
          <p:control spid="5357" name="TextBox2" r:id="rId2" imgW="609480" imgH="523800"/>
        </mc:Choice>
        <mc:Fallback>
          <p:control name="TextBox2" r:id="rId2" imgW="609480" imgH="523800">
            <p:pic>
              <p:nvPicPr>
                <p:cNvPr id="30" name="TextBox2">
                  <a:extLst>
                    <a:ext uri="{FF2B5EF4-FFF2-40B4-BE49-F238E27FC236}">
                      <a16:creationId xmlns:a16="http://schemas.microsoft.com/office/drawing/2014/main" id="{4881F4B9-416D-4ECA-AE54-DB6FE84C7AFD}"/>
                    </a:ext>
                  </a:extLst>
                </p:cNvPr>
                <p:cNvPicPr>
                  <a:picLocks/>
                </p:cNvPicPr>
                <p:nvPr/>
              </p:nvPicPr>
              <p:blipFill>
                <a:blip r:embed="rId8"/>
                <a:stretch>
                  <a:fillRect/>
                </a:stretch>
              </p:blipFill>
              <p:spPr>
                <a:xfrm>
                  <a:off x="7294241" y="4682249"/>
                  <a:ext cx="612254" cy="525112"/>
                </a:xfrm>
                <a:prstGeom prst="rect">
                  <a:avLst/>
                </a:prstGeom>
              </p:spPr>
            </p:pic>
          </p:control>
        </mc:Fallback>
      </mc:AlternateContent>
    </p:controls>
    <p:extLst>
      <p:ext uri="{BB962C8B-B14F-4D97-AF65-F5344CB8AC3E}">
        <p14:creationId xmlns:p14="http://schemas.microsoft.com/office/powerpoint/2010/main" val="142999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27" name="Hình ảnh 1">
            <a:extLst>
              <a:ext uri="{FF2B5EF4-FFF2-40B4-BE49-F238E27FC236}">
                <a16:creationId xmlns:a16="http://schemas.microsoft.com/office/drawing/2014/main" id="{48711FE6-89B8-4FFB-A796-C2BFB77A017F}"/>
              </a:ext>
            </a:extLst>
          </p:cNvPr>
          <p:cNvPicPr>
            <a:picLocks noChangeAspect="1"/>
          </p:cNvPicPr>
          <p:nvPr/>
        </p:nvPicPr>
        <p:blipFill>
          <a:blip r:embed="rId8"/>
          <a:stretch>
            <a:fillRect/>
          </a:stretch>
        </p:blipFill>
        <p:spPr>
          <a:xfrm>
            <a:off x="0" y="0"/>
            <a:ext cx="12192001" cy="6456218"/>
          </a:xfrm>
          <a:prstGeom prst="rect">
            <a:avLst/>
          </a:prstGeom>
        </p:spPr>
      </p:pic>
      <p:grpSp>
        <p:nvGrpSpPr>
          <p:cNvPr id="9" name="Group 8">
            <a:extLst>
              <a:ext uri="{FF2B5EF4-FFF2-40B4-BE49-F238E27FC236}">
                <a16:creationId xmlns:a16="http://schemas.microsoft.com/office/drawing/2014/main" id="{31A0619D-DC74-42E7-B4DE-1193261490D5}"/>
              </a:ext>
            </a:extLst>
          </p:cNvPr>
          <p:cNvGrpSpPr/>
          <p:nvPr/>
        </p:nvGrpSpPr>
        <p:grpSpPr>
          <a:xfrm>
            <a:off x="806744" y="2719322"/>
            <a:ext cx="5520809" cy="1983117"/>
            <a:chOff x="1138457" y="1775434"/>
            <a:chExt cx="5520809" cy="1983117"/>
          </a:xfrm>
        </p:grpSpPr>
        <p:grpSp>
          <p:nvGrpSpPr>
            <p:cNvPr id="10" name="Group 9">
              <a:extLst>
                <a:ext uri="{FF2B5EF4-FFF2-40B4-BE49-F238E27FC236}">
                  <a16:creationId xmlns:a16="http://schemas.microsoft.com/office/drawing/2014/main" id="{2A9A1CA9-2897-452B-8ACF-67CA75826903}"/>
                </a:ext>
              </a:extLst>
            </p:cNvPr>
            <p:cNvGrpSpPr/>
            <p:nvPr/>
          </p:nvGrpSpPr>
          <p:grpSpPr>
            <a:xfrm>
              <a:off x="1439164" y="1856114"/>
              <a:ext cx="4907510" cy="1713374"/>
              <a:chOff x="671683" y="4561957"/>
              <a:chExt cx="3684321" cy="1304925"/>
            </a:xfrm>
          </p:grpSpPr>
          <p:sp>
            <p:nvSpPr>
              <p:cNvPr id="13" name="Rectangle: Rounded Corners 12">
                <a:extLst>
                  <a:ext uri="{FF2B5EF4-FFF2-40B4-BE49-F238E27FC236}">
                    <a16:creationId xmlns:a16="http://schemas.microsoft.com/office/drawing/2014/main" id="{086874F2-8F5C-48B6-B37F-ED93EB4BEC0B}"/>
                  </a:ext>
                </a:extLst>
              </p:cNvPr>
              <p:cNvSpPr/>
              <p:nvPr/>
            </p:nvSpPr>
            <p:spPr>
              <a:xfrm>
                <a:off x="671683" y="4561957"/>
                <a:ext cx="3684321" cy="1304925"/>
              </a:xfrm>
              <a:prstGeom prst="roundRect">
                <a:avLst/>
              </a:prstGeom>
              <a:solidFill>
                <a:srgbClr val="00B05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200" i="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A47CCBE-A7B0-4BD0-AC2A-0E21ABD883F2}"/>
                  </a:ext>
                </a:extLst>
              </p:cNvPr>
              <p:cNvSpPr txBox="1"/>
              <p:nvPr/>
            </p:nvSpPr>
            <p:spPr>
              <a:xfrm>
                <a:off x="1129594" y="4743403"/>
                <a:ext cx="2669058" cy="1031387"/>
              </a:xfrm>
              <a:prstGeom prst="rect">
                <a:avLst/>
              </a:prstGeom>
              <a:noFill/>
            </p:spPr>
            <p:style>
              <a:lnRef idx="0">
                <a:schemeClr val="accent4"/>
              </a:lnRef>
              <a:fillRef idx="3">
                <a:schemeClr val="accent4"/>
              </a:fillRef>
              <a:effectRef idx="3">
                <a:schemeClr val="accent4"/>
              </a:effectRef>
              <a:fontRef idx="minor">
                <a:schemeClr val="lt1"/>
              </a:fontRef>
            </p:style>
            <p:txBody>
              <a:bodyPr wrap="square" rtlCol="0">
                <a:spAutoFit/>
              </a:bodyPr>
              <a:lstStyle/>
              <a:p>
                <a:pPr>
                  <a:spcAft>
                    <a:spcPts val="1200"/>
                  </a:spcAft>
                </a:pPr>
                <a:r>
                  <a:rPr lang="en-US" sz="3600" b="1" i="1" dirty="0">
                    <a:latin typeface="Times New Roman" panose="02020603050405020304" pitchFamily="18" charset="0"/>
                    <a:cs typeface="Times New Roman" panose="02020603050405020304" pitchFamily="18" charset="0"/>
                  </a:rPr>
                  <a:t>     15 l + 5 l  = </a:t>
                </a:r>
              </a:p>
              <a:p>
                <a:pPr>
                  <a:spcAft>
                    <a:spcPts val="1200"/>
                  </a:spcAft>
                </a:pPr>
                <a:r>
                  <a:rPr lang="en-US" sz="3600" b="1" i="1" dirty="0">
                    <a:latin typeface="Times New Roman" panose="02020603050405020304" pitchFamily="18" charset="0"/>
                    <a:cs typeface="Times New Roman" panose="02020603050405020304" pitchFamily="18" charset="0"/>
                  </a:rPr>
                  <a:t>7 l + 3 l + 8 l =  </a:t>
                </a:r>
              </a:p>
            </p:txBody>
          </p:sp>
        </p:grpSp>
        <p:pic>
          <p:nvPicPr>
            <p:cNvPr id="11" name="Picture 10">
              <a:extLst>
                <a:ext uri="{FF2B5EF4-FFF2-40B4-BE49-F238E27FC236}">
                  <a16:creationId xmlns:a16="http://schemas.microsoft.com/office/drawing/2014/main" id="{D3C01CD3-BFCE-468D-B473-33BDA89E5A9E}"/>
                </a:ext>
              </a:extLst>
            </p:cNvPr>
            <p:cNvPicPr>
              <a:picLocks noChangeAspect="1"/>
            </p:cNvPicPr>
            <p:nvPr/>
          </p:nvPicPr>
          <p:blipFill>
            <a:blip r:embed="rId9"/>
            <a:srcRect/>
            <a:stretch/>
          </p:blipFill>
          <p:spPr>
            <a:xfrm flipH="1">
              <a:off x="1138457" y="3041387"/>
              <a:ext cx="717164" cy="717164"/>
            </a:xfrm>
            <a:prstGeom prst="rect">
              <a:avLst/>
            </a:prstGeom>
          </p:spPr>
        </p:pic>
        <p:sp>
          <p:nvSpPr>
            <p:cNvPr id="12" name="Freeform: Shape 11">
              <a:extLst>
                <a:ext uri="{FF2B5EF4-FFF2-40B4-BE49-F238E27FC236}">
                  <a16:creationId xmlns:a16="http://schemas.microsoft.com/office/drawing/2014/main" id="{142205F1-510D-4EBA-8E00-E53268149493}"/>
                </a:ext>
              </a:extLst>
            </p:cNvPr>
            <p:cNvSpPr/>
            <p:nvPr/>
          </p:nvSpPr>
          <p:spPr>
            <a:xfrm rot="1558595">
              <a:off x="6031532" y="1775434"/>
              <a:ext cx="627734" cy="508978"/>
            </a:xfrm>
            <a:custGeom>
              <a:avLst/>
              <a:gdLst>
                <a:gd name="connsiteX0" fmla="*/ 84256 w 627734"/>
                <a:gd name="connsiteY0" fmla="*/ 807 h 508978"/>
                <a:gd name="connsiteX1" fmla="*/ 206280 w 627734"/>
                <a:gd name="connsiteY1" fmla="*/ 95057 h 508978"/>
                <a:gd name="connsiteX2" fmla="*/ 408736 w 627734"/>
                <a:gd name="connsiteY2" fmla="*/ 145551 h 508978"/>
                <a:gd name="connsiteX3" fmla="*/ 403862 w 627734"/>
                <a:gd name="connsiteY3" fmla="*/ 160542 h 508978"/>
                <a:gd name="connsiteX4" fmla="*/ 410370 w 627734"/>
                <a:gd name="connsiteY4" fmla="*/ 170969 h 508978"/>
                <a:gd name="connsiteX5" fmla="*/ 423933 w 627734"/>
                <a:gd name="connsiteY5" fmla="*/ 211434 h 508978"/>
                <a:gd name="connsiteX6" fmla="*/ 385336 w 627734"/>
                <a:gd name="connsiteY6" fmla="*/ 508978 h 508978"/>
                <a:gd name="connsiteX7" fmla="*/ 276791 w 627734"/>
                <a:gd name="connsiteY7" fmla="*/ 385381 h 508978"/>
                <a:gd name="connsiteX8" fmla="*/ 258338 w 627734"/>
                <a:gd name="connsiteY8" fmla="*/ 353816 h 508978"/>
                <a:gd name="connsiteX9" fmla="*/ 206280 w 627734"/>
                <a:gd name="connsiteY9" fmla="*/ 395094 h 508978"/>
                <a:gd name="connsiteX10" fmla="*/ 84256 w 627734"/>
                <a:gd name="connsiteY10" fmla="*/ 807 h 50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734" h="508978">
                  <a:moveTo>
                    <a:pt x="84256" y="807"/>
                  </a:moveTo>
                  <a:cubicBezTo>
                    <a:pt x="128785" y="-5216"/>
                    <a:pt x="179615" y="22131"/>
                    <a:pt x="206280" y="95057"/>
                  </a:cubicBezTo>
                  <a:cubicBezTo>
                    <a:pt x="264943" y="-65380"/>
                    <a:pt x="440566" y="-5216"/>
                    <a:pt x="408736" y="145551"/>
                  </a:cubicBezTo>
                  <a:lnTo>
                    <a:pt x="403862" y="160542"/>
                  </a:lnTo>
                  <a:lnTo>
                    <a:pt x="410370" y="170969"/>
                  </a:lnTo>
                  <a:cubicBezTo>
                    <a:pt x="415915" y="182818"/>
                    <a:pt x="420520" y="196284"/>
                    <a:pt x="423933" y="211434"/>
                  </a:cubicBezTo>
                  <a:cubicBezTo>
                    <a:pt x="538572" y="-9013"/>
                    <a:pt x="838566" y="265220"/>
                    <a:pt x="385336" y="508978"/>
                  </a:cubicBezTo>
                  <a:cubicBezTo>
                    <a:pt x="338331" y="465062"/>
                    <a:pt x="302828" y="423688"/>
                    <a:pt x="276791" y="385381"/>
                  </a:cubicBezTo>
                  <a:lnTo>
                    <a:pt x="258338" y="353816"/>
                  </a:lnTo>
                  <a:lnTo>
                    <a:pt x="206280" y="395094"/>
                  </a:lnTo>
                  <a:cubicBezTo>
                    <a:pt x="-81169" y="188819"/>
                    <a:pt x="-13707" y="14057"/>
                    <a:pt x="84256" y="807"/>
                  </a:cubicBezTo>
                  <a:close/>
                </a:path>
              </a:pathLst>
            </a:custGeom>
            <a:solidFill>
              <a:srgbClr val="FFC000"/>
            </a:solidFill>
            <a:ln>
              <a:prstDash val="sysDash"/>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i="1">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0CB1172E-8A8C-499D-AB89-F83DAE36CF1B}"/>
              </a:ext>
            </a:extLst>
          </p:cNvPr>
          <p:cNvGrpSpPr/>
          <p:nvPr/>
        </p:nvGrpSpPr>
        <p:grpSpPr>
          <a:xfrm>
            <a:off x="4029504" y="678039"/>
            <a:ext cx="4388379" cy="755245"/>
            <a:chOff x="-3369818" y="382607"/>
            <a:chExt cx="4310700" cy="795412"/>
          </a:xfrm>
        </p:grpSpPr>
        <p:sp>
          <p:nvSpPr>
            <p:cNvPr id="16" name="Rectangle: Rounded Corners 15">
              <a:extLst>
                <a:ext uri="{FF2B5EF4-FFF2-40B4-BE49-F238E27FC236}">
                  <a16:creationId xmlns:a16="http://schemas.microsoft.com/office/drawing/2014/main" id="{6DC2A80B-6497-403E-B55F-881084DD9DD3}"/>
                </a:ext>
              </a:extLst>
            </p:cNvPr>
            <p:cNvSpPr/>
            <p:nvPr/>
          </p:nvSpPr>
          <p:spPr>
            <a:xfrm>
              <a:off x="-3369818" y="382607"/>
              <a:ext cx="4310700" cy="795412"/>
            </a:xfrm>
            <a:prstGeom prst="roundRect">
              <a:avLst>
                <a:gd name="adj" fmla="val 49773"/>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Tính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theo</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mẫu</a:t>
              </a:r>
              <a:r>
                <a:rPr lang="en-US" sz="2800" b="1" dirty="0">
                  <a:solidFill>
                    <a:schemeClr val="bg1"/>
                  </a:solidFill>
                  <a:latin typeface="Arial" panose="020B0604020202020204" pitchFamily="34" charset="0"/>
                  <a:cs typeface="Arial" panose="020B0604020202020204" pitchFamily="34" charset="0"/>
                </a:rPr>
                <a:t>):</a:t>
              </a:r>
            </a:p>
          </p:txBody>
        </p:sp>
        <p:sp>
          <p:nvSpPr>
            <p:cNvPr id="17" name="Oval 16">
              <a:extLst>
                <a:ext uri="{FF2B5EF4-FFF2-40B4-BE49-F238E27FC236}">
                  <a16:creationId xmlns:a16="http://schemas.microsoft.com/office/drawing/2014/main" id="{4C961312-717B-44F1-95C5-14177E7584FF}"/>
                </a:ext>
              </a:extLst>
            </p:cNvPr>
            <p:cNvSpPr/>
            <p:nvPr/>
          </p:nvSpPr>
          <p:spPr>
            <a:xfrm>
              <a:off x="-3288618" y="435376"/>
              <a:ext cx="615094" cy="653661"/>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2</a:t>
              </a:r>
            </a:p>
          </p:txBody>
        </p:sp>
      </p:grpSp>
      <p:grpSp>
        <p:nvGrpSpPr>
          <p:cNvPr id="20" name="Group 19">
            <a:extLst>
              <a:ext uri="{FF2B5EF4-FFF2-40B4-BE49-F238E27FC236}">
                <a16:creationId xmlns:a16="http://schemas.microsoft.com/office/drawing/2014/main" id="{F1968B11-2C54-4379-9ECC-2D097A196D1A}"/>
              </a:ext>
            </a:extLst>
          </p:cNvPr>
          <p:cNvGrpSpPr/>
          <p:nvPr/>
        </p:nvGrpSpPr>
        <p:grpSpPr>
          <a:xfrm>
            <a:off x="6270346" y="2650315"/>
            <a:ext cx="5244349" cy="2037156"/>
            <a:chOff x="1133999" y="1625772"/>
            <a:chExt cx="5244349" cy="2037156"/>
          </a:xfrm>
        </p:grpSpPr>
        <p:grpSp>
          <p:nvGrpSpPr>
            <p:cNvPr id="21" name="Group 20">
              <a:extLst>
                <a:ext uri="{FF2B5EF4-FFF2-40B4-BE49-F238E27FC236}">
                  <a16:creationId xmlns:a16="http://schemas.microsoft.com/office/drawing/2014/main" id="{74F964EA-E599-4DEC-AC77-8A8F3AED0A2D}"/>
                </a:ext>
              </a:extLst>
            </p:cNvPr>
            <p:cNvGrpSpPr/>
            <p:nvPr/>
          </p:nvGrpSpPr>
          <p:grpSpPr>
            <a:xfrm>
              <a:off x="1528898" y="1819275"/>
              <a:ext cx="4704235" cy="1713374"/>
              <a:chOff x="739051" y="4533900"/>
              <a:chExt cx="3531713" cy="1304925"/>
            </a:xfrm>
          </p:grpSpPr>
          <p:sp>
            <p:nvSpPr>
              <p:cNvPr id="24" name="Rectangle: Rounded Corners 23">
                <a:extLst>
                  <a:ext uri="{FF2B5EF4-FFF2-40B4-BE49-F238E27FC236}">
                    <a16:creationId xmlns:a16="http://schemas.microsoft.com/office/drawing/2014/main" id="{854AD1A9-8260-451B-8996-6A8AB5096B44}"/>
                  </a:ext>
                </a:extLst>
              </p:cNvPr>
              <p:cNvSpPr/>
              <p:nvPr/>
            </p:nvSpPr>
            <p:spPr>
              <a:xfrm>
                <a:off x="739051" y="4533900"/>
                <a:ext cx="3457141" cy="1304925"/>
              </a:xfrm>
              <a:prstGeom prst="roundRect">
                <a:avLst/>
              </a:prstGeom>
              <a:solidFill>
                <a:srgbClr val="00B05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200" i="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FEDC4DAF-5AB1-46AE-8A7C-062B1E8E4AA1}"/>
                  </a:ext>
                </a:extLst>
              </p:cNvPr>
              <p:cNvSpPr txBox="1"/>
              <p:nvPr/>
            </p:nvSpPr>
            <p:spPr>
              <a:xfrm>
                <a:off x="907950" y="4759834"/>
                <a:ext cx="3362814" cy="1031387"/>
              </a:xfrm>
              <a:prstGeom prst="rect">
                <a:avLst/>
              </a:prstGeom>
              <a:noFill/>
            </p:spPr>
            <p:style>
              <a:lnRef idx="0">
                <a:schemeClr val="accent4"/>
              </a:lnRef>
              <a:fillRef idx="3">
                <a:schemeClr val="accent4"/>
              </a:fillRef>
              <a:effectRef idx="3">
                <a:schemeClr val="accent4"/>
              </a:effectRef>
              <a:fontRef idx="minor">
                <a:schemeClr val="lt1"/>
              </a:fontRef>
            </p:style>
            <p:txBody>
              <a:bodyPr wrap="square" rtlCol="0">
                <a:spAutoFit/>
              </a:bodyPr>
              <a:lstStyle/>
              <a:p>
                <a:pPr>
                  <a:spcAft>
                    <a:spcPts val="1200"/>
                  </a:spcAft>
                </a:pPr>
                <a:r>
                  <a:rPr lang="en-US" sz="3600" b="1" i="1" dirty="0">
                    <a:latin typeface="Times New Roman" panose="02020603050405020304" pitchFamily="18" charset="0"/>
                    <a:cs typeface="Times New Roman" panose="02020603050405020304" pitchFamily="18" charset="0"/>
                  </a:rPr>
                  <a:t>      22 l – 20 l = </a:t>
                </a:r>
              </a:p>
              <a:p>
                <a:pPr>
                  <a:spcAft>
                    <a:spcPts val="1200"/>
                  </a:spcAft>
                </a:pPr>
                <a:r>
                  <a:rPr lang="en-US" sz="3600" b="1" i="1" dirty="0">
                    <a:latin typeface="Times New Roman" panose="02020603050405020304" pitchFamily="18" charset="0"/>
                    <a:cs typeface="Times New Roman" panose="02020603050405020304" pitchFamily="18" charset="0"/>
                  </a:rPr>
                  <a:t>37 l – 2 l – 5 l = </a:t>
                </a:r>
              </a:p>
            </p:txBody>
          </p:sp>
        </p:grpSp>
        <p:pic>
          <p:nvPicPr>
            <p:cNvPr id="22" name="Picture 21">
              <a:extLst>
                <a:ext uri="{FF2B5EF4-FFF2-40B4-BE49-F238E27FC236}">
                  <a16:creationId xmlns:a16="http://schemas.microsoft.com/office/drawing/2014/main" id="{39574B8A-BDF0-4402-A3A9-CE63CE41AAC2}"/>
                </a:ext>
              </a:extLst>
            </p:cNvPr>
            <p:cNvPicPr>
              <a:picLocks noChangeAspect="1"/>
            </p:cNvPicPr>
            <p:nvPr/>
          </p:nvPicPr>
          <p:blipFill>
            <a:blip r:embed="rId9"/>
            <a:srcRect/>
            <a:stretch/>
          </p:blipFill>
          <p:spPr>
            <a:xfrm flipH="1">
              <a:off x="1133999" y="3031140"/>
              <a:ext cx="679689" cy="631788"/>
            </a:xfrm>
            <a:prstGeom prst="rect">
              <a:avLst/>
            </a:prstGeom>
          </p:spPr>
        </p:pic>
        <p:sp>
          <p:nvSpPr>
            <p:cNvPr id="23" name="Freeform: Shape 22">
              <a:extLst>
                <a:ext uri="{FF2B5EF4-FFF2-40B4-BE49-F238E27FC236}">
                  <a16:creationId xmlns:a16="http://schemas.microsoft.com/office/drawing/2014/main" id="{4909683F-7F8D-4E72-A21D-FD1D3CEF374A}"/>
                </a:ext>
              </a:extLst>
            </p:cNvPr>
            <p:cNvSpPr/>
            <p:nvPr/>
          </p:nvSpPr>
          <p:spPr>
            <a:xfrm rot="1558595">
              <a:off x="5750614" y="1625772"/>
              <a:ext cx="627734" cy="508978"/>
            </a:xfrm>
            <a:custGeom>
              <a:avLst/>
              <a:gdLst>
                <a:gd name="connsiteX0" fmla="*/ 84256 w 627734"/>
                <a:gd name="connsiteY0" fmla="*/ 807 h 508978"/>
                <a:gd name="connsiteX1" fmla="*/ 206280 w 627734"/>
                <a:gd name="connsiteY1" fmla="*/ 95057 h 508978"/>
                <a:gd name="connsiteX2" fmla="*/ 408736 w 627734"/>
                <a:gd name="connsiteY2" fmla="*/ 145551 h 508978"/>
                <a:gd name="connsiteX3" fmla="*/ 403862 w 627734"/>
                <a:gd name="connsiteY3" fmla="*/ 160542 h 508978"/>
                <a:gd name="connsiteX4" fmla="*/ 410370 w 627734"/>
                <a:gd name="connsiteY4" fmla="*/ 170969 h 508978"/>
                <a:gd name="connsiteX5" fmla="*/ 423933 w 627734"/>
                <a:gd name="connsiteY5" fmla="*/ 211434 h 508978"/>
                <a:gd name="connsiteX6" fmla="*/ 385336 w 627734"/>
                <a:gd name="connsiteY6" fmla="*/ 508978 h 508978"/>
                <a:gd name="connsiteX7" fmla="*/ 276791 w 627734"/>
                <a:gd name="connsiteY7" fmla="*/ 385381 h 508978"/>
                <a:gd name="connsiteX8" fmla="*/ 258338 w 627734"/>
                <a:gd name="connsiteY8" fmla="*/ 353816 h 508978"/>
                <a:gd name="connsiteX9" fmla="*/ 206280 w 627734"/>
                <a:gd name="connsiteY9" fmla="*/ 395094 h 508978"/>
                <a:gd name="connsiteX10" fmla="*/ 84256 w 627734"/>
                <a:gd name="connsiteY10" fmla="*/ 807 h 50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734" h="508978">
                  <a:moveTo>
                    <a:pt x="84256" y="807"/>
                  </a:moveTo>
                  <a:cubicBezTo>
                    <a:pt x="128785" y="-5216"/>
                    <a:pt x="179615" y="22131"/>
                    <a:pt x="206280" y="95057"/>
                  </a:cubicBezTo>
                  <a:cubicBezTo>
                    <a:pt x="264943" y="-65380"/>
                    <a:pt x="440566" y="-5216"/>
                    <a:pt x="408736" y="145551"/>
                  </a:cubicBezTo>
                  <a:lnTo>
                    <a:pt x="403862" y="160542"/>
                  </a:lnTo>
                  <a:lnTo>
                    <a:pt x="410370" y="170969"/>
                  </a:lnTo>
                  <a:cubicBezTo>
                    <a:pt x="415915" y="182818"/>
                    <a:pt x="420520" y="196284"/>
                    <a:pt x="423933" y="211434"/>
                  </a:cubicBezTo>
                  <a:cubicBezTo>
                    <a:pt x="538572" y="-9013"/>
                    <a:pt x="838566" y="265220"/>
                    <a:pt x="385336" y="508978"/>
                  </a:cubicBezTo>
                  <a:cubicBezTo>
                    <a:pt x="338331" y="465062"/>
                    <a:pt x="302828" y="423688"/>
                    <a:pt x="276791" y="385381"/>
                  </a:cubicBezTo>
                  <a:lnTo>
                    <a:pt x="258338" y="353816"/>
                  </a:lnTo>
                  <a:lnTo>
                    <a:pt x="206280" y="395094"/>
                  </a:lnTo>
                  <a:cubicBezTo>
                    <a:pt x="-81169" y="188819"/>
                    <a:pt x="-13707" y="14057"/>
                    <a:pt x="84256" y="807"/>
                  </a:cubicBezTo>
                  <a:close/>
                </a:path>
              </a:pathLst>
            </a:custGeom>
            <a:solidFill>
              <a:srgbClr val="FFC000"/>
            </a:solidFill>
            <a:ln>
              <a:prstDash val="sysDash"/>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i="1">
                <a:latin typeface="Times New Roman" panose="02020603050405020304" pitchFamily="18" charset="0"/>
                <a:cs typeface="Times New Roman" panose="02020603050405020304" pitchFamily="18" charset="0"/>
              </a:endParaRPr>
            </a:p>
          </p:txBody>
        </p:sp>
      </p:grpSp>
      <p:sp>
        <p:nvSpPr>
          <p:cNvPr id="37" name="TextBox 36">
            <a:extLst>
              <a:ext uri="{FF2B5EF4-FFF2-40B4-BE49-F238E27FC236}">
                <a16:creationId xmlns:a16="http://schemas.microsoft.com/office/drawing/2014/main" id="{17FA1D36-CC44-4B1B-A330-3FC4D8CB1AB7}"/>
              </a:ext>
            </a:extLst>
          </p:cNvPr>
          <p:cNvSpPr txBox="1"/>
          <p:nvPr/>
        </p:nvSpPr>
        <p:spPr>
          <a:xfrm>
            <a:off x="3794362" y="1730801"/>
            <a:ext cx="1766163" cy="646331"/>
          </a:xfrm>
          <a:prstGeom prst="rect">
            <a:avLst/>
          </a:prstGeom>
          <a:noFill/>
        </p:spPr>
        <p:txBody>
          <a:bodyPr wrap="square">
            <a:spAutoFit/>
          </a:bodyPr>
          <a:lstStyle/>
          <a:p>
            <a:r>
              <a:rPr lang="en-US" sz="3600" b="1" dirty="0" err="1">
                <a:solidFill>
                  <a:srgbClr val="FF0000"/>
                </a:solidFill>
                <a:latin typeface="Arial" panose="020B0604020202020204" pitchFamily="34" charset="0"/>
                <a:cs typeface="Arial" panose="020B0604020202020204" pitchFamily="34" charset="0"/>
              </a:rPr>
              <a:t>Mẫu</a:t>
            </a:r>
            <a:r>
              <a:rPr lang="en-US" sz="3600" b="1" dirty="0">
                <a:solidFill>
                  <a:srgbClr val="FF0000"/>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65073AC5-2DD7-4421-8003-3799FA5A01FA}"/>
              </a:ext>
            </a:extLst>
          </p:cNvPr>
          <p:cNvSpPr txBox="1"/>
          <p:nvPr/>
        </p:nvSpPr>
        <p:spPr>
          <a:xfrm>
            <a:off x="5144742" y="1722961"/>
            <a:ext cx="2867435" cy="646331"/>
          </a:xfrm>
          <a:prstGeom prst="rect">
            <a:avLst/>
          </a:prstGeom>
          <a:noFill/>
        </p:spPr>
        <p:txBody>
          <a:bodyPr wrap="square">
            <a:spAutoFit/>
          </a:bodyPr>
          <a:lstStyle/>
          <a:p>
            <a:r>
              <a:rPr lang="en-US" sz="3600" b="1" i="1" dirty="0">
                <a:solidFill>
                  <a:srgbClr val="FF0000"/>
                </a:solidFill>
                <a:latin typeface="Times New Roman" panose="02020603050405020304" pitchFamily="18" charset="0"/>
                <a:cs typeface="Times New Roman" panose="02020603050405020304" pitchFamily="18" charset="0"/>
              </a:rPr>
              <a:t>32 l + 5 l = </a:t>
            </a:r>
          </a:p>
        </p:txBody>
      </p:sp>
      <p:sp>
        <p:nvSpPr>
          <p:cNvPr id="39" name="TextBox 38">
            <a:extLst>
              <a:ext uri="{FF2B5EF4-FFF2-40B4-BE49-F238E27FC236}">
                <a16:creationId xmlns:a16="http://schemas.microsoft.com/office/drawing/2014/main" id="{ECE060EE-65FA-494A-A166-00ABF8C69910}"/>
              </a:ext>
            </a:extLst>
          </p:cNvPr>
          <p:cNvSpPr txBox="1"/>
          <p:nvPr/>
        </p:nvSpPr>
        <p:spPr>
          <a:xfrm>
            <a:off x="7325466" y="1718634"/>
            <a:ext cx="686711" cy="646331"/>
          </a:xfrm>
          <a:prstGeom prst="rect">
            <a:avLst/>
          </a:prstGeom>
          <a:noFill/>
        </p:spPr>
        <p:txBody>
          <a:bodyPr wrap="square">
            <a:spAutoFit/>
          </a:bodyPr>
          <a:lstStyle/>
          <a:p>
            <a:r>
              <a:rPr lang="en-US" sz="3600" b="1" i="1" dirty="0">
                <a:solidFill>
                  <a:srgbClr val="FF0000"/>
                </a:solidFill>
                <a:latin typeface="Times New Roman" panose="02020603050405020304" pitchFamily="18" charset="0"/>
                <a:cs typeface="Times New Roman" panose="02020603050405020304" pitchFamily="18" charset="0"/>
              </a:rPr>
              <a:t>37</a:t>
            </a:r>
          </a:p>
        </p:txBody>
      </p:sp>
      <p:sp>
        <p:nvSpPr>
          <p:cNvPr id="40" name="TextBox 39">
            <a:extLst>
              <a:ext uri="{FF2B5EF4-FFF2-40B4-BE49-F238E27FC236}">
                <a16:creationId xmlns:a16="http://schemas.microsoft.com/office/drawing/2014/main" id="{EF1C135D-6DF1-4ECE-A28D-A74356F6A3A3}"/>
              </a:ext>
            </a:extLst>
          </p:cNvPr>
          <p:cNvSpPr txBox="1"/>
          <p:nvPr/>
        </p:nvSpPr>
        <p:spPr>
          <a:xfrm>
            <a:off x="7845568" y="1730845"/>
            <a:ext cx="686711" cy="646331"/>
          </a:xfrm>
          <a:prstGeom prst="rect">
            <a:avLst/>
          </a:prstGeom>
          <a:noFill/>
        </p:spPr>
        <p:txBody>
          <a:bodyPr wrap="square">
            <a:spAutoFit/>
          </a:bodyPr>
          <a:lstStyle/>
          <a:p>
            <a:r>
              <a:rPr lang="en-US" sz="3600" b="1" i="1" dirty="0">
                <a:solidFill>
                  <a:srgbClr val="FF0000"/>
                </a:solidFill>
                <a:latin typeface="Times New Roman" panose="02020603050405020304" pitchFamily="18" charset="0"/>
                <a:cs typeface="Times New Roman" panose="02020603050405020304" pitchFamily="18" charset="0"/>
              </a:rPr>
              <a:t>l</a:t>
            </a:r>
          </a:p>
        </p:txBody>
      </p:sp>
      <p:pic>
        <p:nvPicPr>
          <p:cNvPr id="26" name="图片 3">
            <a:extLst>
              <a:ext uri="{FF2B5EF4-FFF2-40B4-BE49-F238E27FC236}">
                <a16:creationId xmlns:a16="http://schemas.microsoft.com/office/drawing/2014/main" id="{4FC7BDB3-5BA5-45B8-9C96-1F535DF14B17}"/>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flipH="1">
            <a:off x="10100593" y="4951436"/>
            <a:ext cx="1493861" cy="1927025"/>
          </a:xfrm>
          <a:prstGeom prst="rect">
            <a:avLst/>
          </a:prstGeom>
        </p:spPr>
      </p:pic>
    </p:spTree>
    <p:controls>
      <mc:AlternateContent xmlns:mc="http://schemas.openxmlformats.org/markup-compatibility/2006">
        <mc:Choice xmlns:v="urn:schemas-microsoft-com:vml" Requires="v">
          <p:control spid="6378" name="TextBox1" r:id="rId2" imgW="1095480" imgH="523800"/>
        </mc:Choice>
        <mc:Fallback>
          <p:control name="TextBox1" r:id="rId2" imgW="1095480" imgH="523800">
            <p:pic>
              <p:nvPicPr>
                <p:cNvPr id="41" name="TextBox1">
                  <a:extLst>
                    <a:ext uri="{FF2B5EF4-FFF2-40B4-BE49-F238E27FC236}">
                      <a16:creationId xmlns:a16="http://schemas.microsoft.com/office/drawing/2014/main" id="{96696893-8C8E-4924-9D22-9F7ED1FB3624}"/>
                    </a:ext>
                  </a:extLst>
                </p:cNvPr>
                <p:cNvPicPr>
                  <a:picLocks/>
                </p:cNvPicPr>
                <p:nvPr/>
              </p:nvPicPr>
              <p:blipFill>
                <a:blip r:embed="rId11"/>
                <a:stretch>
                  <a:fillRect/>
                </a:stretch>
              </p:blipFill>
              <p:spPr>
                <a:xfrm>
                  <a:off x="4642218" y="3046763"/>
                  <a:ext cx="1098353" cy="525112"/>
                </a:xfrm>
                <a:prstGeom prst="rect">
                  <a:avLst/>
                </a:prstGeom>
              </p:spPr>
            </p:pic>
          </p:control>
        </mc:Fallback>
      </mc:AlternateContent>
      <mc:AlternateContent xmlns:mc="http://schemas.openxmlformats.org/markup-compatibility/2006">
        <mc:Choice xmlns:v="urn:schemas-microsoft-com:vml" Requires="v">
          <p:control spid="6379" name="TextBox2" r:id="rId3" imgW="1095480" imgH="523800"/>
        </mc:Choice>
        <mc:Fallback>
          <p:control name="TextBox2" r:id="rId3" imgW="1095480" imgH="523800">
            <p:pic>
              <p:nvPicPr>
                <p:cNvPr id="30" name="TextBox2">
                  <a:extLst>
                    <a:ext uri="{FF2B5EF4-FFF2-40B4-BE49-F238E27FC236}">
                      <a16:creationId xmlns:a16="http://schemas.microsoft.com/office/drawing/2014/main" id="{5B5EDD77-A37C-4603-BDAA-5368F6191ACB}"/>
                    </a:ext>
                  </a:extLst>
                </p:cNvPr>
                <p:cNvPicPr>
                  <a:picLocks/>
                </p:cNvPicPr>
                <p:nvPr/>
              </p:nvPicPr>
              <p:blipFill>
                <a:blip r:embed="rId11"/>
                <a:stretch>
                  <a:fillRect/>
                </a:stretch>
              </p:blipFill>
              <p:spPr>
                <a:xfrm>
                  <a:off x="4656949" y="3734984"/>
                  <a:ext cx="1098353" cy="525112"/>
                </a:xfrm>
                <a:prstGeom prst="rect">
                  <a:avLst/>
                </a:prstGeom>
              </p:spPr>
            </p:pic>
          </p:control>
        </mc:Fallback>
      </mc:AlternateContent>
      <mc:AlternateContent xmlns:mc="http://schemas.openxmlformats.org/markup-compatibility/2006">
        <mc:Choice xmlns:v="urn:schemas-microsoft-com:vml" Requires="v">
          <p:control spid="6380" name="TextBox3" r:id="rId4" imgW="1095480" imgH="523800"/>
        </mc:Choice>
        <mc:Fallback>
          <p:control name="TextBox3" r:id="rId4" imgW="1095480" imgH="523800">
            <p:pic>
              <p:nvPicPr>
                <p:cNvPr id="31" name="TextBox3">
                  <a:extLst>
                    <a:ext uri="{FF2B5EF4-FFF2-40B4-BE49-F238E27FC236}">
                      <a16:creationId xmlns:a16="http://schemas.microsoft.com/office/drawing/2014/main" id="{31299858-3DE6-4EE5-B3C6-8828D74562DB}"/>
                    </a:ext>
                  </a:extLst>
                </p:cNvPr>
                <p:cNvPicPr>
                  <a:picLocks/>
                </p:cNvPicPr>
                <p:nvPr/>
              </p:nvPicPr>
              <p:blipFill>
                <a:blip r:embed="rId11"/>
                <a:stretch>
                  <a:fillRect/>
                </a:stretch>
              </p:blipFill>
              <p:spPr>
                <a:xfrm>
                  <a:off x="10045348" y="3160470"/>
                  <a:ext cx="1098353" cy="525112"/>
                </a:xfrm>
                <a:prstGeom prst="rect">
                  <a:avLst/>
                </a:prstGeom>
              </p:spPr>
            </p:pic>
          </p:control>
        </mc:Fallback>
      </mc:AlternateContent>
      <mc:AlternateContent xmlns:mc="http://schemas.openxmlformats.org/markup-compatibility/2006">
        <mc:Choice xmlns:v="urn:schemas-microsoft-com:vml" Requires="v">
          <p:control spid="6381" name="TextBox4" r:id="rId5" imgW="1095480" imgH="523800"/>
        </mc:Choice>
        <mc:Fallback>
          <p:control name="TextBox4" r:id="rId5" imgW="1095480" imgH="523800">
            <p:pic>
              <p:nvPicPr>
                <p:cNvPr id="32" name="TextBox4">
                  <a:extLst>
                    <a:ext uri="{FF2B5EF4-FFF2-40B4-BE49-F238E27FC236}">
                      <a16:creationId xmlns:a16="http://schemas.microsoft.com/office/drawing/2014/main" id="{7D5E5B39-1368-45D7-9CDD-2FE50B2D9DD6}"/>
                    </a:ext>
                  </a:extLst>
                </p:cNvPr>
                <p:cNvPicPr>
                  <a:picLocks/>
                </p:cNvPicPr>
                <p:nvPr/>
              </p:nvPicPr>
              <p:blipFill>
                <a:blip r:embed="rId11"/>
                <a:stretch>
                  <a:fillRect/>
                </a:stretch>
              </p:blipFill>
              <p:spPr>
                <a:xfrm>
                  <a:off x="10060079" y="3848691"/>
                  <a:ext cx="1098353" cy="525112"/>
                </a:xfrm>
                <a:prstGeom prst="rect">
                  <a:avLst/>
                </a:prstGeom>
              </p:spPr>
            </p:pic>
          </p:control>
        </mc:Fallback>
      </mc:AlternateContent>
    </p:controls>
    <p:extLst>
      <p:ext uri="{BB962C8B-B14F-4D97-AF65-F5344CB8AC3E}">
        <p14:creationId xmlns:p14="http://schemas.microsoft.com/office/powerpoint/2010/main" val="406660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randombar(horizont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randombar(horizontal)">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randombar(horizont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14" presetClass="entr" presetSubtype="1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randombar(horizont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cabinet, kitchen, indoor, microwave&#10;&#10;Description automatically generated">
            <a:extLst>
              <a:ext uri="{FF2B5EF4-FFF2-40B4-BE49-F238E27FC236}">
                <a16:creationId xmlns:a16="http://schemas.microsoft.com/office/drawing/2014/main" id="{3A791E83-5DA1-478A-9D5A-53EA60DC7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416040"/>
          </a:xfrm>
          <a:prstGeom prst="rect">
            <a:avLst/>
          </a:prstGeom>
        </p:spPr>
      </p:pic>
      <p:pic>
        <p:nvPicPr>
          <p:cNvPr id="4" name="Picture 2" descr="Ant Move by kossork on DeviantArt">
            <a:extLst>
              <a:ext uri="{FF2B5EF4-FFF2-40B4-BE49-F238E27FC236}">
                <a16:creationId xmlns:a16="http://schemas.microsoft.com/office/drawing/2014/main" id="{8E940396-AB01-48B6-A8AB-AB0AF0DF3E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0747" y="0"/>
            <a:ext cx="3567175" cy="35671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324F520-F786-4F29-A618-5652F9C9222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1919546" y="2201080"/>
            <a:ext cx="849280" cy="825187"/>
          </a:xfrm>
          <a:prstGeom prst="rect">
            <a:avLst/>
          </a:prstGeom>
        </p:spPr>
      </p:pic>
      <p:sp>
        <p:nvSpPr>
          <p:cNvPr id="6" name="Rectangle 5">
            <a:extLst>
              <a:ext uri="{FF2B5EF4-FFF2-40B4-BE49-F238E27FC236}">
                <a16:creationId xmlns:a16="http://schemas.microsoft.com/office/drawing/2014/main" id="{3001BFEB-B5A6-449E-9457-FBFED1ED0E93}"/>
              </a:ext>
            </a:extLst>
          </p:cNvPr>
          <p:cNvSpPr/>
          <p:nvPr/>
        </p:nvSpPr>
        <p:spPr>
          <a:xfrm>
            <a:off x="3567175" y="29261"/>
            <a:ext cx="4955204" cy="1754326"/>
          </a:xfrm>
          <a:prstGeom prst="rect">
            <a:avLst/>
          </a:prstGeom>
          <a:noFill/>
        </p:spPr>
        <p:txBody>
          <a:bodyPr wrap="none" lIns="91440" tIns="45720" rIns="91440" bIns="45720">
            <a:prstTxWarp prst="textWave1">
              <a:avLst/>
            </a:prstTxWarp>
            <a:spAutoFit/>
          </a:bodyPr>
          <a:lstStyle/>
          <a:p>
            <a:pPr algn="ctr"/>
            <a:r>
              <a:rPr lang="en-US" sz="5400" b="1" cap="none" spc="0" dirty="0">
                <a:ln w="12700">
                  <a:solidFill>
                    <a:srgbClr val="FF0000"/>
                  </a:solidFill>
                  <a:prstDash val="solid"/>
                </a:ln>
                <a:solidFill>
                  <a:srgbClr val="FFFF00"/>
                </a:solidFill>
                <a:effectLst>
                  <a:outerShdw dist="38100" dir="2640000" algn="bl" rotWithShape="0">
                    <a:schemeClr val="accent1"/>
                  </a:outerShdw>
                </a:effectLst>
              </a:rPr>
              <a:t>TRÒ CHƠI </a:t>
            </a:r>
          </a:p>
          <a:p>
            <a:pPr algn="ctr"/>
            <a:r>
              <a:rPr lang="en-US" sz="5400" b="1" dirty="0">
                <a:ln w="12700">
                  <a:solidFill>
                    <a:srgbClr val="FF0000"/>
                  </a:solidFill>
                  <a:prstDash val="solid"/>
                </a:ln>
                <a:solidFill>
                  <a:srgbClr val="FFFF00"/>
                </a:solidFill>
                <a:effectLst>
                  <a:outerShdw dist="38100" dir="2640000" algn="bl" rotWithShape="0">
                    <a:schemeClr val="accent1"/>
                  </a:outerShdw>
                </a:effectLst>
              </a:rPr>
              <a:t>KIẾN THA MỒI</a:t>
            </a:r>
            <a:endParaRPr lang="en-US" sz="5400" b="1" cap="none" spc="0" dirty="0">
              <a:ln w="12700">
                <a:solidFill>
                  <a:srgbClr val="FF0000"/>
                </a:solidFill>
                <a:prstDash val="solid"/>
              </a:ln>
              <a:solidFill>
                <a:srgbClr val="FFFF00"/>
              </a:solidFill>
              <a:effectLst>
                <a:outerShdw dist="38100" dir="2640000" algn="bl" rotWithShape="0">
                  <a:schemeClr val="accent1"/>
                </a:outerShdw>
              </a:effectLst>
            </a:endParaRPr>
          </a:p>
        </p:txBody>
      </p:sp>
      <p:sp>
        <p:nvSpPr>
          <p:cNvPr id="8" name="Rectangle 7">
            <a:extLst>
              <a:ext uri="{FF2B5EF4-FFF2-40B4-BE49-F238E27FC236}">
                <a16:creationId xmlns:a16="http://schemas.microsoft.com/office/drawing/2014/main" id="{2F229656-A9FE-4442-9125-1F2CB6BC2F5C}"/>
              </a:ext>
            </a:extLst>
          </p:cNvPr>
          <p:cNvSpPr/>
          <p:nvPr/>
        </p:nvSpPr>
        <p:spPr>
          <a:xfrm>
            <a:off x="2478353" y="3064152"/>
            <a:ext cx="7468377" cy="2071322"/>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dirty="0" smtClean="0">
                <a:solidFill>
                  <a:srgbClr val="002060"/>
                </a:solidFill>
                <a:latin typeface="Times New Roman" panose="02020603050405020304" pitchFamily="18" charset="0"/>
                <a:cs typeface="Times New Roman" panose="02020603050405020304" pitchFamily="18" charset="0"/>
              </a:rPr>
              <a:t>LUẬT CHƠI</a:t>
            </a:r>
          </a:p>
          <a:p>
            <a:pPr algn="ctr"/>
            <a:r>
              <a:rPr lang="en-US" sz="2200" dirty="0" smtClean="0">
                <a:solidFill>
                  <a:srgbClr val="002060"/>
                </a:solidFill>
                <a:latin typeface="Times New Roman" panose="02020603050405020304" pitchFamily="18" charset="0"/>
                <a:cs typeface="Times New Roman" panose="02020603050405020304" pitchFamily="18" charset="0"/>
              </a:rPr>
              <a:t>Trong kho nhà bạn Tini có rất nhiều lương thực. </a:t>
            </a:r>
            <a:r>
              <a:rPr lang="en-US" sz="2200" dirty="0" smtClean="0">
                <a:solidFill>
                  <a:srgbClr val="002060"/>
                </a:solidFill>
                <a:latin typeface="Times New Roman" panose="02020603050405020304" pitchFamily="18" charset="0"/>
                <a:cs typeface="Times New Roman" panose="02020603050405020304" pitchFamily="18" charset="0"/>
              </a:rPr>
              <a:t>Các chú kiến có ý định đến kho nhà Tini để tha mồi về. Các em hãy giúp Tini bảo quản được số lương thực trong kho bằng cách trả lời đúng các câu hỏi sau nhé. </a:t>
            </a:r>
            <a:endParaRPr lang="en-US" sz="2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078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63" presetClass="path" presetSubtype="0" accel="50000" decel="50000" fill="hold" nodeType="withEffect">
                                  <p:stCondLst>
                                    <p:cond delay="0"/>
                                  </p:stCondLst>
                                  <p:childTnLst>
                                    <p:animMotion origin="layout" path="M -3.95833E-6 1.48148E-6 L 0.68659 -0.01945 " pathEditMode="relative" rAng="0" ptsTypes="AA">
                                      <p:cBhvr>
                                        <p:cTn id="10" dur="2750" fill="hold"/>
                                        <p:tgtEl>
                                          <p:spTgt spid="5"/>
                                        </p:tgtEl>
                                        <p:attrNameLst>
                                          <p:attrName>ppt_x</p:attrName>
                                          <p:attrName>ppt_y</p:attrName>
                                        </p:attrNameLst>
                                      </p:cBhvr>
                                      <p:rCtr x="34323" y="-972"/>
                                    </p:animMotion>
                                  </p:childTnLst>
                                </p:cTn>
                              </p:par>
                              <p:par>
                                <p:cTn id="11" presetID="63" presetClass="path" presetSubtype="0" accel="50000" decel="50000" fill="hold" nodeType="withEffect">
                                  <p:stCondLst>
                                    <p:cond delay="0"/>
                                  </p:stCondLst>
                                  <p:childTnLst>
                                    <p:animMotion origin="layout" path="M -4.79167E-6 -3.7037E-6 L 0.68764 -0.01689 " pathEditMode="relative" rAng="0" ptsTypes="AA">
                                      <p:cBhvr>
                                        <p:cTn id="12" dur="2750" fill="hold"/>
                                        <p:tgtEl>
                                          <p:spTgt spid="4"/>
                                        </p:tgtEl>
                                        <p:attrNameLst>
                                          <p:attrName>ppt_x</p:attrName>
                                          <p:attrName>ppt_y</p:attrName>
                                        </p:attrNameLst>
                                      </p:cBhvr>
                                      <p:rCtr x="34375" y="-856"/>
                                    </p:animMotion>
                                  </p:childTnLst>
                                </p:cTn>
                              </p:par>
                              <p:par>
                                <p:cTn id="13" presetID="6" presetClass="emph" presetSubtype="0" fill="hold" nodeType="withEffect">
                                  <p:stCondLst>
                                    <p:cond delay="0"/>
                                  </p:stCondLst>
                                  <p:childTnLst>
                                    <p:animScale>
                                      <p:cBhvr>
                                        <p:cTn id="14"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cabinet, kitchen, indoor, microwave&#10;&#10;Description automatically generated">
            <a:extLst>
              <a:ext uri="{FF2B5EF4-FFF2-40B4-BE49-F238E27FC236}">
                <a16:creationId xmlns:a16="http://schemas.microsoft.com/office/drawing/2014/main" id="{6961B97C-2CFC-4FAD-B997-202C11F38A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453393"/>
          </a:xfrm>
          <a:prstGeom prst="rect">
            <a:avLst/>
          </a:prstGeom>
        </p:spPr>
      </p:pic>
      <p:pic>
        <p:nvPicPr>
          <p:cNvPr id="9" name="Picture 8">
            <a:extLst>
              <a:ext uri="{FF2B5EF4-FFF2-40B4-BE49-F238E27FC236}">
                <a16:creationId xmlns:a16="http://schemas.microsoft.com/office/drawing/2014/main" id="{6F022EDD-4789-4168-9FAD-1040162DAE8F}"/>
              </a:ext>
            </a:extLst>
          </p:cNvPr>
          <p:cNvPicPr>
            <a:picLocks noChangeAspect="1"/>
          </p:cNvPicPr>
          <p:nvPr/>
        </p:nvPicPr>
        <p:blipFill rotWithShape="1">
          <a:blip r:embed="rId8"/>
          <a:srcRect t="3380"/>
          <a:stretch/>
        </p:blipFill>
        <p:spPr>
          <a:xfrm>
            <a:off x="6109256" y="0"/>
            <a:ext cx="2595974" cy="2200275"/>
          </a:xfrm>
          <a:prstGeom prst="rect">
            <a:avLst/>
          </a:prstGeom>
        </p:spPr>
      </p:pic>
      <p:pic>
        <p:nvPicPr>
          <p:cNvPr id="12" name="Picture 11">
            <a:extLst>
              <a:ext uri="{FF2B5EF4-FFF2-40B4-BE49-F238E27FC236}">
                <a16:creationId xmlns:a16="http://schemas.microsoft.com/office/drawing/2014/main" id="{823BE227-710D-4777-9E91-788045A112B6}"/>
              </a:ext>
            </a:extLst>
          </p:cNvPr>
          <p:cNvPicPr>
            <a:picLocks noChangeAspect="1"/>
          </p:cNvPicPr>
          <p:nvPr/>
        </p:nvPicPr>
        <p:blipFill rotWithShape="1">
          <a:blip r:embed="rId8"/>
          <a:srcRect t="3380"/>
          <a:stretch/>
        </p:blipFill>
        <p:spPr>
          <a:xfrm flipH="1">
            <a:off x="3500025" y="0"/>
            <a:ext cx="2595974" cy="2200275"/>
          </a:xfrm>
          <a:prstGeom prst="rect">
            <a:avLst/>
          </a:prstGeom>
        </p:spPr>
      </p:pic>
      <p:pic>
        <p:nvPicPr>
          <p:cNvPr id="2050" name="Picture 2" descr="Ant Move by kossork on DeviantArt">
            <a:extLst>
              <a:ext uri="{FF2B5EF4-FFF2-40B4-BE49-F238E27FC236}">
                <a16:creationId xmlns:a16="http://schemas.microsoft.com/office/drawing/2014/main" id="{6FB45F23-E2B1-497A-BFE6-3B719FABC8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0747" y="0"/>
            <a:ext cx="3567175" cy="3567175"/>
          </a:xfrm>
          <a:prstGeom prst="rect">
            <a:avLst/>
          </a:prstGeom>
          <a:noFill/>
          <a:extLst>
            <a:ext uri="{909E8E84-426E-40DD-AFC4-6F175D3DCCD1}">
              <a14:hiddenFill xmlns:a14="http://schemas.microsoft.com/office/drawing/2010/main">
                <a:solidFill>
                  <a:srgbClr val="FFFFFF"/>
                </a:solidFill>
              </a14:hiddenFill>
            </a:ext>
          </a:extLst>
        </p:spPr>
      </p:pic>
      <p:sp>
        <p:nvSpPr>
          <p:cNvPr id="23" name="DAD1">
            <a:extLst>
              <a:ext uri="{FF2B5EF4-FFF2-40B4-BE49-F238E27FC236}">
                <a16:creationId xmlns:a16="http://schemas.microsoft.com/office/drawing/2014/main" id="{F006D27F-668A-4113-9611-CD00238001C0}"/>
              </a:ext>
            </a:extLst>
          </p:cNvPr>
          <p:cNvSpPr/>
          <p:nvPr/>
        </p:nvSpPr>
        <p:spPr>
          <a:xfrm flipH="1">
            <a:off x="2415287" y="3453436"/>
            <a:ext cx="2595974" cy="731520"/>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28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 3 </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l</a:t>
            </a:r>
            <a:endPar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4" name="DAS1">
            <a:extLst>
              <a:ext uri="{FF2B5EF4-FFF2-40B4-BE49-F238E27FC236}">
                <a16:creationId xmlns:a16="http://schemas.microsoft.com/office/drawing/2014/main" id="{378F5FCA-6527-4896-A122-2456E3A28E3E}"/>
              </a:ext>
            </a:extLst>
          </p:cNvPr>
          <p:cNvSpPr/>
          <p:nvPr/>
        </p:nvSpPr>
        <p:spPr>
          <a:xfrm flipH="1">
            <a:off x="8267843" y="3422910"/>
            <a:ext cx="2595974" cy="731520"/>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28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C. 5 </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l</a:t>
            </a:r>
            <a:endPar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5" name="DAS1">
            <a:extLst>
              <a:ext uri="{FF2B5EF4-FFF2-40B4-BE49-F238E27FC236}">
                <a16:creationId xmlns:a16="http://schemas.microsoft.com/office/drawing/2014/main" id="{1381BB18-0259-4D6C-8B76-DDD26969468C}"/>
              </a:ext>
            </a:extLst>
          </p:cNvPr>
          <p:cNvSpPr/>
          <p:nvPr/>
        </p:nvSpPr>
        <p:spPr>
          <a:xfrm flipH="1">
            <a:off x="5306034" y="3422911"/>
            <a:ext cx="2595974" cy="731520"/>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28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B. 4 </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l</a:t>
            </a:r>
            <a:endPar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id="{94A997C6-D516-4D02-AA82-385A33CA0E6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1919546" y="2201080"/>
            <a:ext cx="849280" cy="825187"/>
          </a:xfrm>
          <a:prstGeom prst="rect">
            <a:avLst/>
          </a:prstGeom>
        </p:spPr>
      </p:pic>
      <p:sp>
        <p:nvSpPr>
          <p:cNvPr id="27" name="Rectangle: Rounded Corners 26">
            <a:extLst>
              <a:ext uri="{FF2B5EF4-FFF2-40B4-BE49-F238E27FC236}">
                <a16:creationId xmlns:a16="http://schemas.microsoft.com/office/drawing/2014/main" id="{D748C313-E060-4C13-B5B6-6C84E2148951}"/>
              </a:ext>
            </a:extLst>
          </p:cNvPr>
          <p:cNvSpPr/>
          <p:nvPr/>
        </p:nvSpPr>
        <p:spPr>
          <a:xfrm>
            <a:off x="269771" y="5896241"/>
            <a:ext cx="1920240" cy="365760"/>
          </a:xfrm>
          <a:prstGeom prst="roundRect">
            <a:avLst>
              <a:gd name="adj" fmla="val 2823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pic>
        <p:nvPicPr>
          <p:cNvPr id="28" name="Picture 2">
            <a:extLst>
              <a:ext uri="{FF2B5EF4-FFF2-40B4-BE49-F238E27FC236}">
                <a16:creationId xmlns:a16="http://schemas.microsoft.com/office/drawing/2014/main" id="{EAF92384-56D0-4899-AB48-BAA49E9A0617}"/>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1441" y="5617089"/>
            <a:ext cx="762001" cy="60388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7324A64-9222-45C6-B88D-D46D1349F1DF}"/>
              </a:ext>
            </a:extLst>
          </p:cNvPr>
          <p:cNvSpPr txBox="1"/>
          <p:nvPr/>
        </p:nvSpPr>
        <p:spPr>
          <a:xfrm>
            <a:off x="597633" y="5915042"/>
            <a:ext cx="1145961" cy="369332"/>
          </a:xfrm>
          <a:prstGeom prst="rect">
            <a:avLst/>
          </a:prstGeom>
          <a:noFill/>
        </p:spPr>
        <p:txBody>
          <a:bodyPr wrap="square" rtlCol="0">
            <a:spAutoFit/>
          </a:bodyPr>
          <a:lstStyle/>
          <a:p>
            <a:pPr algn="ctr"/>
            <a:r>
              <a:rPr lang="en-US" dirty="0">
                <a:solidFill>
                  <a:srgbClr val="FFFF00"/>
                </a:solidFill>
                <a:latin typeface="iCiel Panton Black" panose="00000A00000000000000" pitchFamily="50" charset="0"/>
              </a:rPr>
              <a:t>HẾT GIỜ!</a:t>
            </a:r>
          </a:p>
        </p:txBody>
      </p:sp>
      <p:pic>
        <p:nvPicPr>
          <p:cNvPr id="4" name="Picture 3">
            <a:extLst>
              <a:ext uri="{FF2B5EF4-FFF2-40B4-BE49-F238E27FC236}">
                <a16:creationId xmlns:a16="http://schemas.microsoft.com/office/drawing/2014/main" id="{2F86D26E-2560-4B8A-8FB3-505CA5FC26B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foregroundMark x1="10000" y1="37736" x2="10000" y2="37736"/>
                      </a14:backgroundRemoval>
                    </a14:imgEffect>
                  </a14:imgLayer>
                </a14:imgProps>
              </a:ext>
            </a:extLst>
          </a:blip>
          <a:stretch>
            <a:fillRect/>
          </a:stretch>
        </p:blipFill>
        <p:spPr>
          <a:xfrm rot="10800000">
            <a:off x="1347586" y="4701894"/>
            <a:ext cx="1016536" cy="660947"/>
          </a:xfrm>
          <a:prstGeom prst="rect">
            <a:avLst/>
          </a:prstGeom>
        </p:spPr>
      </p:pic>
      <p:pic>
        <p:nvPicPr>
          <p:cNvPr id="31" name="Picture 2" descr="Mũi Tên Hoạt Hình Vẽ Mũi Tên Mũi Tên Sáng Tạo Mũi Tên, Phim Hoạt ...">
            <a:hlinkClick r:id="" action="ppaction://hlinkshowjump?jump=nextslide"/>
            <a:extLst>
              <a:ext uri="{FF2B5EF4-FFF2-40B4-BE49-F238E27FC236}">
                <a16:creationId xmlns:a16="http://schemas.microsoft.com/office/drawing/2014/main" id="{9FC55F45-B6F9-4CB8-A5DA-3800153E7870}"/>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23511" y="5555773"/>
            <a:ext cx="2266122" cy="1851990"/>
          </a:xfrm>
          <a:prstGeom prst="rect">
            <a:avLst/>
          </a:prstGeom>
          <a:noFill/>
          <a:extLst>
            <a:ext uri="{909E8E84-426E-40DD-AFC4-6F175D3DCCD1}">
              <a14:hiddenFill xmlns:a14="http://schemas.microsoft.com/office/drawing/2010/main">
                <a:solidFill>
                  <a:srgbClr val="FFFFFF"/>
                </a:solidFill>
              </a14:hiddenFill>
            </a:ext>
          </a:extLst>
        </p:spPr>
      </p:pic>
      <p:pic>
        <p:nvPicPr>
          <p:cNvPr id="5" name="1">
            <a:hlinkClick r:id="" action="ppaction://media"/>
            <a:extLst>
              <a:ext uri="{FF2B5EF4-FFF2-40B4-BE49-F238E27FC236}">
                <a16:creationId xmlns:a16="http://schemas.microsoft.com/office/drawing/2014/main" id="{49C8A53C-92DA-4F26-9F64-3D278C9164CB}"/>
              </a:ext>
            </a:extLst>
          </p:cNvPr>
          <p:cNvPicPr>
            <a:picLocks noChangeAspect="1"/>
          </p:cNvPicPr>
          <p:nvPr>
            <a:audioFile r:link="rId1"/>
            <p:extLst>
              <p:ext uri="{DAA4B4D4-6D71-4841-9C94-3DE7FCFB9230}">
                <p14:media xmlns:p14="http://schemas.microsoft.com/office/powerpoint/2010/main" r:embed="rId2">
                  <p14:trim st="2581" end="24395.875"/>
                </p14:media>
              </p:ext>
            </p:extLst>
          </p:nvPr>
        </p:nvPicPr>
        <p:blipFill>
          <a:blip r:embed="rId17"/>
          <a:stretch>
            <a:fillRect/>
          </a:stretch>
        </p:blipFill>
        <p:spPr>
          <a:xfrm>
            <a:off x="-1123950" y="-1676400"/>
            <a:ext cx="609600" cy="609600"/>
          </a:xfrm>
          <a:prstGeom prst="rect">
            <a:avLst/>
          </a:prstGeom>
        </p:spPr>
      </p:pic>
      <p:pic>
        <p:nvPicPr>
          <p:cNvPr id="7" name="1">
            <a:hlinkClick r:id="" action="ppaction://media"/>
            <a:extLst>
              <a:ext uri="{FF2B5EF4-FFF2-40B4-BE49-F238E27FC236}">
                <a16:creationId xmlns:a16="http://schemas.microsoft.com/office/drawing/2014/main" id="{6DADF1DA-2F1F-483F-8021-777A8322028E}"/>
              </a:ext>
            </a:extLst>
          </p:cNvPr>
          <p:cNvPicPr>
            <a:picLocks noChangeAspect="1"/>
          </p:cNvPicPr>
          <p:nvPr>
            <a:audioFile r:link="rId1"/>
            <p:extLst>
              <p:ext uri="{DAA4B4D4-6D71-4841-9C94-3DE7FCFB9230}">
                <p14:media xmlns:p14="http://schemas.microsoft.com/office/powerpoint/2010/main" r:embed="rId2">
                  <p14:trim st="8926" end="19773.875"/>
                </p14:media>
              </p:ext>
            </p:extLst>
          </p:nvPr>
        </p:nvPicPr>
        <p:blipFill>
          <a:blip r:embed="rId17"/>
          <a:stretch>
            <a:fillRect/>
          </a:stretch>
        </p:blipFill>
        <p:spPr>
          <a:xfrm>
            <a:off x="1093952" y="-1676400"/>
            <a:ext cx="609600" cy="609600"/>
          </a:xfrm>
          <a:prstGeom prst="rect">
            <a:avLst/>
          </a:prstGeom>
        </p:spPr>
      </p:pic>
      <p:pic>
        <p:nvPicPr>
          <p:cNvPr id="8" name="1">
            <a:hlinkClick r:id="" action="ppaction://media"/>
            <a:extLst>
              <a:ext uri="{FF2B5EF4-FFF2-40B4-BE49-F238E27FC236}">
                <a16:creationId xmlns:a16="http://schemas.microsoft.com/office/drawing/2014/main" id="{D5DFF8CE-81BC-47BC-A998-B0AA2782EE48}"/>
              </a:ext>
            </a:extLst>
          </p:cNvPr>
          <p:cNvPicPr>
            <a:picLocks noChangeAspect="1"/>
          </p:cNvPicPr>
          <p:nvPr>
            <a:audioFile r:link="rId1"/>
            <p:extLst>
              <p:ext uri="{DAA4B4D4-6D71-4841-9C94-3DE7FCFB9230}">
                <p14:media xmlns:p14="http://schemas.microsoft.com/office/powerpoint/2010/main" r:embed="rId2">
                  <p14:trim st="13194" end="15696.875"/>
                </p14:media>
              </p:ext>
            </p:extLst>
          </p:nvPr>
        </p:nvPicPr>
        <p:blipFill>
          <a:blip r:embed="rId17"/>
          <a:stretch>
            <a:fillRect/>
          </a:stretch>
        </p:blipFill>
        <p:spPr>
          <a:xfrm>
            <a:off x="2909474" y="-1798551"/>
            <a:ext cx="609600" cy="609600"/>
          </a:xfrm>
          <a:prstGeom prst="rect">
            <a:avLst/>
          </a:prstGeom>
        </p:spPr>
      </p:pic>
      <p:pic>
        <p:nvPicPr>
          <p:cNvPr id="10" name="1">
            <a:hlinkClick r:id="" action="ppaction://media"/>
            <a:extLst>
              <a:ext uri="{FF2B5EF4-FFF2-40B4-BE49-F238E27FC236}">
                <a16:creationId xmlns:a16="http://schemas.microsoft.com/office/drawing/2014/main" id="{E8CD04B6-3A20-4A9D-91AC-55F7120A6429}"/>
              </a:ext>
            </a:extLst>
          </p:cNvPr>
          <p:cNvPicPr>
            <a:picLocks noChangeAspect="1"/>
          </p:cNvPicPr>
          <p:nvPr>
            <a:audioFile r:link="rId1"/>
            <p:extLst>
              <p:ext uri="{DAA4B4D4-6D71-4841-9C94-3DE7FCFB9230}">
                <p14:media xmlns:p14="http://schemas.microsoft.com/office/powerpoint/2010/main" r:embed="rId2">
                  <p14:trim st="20379" end="8877.875"/>
                </p14:media>
              </p:ext>
            </p:extLst>
          </p:nvPr>
        </p:nvPicPr>
        <p:blipFill>
          <a:blip r:embed="rId17"/>
          <a:stretch>
            <a:fillRect/>
          </a:stretch>
        </p:blipFill>
        <p:spPr>
          <a:xfrm>
            <a:off x="5550575" y="-1862762"/>
            <a:ext cx="609600" cy="609600"/>
          </a:xfrm>
          <a:prstGeom prst="rect">
            <a:avLst/>
          </a:prstGeom>
        </p:spPr>
      </p:pic>
      <p:pic>
        <p:nvPicPr>
          <p:cNvPr id="13" name="1">
            <a:hlinkClick r:id="" action="ppaction://media"/>
            <a:extLst>
              <a:ext uri="{FF2B5EF4-FFF2-40B4-BE49-F238E27FC236}">
                <a16:creationId xmlns:a16="http://schemas.microsoft.com/office/drawing/2014/main" id="{AD009D77-B362-476C-A238-8F52B71BCF72}"/>
              </a:ext>
            </a:extLst>
          </p:cNvPr>
          <p:cNvPicPr>
            <a:picLocks noChangeAspect="1"/>
          </p:cNvPicPr>
          <p:nvPr>
            <a:audioFile r:link="rId1"/>
            <p:extLst>
              <p:ext uri="{DAA4B4D4-6D71-4841-9C94-3DE7FCFB9230}">
                <p14:media xmlns:p14="http://schemas.microsoft.com/office/powerpoint/2010/main" r:embed="rId2">
                  <p14:trim st="27076" end="1063.875"/>
                </p14:media>
              </p:ext>
            </p:extLst>
          </p:nvPr>
        </p:nvPicPr>
        <p:blipFill>
          <a:blip r:embed="rId17"/>
          <a:stretch>
            <a:fillRect/>
          </a:stretch>
        </p:blipFill>
        <p:spPr>
          <a:xfrm>
            <a:off x="6942898" y="-1832236"/>
            <a:ext cx="609600" cy="609600"/>
          </a:xfrm>
          <a:prstGeom prst="rect">
            <a:avLst/>
          </a:prstGeom>
        </p:spPr>
      </p:pic>
      <p:pic>
        <p:nvPicPr>
          <p:cNvPr id="30" name="1">
            <a:hlinkClick r:id="" action="ppaction://media"/>
            <a:extLst>
              <a:ext uri="{FF2B5EF4-FFF2-40B4-BE49-F238E27FC236}">
                <a16:creationId xmlns:a16="http://schemas.microsoft.com/office/drawing/2014/main" id="{0186F973-C457-4A70-AD75-C6A593D9EA3A}"/>
              </a:ext>
            </a:extLst>
          </p:cNvPr>
          <p:cNvPicPr>
            <a:picLocks noChangeAspect="1"/>
          </p:cNvPicPr>
          <p:nvPr>
            <a:audioFile r:link="rId1"/>
            <p:extLst>
              <p:ext uri="{DAA4B4D4-6D71-4841-9C94-3DE7FCFB9230}">
                <p14:media xmlns:p14="http://schemas.microsoft.com/office/powerpoint/2010/main" r:embed="rId2">
                  <p14:trim st="20379" end="8877.875"/>
                </p14:media>
              </p:ext>
            </p:extLst>
          </p:nvPr>
        </p:nvPicPr>
        <p:blipFill>
          <a:blip r:embed="rId17"/>
          <a:stretch>
            <a:fillRect/>
          </a:stretch>
        </p:blipFill>
        <p:spPr>
          <a:xfrm>
            <a:off x="8688771" y="-1293050"/>
            <a:ext cx="609600" cy="609600"/>
          </a:xfrm>
          <a:prstGeom prst="rect">
            <a:avLst/>
          </a:prstGeom>
        </p:spPr>
      </p:pic>
      <p:pic>
        <p:nvPicPr>
          <p:cNvPr id="32" name="1">
            <a:hlinkClick r:id="" action="ppaction://media"/>
            <a:extLst>
              <a:ext uri="{FF2B5EF4-FFF2-40B4-BE49-F238E27FC236}">
                <a16:creationId xmlns:a16="http://schemas.microsoft.com/office/drawing/2014/main" id="{B30AE9A7-13A7-4BFF-B97C-8004E666FE30}"/>
              </a:ext>
            </a:extLst>
          </p:cNvPr>
          <p:cNvPicPr>
            <a:picLocks noChangeAspect="1"/>
          </p:cNvPicPr>
          <p:nvPr>
            <a:audioFile r:link="rId1"/>
            <p:extLst>
              <p:ext uri="{DAA4B4D4-6D71-4841-9C94-3DE7FCFB9230}">
                <p14:media xmlns:p14="http://schemas.microsoft.com/office/powerpoint/2010/main" r:embed="rId2">
                  <p14:trim st="27076" end="1063.875"/>
                </p14:media>
              </p:ext>
            </p:extLst>
          </p:nvPr>
        </p:nvPicPr>
        <p:blipFill>
          <a:blip r:embed="rId17"/>
          <a:stretch>
            <a:fillRect/>
          </a:stretch>
        </p:blipFill>
        <p:spPr>
          <a:xfrm>
            <a:off x="10145270" y="-1293050"/>
            <a:ext cx="609600" cy="609600"/>
          </a:xfrm>
          <a:prstGeom prst="rect">
            <a:avLst/>
          </a:prstGeom>
        </p:spPr>
      </p:pic>
      <p:pic>
        <p:nvPicPr>
          <p:cNvPr id="33" name="1">
            <a:hlinkClick r:id="" action="ppaction://media"/>
            <a:extLst>
              <a:ext uri="{FF2B5EF4-FFF2-40B4-BE49-F238E27FC236}">
                <a16:creationId xmlns:a16="http://schemas.microsoft.com/office/drawing/2014/main" id="{10E7EE76-265B-4BE3-95C5-B60EC0C26AE7}"/>
              </a:ext>
            </a:extLst>
          </p:cNvPr>
          <p:cNvPicPr>
            <a:picLocks noChangeAspect="1"/>
          </p:cNvPicPr>
          <p:nvPr>
            <a:audioFile r:link="rId1"/>
            <p:extLst>
              <p:ext uri="{DAA4B4D4-6D71-4841-9C94-3DE7FCFB9230}">
                <p14:media xmlns:p14="http://schemas.microsoft.com/office/powerpoint/2010/main" r:embed="rId2">
                  <p14:trim st="20379" end="8877.875"/>
                </p14:media>
              </p:ext>
            </p:extLst>
          </p:nvPr>
        </p:nvPicPr>
        <p:blipFill>
          <a:blip r:embed="rId17"/>
          <a:stretch>
            <a:fillRect/>
          </a:stretch>
        </p:blipFill>
        <p:spPr>
          <a:xfrm>
            <a:off x="10863817" y="-1783604"/>
            <a:ext cx="609600" cy="609600"/>
          </a:xfrm>
          <a:prstGeom prst="rect">
            <a:avLst/>
          </a:prstGeom>
        </p:spPr>
      </p:pic>
      <p:pic>
        <p:nvPicPr>
          <p:cNvPr id="34" name="1">
            <a:hlinkClick r:id="" action="ppaction://media"/>
            <a:extLst>
              <a:ext uri="{FF2B5EF4-FFF2-40B4-BE49-F238E27FC236}">
                <a16:creationId xmlns:a16="http://schemas.microsoft.com/office/drawing/2014/main" id="{E761E448-3660-453C-86DB-42F3E8A0E3A3}"/>
              </a:ext>
            </a:extLst>
          </p:cNvPr>
          <p:cNvPicPr>
            <a:picLocks noChangeAspect="1"/>
          </p:cNvPicPr>
          <p:nvPr>
            <a:audioFile r:link="rId1"/>
            <p:extLst>
              <p:ext uri="{DAA4B4D4-6D71-4841-9C94-3DE7FCFB9230}">
                <p14:media xmlns:p14="http://schemas.microsoft.com/office/powerpoint/2010/main" r:embed="rId2">
                  <p14:trim st="27076" end="1063.875"/>
                </p14:media>
              </p:ext>
            </p:extLst>
          </p:nvPr>
        </p:nvPicPr>
        <p:blipFill>
          <a:blip r:embed="rId17"/>
          <a:stretch>
            <a:fillRect/>
          </a:stretch>
        </p:blipFill>
        <p:spPr>
          <a:xfrm>
            <a:off x="12320316" y="-1783604"/>
            <a:ext cx="609600" cy="609600"/>
          </a:xfrm>
          <a:prstGeom prst="rect">
            <a:avLst/>
          </a:prstGeom>
        </p:spPr>
      </p:pic>
      <p:grpSp>
        <p:nvGrpSpPr>
          <p:cNvPr id="15" name="Group 14">
            <a:extLst>
              <a:ext uri="{FF2B5EF4-FFF2-40B4-BE49-F238E27FC236}">
                <a16:creationId xmlns:a16="http://schemas.microsoft.com/office/drawing/2014/main" id="{82D776D8-3745-4400-ABF5-1146FCDF609E}"/>
              </a:ext>
            </a:extLst>
          </p:cNvPr>
          <p:cNvGrpSpPr/>
          <p:nvPr/>
        </p:nvGrpSpPr>
        <p:grpSpPr>
          <a:xfrm>
            <a:off x="3723243" y="-1"/>
            <a:ext cx="4981987" cy="1987882"/>
            <a:chOff x="3723243" y="-1"/>
            <a:chExt cx="4981987" cy="1987882"/>
          </a:xfrm>
        </p:grpSpPr>
        <p:grpSp>
          <p:nvGrpSpPr>
            <p:cNvPr id="36" name="Group 35">
              <a:extLst>
                <a:ext uri="{FF2B5EF4-FFF2-40B4-BE49-F238E27FC236}">
                  <a16:creationId xmlns:a16="http://schemas.microsoft.com/office/drawing/2014/main" id="{3E1BC81B-BC8F-4A0B-9BE7-916CFE8D4297}"/>
                </a:ext>
              </a:extLst>
            </p:cNvPr>
            <p:cNvGrpSpPr/>
            <p:nvPr/>
          </p:nvGrpSpPr>
          <p:grpSpPr>
            <a:xfrm>
              <a:off x="3723243" y="-1"/>
              <a:ext cx="4981987" cy="1987882"/>
              <a:chOff x="2237840" y="220861"/>
              <a:chExt cx="6707727" cy="1987882"/>
            </a:xfrm>
          </p:grpSpPr>
          <p:sp>
            <p:nvSpPr>
              <p:cNvPr id="37" name="Rectangle 36">
                <a:extLst>
                  <a:ext uri="{FF2B5EF4-FFF2-40B4-BE49-F238E27FC236}">
                    <a16:creationId xmlns:a16="http://schemas.microsoft.com/office/drawing/2014/main" id="{D6443B1B-49C9-430B-81CA-F08AB7A9D13C}"/>
                  </a:ext>
                </a:extLst>
              </p:cNvPr>
              <p:cNvSpPr/>
              <p:nvPr/>
            </p:nvSpPr>
            <p:spPr>
              <a:xfrm>
                <a:off x="2237840" y="220861"/>
                <a:ext cx="6707727" cy="1987882"/>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83629C8C-A494-4707-AD0E-237CBE597EB1}"/>
                  </a:ext>
                </a:extLst>
              </p:cNvPr>
              <p:cNvSpPr txBox="1"/>
              <p:nvPr/>
            </p:nvSpPr>
            <p:spPr>
              <a:xfrm>
                <a:off x="4815161" y="625469"/>
                <a:ext cx="3887213" cy="1384995"/>
              </a:xfrm>
              <a:prstGeom prst="rect">
                <a:avLst/>
              </a:prstGeom>
              <a:noFill/>
              <a:ln>
                <a:noFill/>
              </a:ln>
            </p:spPr>
            <p:txBody>
              <a:bodyPr wrap="square" rtlCol="0">
                <a:spAutoFit/>
              </a:bodyPr>
              <a:lstStyle/>
              <a:p>
                <a:r>
                  <a:rPr lang="en-US" sz="2800" b="1" dirty="0" err="1">
                    <a:solidFill>
                      <a:srgbClr val="002060"/>
                    </a:solidFill>
                  </a:rPr>
                  <a:t>Bình</a:t>
                </a:r>
                <a:r>
                  <a:rPr lang="en-US" sz="2800" b="1" dirty="0">
                    <a:solidFill>
                      <a:srgbClr val="002060"/>
                    </a:solidFill>
                  </a:rPr>
                  <a:t> </a:t>
                </a:r>
                <a:r>
                  <a:rPr lang="en-US" sz="2800" b="1" dirty="0" err="1">
                    <a:solidFill>
                      <a:srgbClr val="002060"/>
                    </a:solidFill>
                  </a:rPr>
                  <a:t>chứa</a:t>
                </a:r>
                <a:r>
                  <a:rPr lang="en-US" sz="2800" b="1" dirty="0">
                    <a:solidFill>
                      <a:srgbClr val="002060"/>
                    </a:solidFill>
                  </a:rPr>
                  <a:t> bao </a:t>
                </a:r>
                <a:r>
                  <a:rPr lang="en-US" sz="2800" b="1" dirty="0" err="1">
                    <a:solidFill>
                      <a:srgbClr val="002060"/>
                    </a:solidFill>
                  </a:rPr>
                  <a:t>nhiêu</a:t>
                </a:r>
                <a:r>
                  <a:rPr lang="en-US" sz="2800" b="1" dirty="0">
                    <a:solidFill>
                      <a:srgbClr val="002060"/>
                    </a:solidFill>
                  </a:rPr>
                  <a:t> </a:t>
                </a:r>
                <a:r>
                  <a:rPr lang="en-US" sz="2800" b="1" dirty="0" err="1">
                    <a:solidFill>
                      <a:srgbClr val="002060"/>
                    </a:solidFill>
                  </a:rPr>
                  <a:t>lít</a:t>
                </a:r>
                <a:r>
                  <a:rPr lang="en-US" sz="2800" b="1" dirty="0">
                    <a:solidFill>
                      <a:srgbClr val="002060"/>
                    </a:solidFill>
                  </a:rPr>
                  <a:t> </a:t>
                </a:r>
                <a:r>
                  <a:rPr lang="en-US" sz="2800" b="1" dirty="0" err="1">
                    <a:solidFill>
                      <a:srgbClr val="002060"/>
                    </a:solidFill>
                  </a:rPr>
                  <a:t>nước</a:t>
                </a:r>
                <a:r>
                  <a:rPr lang="en-US" sz="2800" b="1" dirty="0">
                    <a:solidFill>
                      <a:srgbClr val="002060"/>
                    </a:solidFill>
                  </a:rPr>
                  <a:t>?</a:t>
                </a:r>
              </a:p>
            </p:txBody>
          </p:sp>
        </p:grpSp>
        <p:pic>
          <p:nvPicPr>
            <p:cNvPr id="6" name="Picture 5">
              <a:extLst>
                <a:ext uri="{FF2B5EF4-FFF2-40B4-BE49-F238E27FC236}">
                  <a16:creationId xmlns:a16="http://schemas.microsoft.com/office/drawing/2014/main" id="{8C9CDC8C-DECC-4E1A-9E2B-C84D6178AB4B}"/>
                </a:ext>
              </a:extLst>
            </p:cNvPr>
            <p:cNvPicPr>
              <a:picLocks noChangeAspect="1"/>
            </p:cNvPicPr>
            <p:nvPr/>
          </p:nvPicPr>
          <p:blipFill>
            <a:blip r:embed="rId18"/>
            <a:stretch>
              <a:fillRect/>
            </a:stretch>
          </p:blipFill>
          <p:spPr>
            <a:xfrm>
              <a:off x="4016954" y="168868"/>
              <a:ext cx="1476228" cy="1674450"/>
            </a:xfrm>
            <a:prstGeom prst="rect">
              <a:avLst/>
            </a:prstGeom>
          </p:spPr>
        </p:pic>
      </p:grpSp>
    </p:spTree>
    <p:extLst>
      <p:ext uri="{BB962C8B-B14F-4D97-AF65-F5344CB8AC3E}">
        <p14:creationId xmlns:p14="http://schemas.microsoft.com/office/powerpoint/2010/main" val="21759536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35" presetClass="emph" presetSubtype="0" repeatCount="indefinite" fill="hold" nodeType="withEffect">
                                      <p:stCondLst>
                                        <p:cond delay="0"/>
                                      </p:stCondLst>
                                      <p:childTnLst>
                                        <p:anim calcmode="discrete" valueType="str">
                                          <p:cBhvr>
                                            <p:cTn id="8" dur="500" fill="hold"/>
                                            <p:tgtEl>
                                              <p:spTgt spid="4"/>
                                            </p:tgtEl>
                                            <p:attrNameLst>
                                              <p:attrName>style.visibility</p:attrName>
                                            </p:attrNameLst>
                                          </p:cBhvr>
                                          <p:tavLst>
                                            <p:tav tm="0">
                                              <p:val>
                                                <p:strVal val="hidden"/>
                                              </p:val>
                                            </p:tav>
                                            <p:tav tm="50000">
                                              <p:val>
                                                <p:strVal val="visible"/>
                                              </p:val>
                                            </p:tav>
                                          </p:tavLst>
                                        </p:anim>
                                      </p:childTnLst>
                                    </p:cTn>
                                  </p:par>
                                  <p:par>
                                    <p:cTn id="9" presetID="1" presetClass="mediacall" presetSubtype="0" fill="hold" nodeType="withEffect">
                                      <p:stCondLst>
                                        <p:cond delay="0"/>
                                      </p:stCondLst>
                                      <p:childTnLst>
                                        <p:cmd type="call" cmd="playFrom(0.0)">
                                          <p:cBhvr>
                                            <p:cTn id="10" dur="3090" fill="hold"/>
                                            <p:tgtEl>
                                              <p:spTgt spid="5"/>
                                            </p:tgtEl>
                                          </p:cBhvr>
                                        </p:cmd>
                                      </p:childTnLst>
                                    </p:cTn>
                                  </p:par>
                                  <p:par>
                                    <p:cTn id="11" presetID="1" presetClass="exit" presetSubtype="0" fill="hold" nodeType="withEffect">
                                      <p:stCondLst>
                                        <p:cond delay="2750"/>
                                      </p:stCondLst>
                                      <p:childTnLst>
                                        <p:set>
                                          <p:cBhvr>
                                            <p:cTn id="12" dur="1" fill="hold">
                                              <p:stCondLst>
                                                <p:cond delay="0"/>
                                              </p:stCondLst>
                                            </p:cTn>
                                            <p:tgtEl>
                                              <p:spTgt spid="4"/>
                                            </p:tgtEl>
                                            <p:attrNameLst>
                                              <p:attrName>style.visibility</p:attrName>
                                            </p:attrNameLst>
                                          </p:cBhvr>
                                          <p:to>
                                            <p:strVal val="hidden"/>
                                          </p:to>
                                        </p:set>
                                      </p:childTnLst>
                                    </p:cTn>
                                  </p:par>
                                </p:childTnLst>
                              </p:cTn>
                            </p:par>
                            <p:par>
                              <p:cTn id="13" fill="hold">
                                <p:stCondLst>
                                  <p:cond delay="3090"/>
                                </p:stCondLst>
                                <p:childTnLst>
                                  <p:par>
                                    <p:cTn id="14" presetID="63" presetClass="path" presetSubtype="0" accel="50000" decel="50000" fill="hold" nodeType="afterEffect">
                                      <p:stCondLst>
                                        <p:cond delay="0"/>
                                      </p:stCondLst>
                                      <p:childTnLst>
                                        <p:animMotion origin="layout" path="M -3.95833E-6 1.48148E-6 L 0.68659 -0.01945 " pathEditMode="relative" rAng="0" ptsTypes="AA">
                                          <p:cBhvr>
                                            <p:cTn id="15" dur="2750" fill="hold"/>
                                            <p:tgtEl>
                                              <p:spTgt spid="11"/>
                                            </p:tgtEl>
                                            <p:attrNameLst>
                                              <p:attrName>ppt_x</p:attrName>
                                              <p:attrName>ppt_y</p:attrName>
                                            </p:attrNameLst>
                                          </p:cBhvr>
                                          <p:rCtr x="34323" y="-972"/>
                                        </p:animMotion>
                                      </p:childTnLst>
                                    </p:cTn>
                                  </p:par>
                                  <p:par>
                                    <p:cTn id="16" presetID="63" presetClass="path" presetSubtype="0" accel="50000" decel="50000" fill="hold" nodeType="withEffect">
                                      <p:stCondLst>
                                        <p:cond delay="0"/>
                                      </p:stCondLst>
                                      <p:childTnLst>
                                        <p:animMotion origin="layout" path="M -4.79167E-6 -3.7037E-6 L 0.68764 -0.01689 " pathEditMode="relative" rAng="0" ptsTypes="AA">
                                          <p:cBhvr>
                                            <p:cTn id="17" dur="2750" fill="hold"/>
                                            <p:tgtEl>
                                              <p:spTgt spid="2050"/>
                                            </p:tgtEl>
                                            <p:attrNameLst>
                                              <p:attrName>ppt_x</p:attrName>
                                              <p:attrName>ppt_y</p:attrName>
                                            </p:attrNameLst>
                                          </p:cBhvr>
                                          <p:rCtr x="34375" y="-856"/>
                                        </p:animMotion>
                                      </p:childTnLst>
                                    </p:cTn>
                                  </p:par>
                                  <p:par>
                                    <p:cTn id="18" presetID="2" presetClass="entr" presetSubtype="4" fill="hold" grpId="0" nodeType="withEffect" p14:presetBounceEnd="43000">
                                      <p:stCondLst>
                                        <p:cond delay="500"/>
                                      </p:stCondLst>
                                      <p:childTnLst>
                                        <p:set>
                                          <p:cBhvr>
                                            <p:cTn id="19" dur="1" fill="hold">
                                              <p:stCondLst>
                                                <p:cond delay="0"/>
                                              </p:stCondLst>
                                            </p:cTn>
                                            <p:tgtEl>
                                              <p:spTgt spid="23"/>
                                            </p:tgtEl>
                                            <p:attrNameLst>
                                              <p:attrName>style.visibility</p:attrName>
                                            </p:attrNameLst>
                                          </p:cBhvr>
                                          <p:to>
                                            <p:strVal val="visible"/>
                                          </p:to>
                                        </p:set>
                                        <p:anim calcmode="lin" valueType="num" p14:bounceEnd="43000">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43000">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14:presetBounceEnd="43000">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14:bounceEnd="43000">
                                          <p:cBhvr additive="base">
                                            <p:cTn id="24" dur="1000" fill="hold"/>
                                            <p:tgtEl>
                                              <p:spTgt spid="25"/>
                                            </p:tgtEl>
                                            <p:attrNameLst>
                                              <p:attrName>ppt_x</p:attrName>
                                            </p:attrNameLst>
                                          </p:cBhvr>
                                          <p:tavLst>
                                            <p:tav tm="0">
                                              <p:val>
                                                <p:strVal val="#ppt_x"/>
                                              </p:val>
                                            </p:tav>
                                            <p:tav tm="100000">
                                              <p:val>
                                                <p:strVal val="#ppt_x"/>
                                              </p:val>
                                            </p:tav>
                                          </p:tavLst>
                                        </p:anim>
                                        <p:anim calcmode="lin" valueType="num" p14:bounceEnd="43000">
                                          <p:cBhvr additive="base">
                                            <p:cTn id="25" dur="1000" fill="hold"/>
                                            <p:tgtEl>
                                              <p:spTgt spid="2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43000">
                                      <p:stCondLst>
                                        <p:cond delay="500"/>
                                      </p:stCondLst>
                                      <p:childTnLst>
                                        <p:set>
                                          <p:cBhvr>
                                            <p:cTn id="27" dur="1" fill="hold">
                                              <p:stCondLst>
                                                <p:cond delay="0"/>
                                              </p:stCondLst>
                                            </p:cTn>
                                            <p:tgtEl>
                                              <p:spTgt spid="24"/>
                                            </p:tgtEl>
                                            <p:attrNameLst>
                                              <p:attrName>style.visibility</p:attrName>
                                            </p:attrNameLst>
                                          </p:cBhvr>
                                          <p:to>
                                            <p:strVal val="visible"/>
                                          </p:to>
                                        </p:set>
                                        <p:anim calcmode="lin" valueType="num" p14:bounceEnd="43000">
                                          <p:cBhvr additive="base">
                                            <p:cTn id="28" dur="1000" fill="hold"/>
                                            <p:tgtEl>
                                              <p:spTgt spid="24"/>
                                            </p:tgtEl>
                                            <p:attrNameLst>
                                              <p:attrName>ppt_x</p:attrName>
                                            </p:attrNameLst>
                                          </p:cBhvr>
                                          <p:tavLst>
                                            <p:tav tm="0">
                                              <p:val>
                                                <p:strVal val="#ppt_x"/>
                                              </p:val>
                                            </p:tav>
                                            <p:tav tm="100000">
                                              <p:val>
                                                <p:strVal val="#ppt_x"/>
                                              </p:val>
                                            </p:tav>
                                          </p:tavLst>
                                        </p:anim>
                                        <p:anim calcmode="lin" valueType="num" p14:bounceEnd="43000">
                                          <p:cBhvr additive="base">
                                            <p:cTn id="29" dur="1000" fill="hold"/>
                                            <p:tgtEl>
                                              <p:spTgt spid="24"/>
                                            </p:tgtEl>
                                            <p:attrNameLst>
                                              <p:attrName>ppt_y</p:attrName>
                                            </p:attrNameLst>
                                          </p:cBhvr>
                                          <p:tavLst>
                                            <p:tav tm="0">
                                              <p:val>
                                                <p:strVal val="1+#ppt_h/2"/>
                                              </p:val>
                                            </p:tav>
                                            <p:tav tm="100000">
                                              <p:val>
                                                <p:strVal val="#ppt_y"/>
                                              </p:val>
                                            </p:tav>
                                          </p:tavLst>
                                        </p:anim>
                                      </p:childTnLst>
                                    </p:cTn>
                                  </p:par>
                                  <p:par>
                                    <p:cTn id="30" presetID="1" presetClass="entr" presetSubtype="0"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childTnLst>
                                    </p:cTn>
                                  </p:par>
                                  <p:par>
                                    <p:cTn id="32" presetID="35" presetClass="emph" presetSubtype="0" repeatCount="indefinite" fill="hold" nodeType="withEffect">
                                      <p:stCondLst>
                                        <p:cond delay="500"/>
                                      </p:stCondLst>
                                      <p:childTnLst>
                                        <p:anim calcmode="discrete" valueType="str">
                                          <p:cBhvr>
                                            <p:cTn id="33" dur="500" fill="hold"/>
                                            <p:tgtEl>
                                              <p:spTgt spid="4"/>
                                            </p:tgtEl>
                                            <p:attrNameLst>
                                              <p:attrName>style.visibility</p:attrName>
                                            </p:attrNameLst>
                                          </p:cBhvr>
                                          <p:tavLst>
                                            <p:tav tm="0">
                                              <p:val>
                                                <p:strVal val="hidden"/>
                                              </p:val>
                                            </p:tav>
                                            <p:tav tm="50000">
                                              <p:val>
                                                <p:strVal val="visible"/>
                                              </p:val>
                                            </p:tav>
                                          </p:tavLst>
                                        </p:anim>
                                      </p:childTnLst>
                                    </p:cTn>
                                  </p:par>
                                  <p:par>
                                    <p:cTn id="34" presetID="1" presetClass="exit" presetSubtype="0" fill="hold" nodeType="withEffect">
                                      <p:stCondLst>
                                        <p:cond delay="1500"/>
                                      </p:stCondLst>
                                      <p:childTnLst>
                                        <p:set>
                                          <p:cBhvr>
                                            <p:cTn id="35" dur="1" fill="hold">
                                              <p:stCondLst>
                                                <p:cond delay="0"/>
                                              </p:stCondLst>
                                            </p:cTn>
                                            <p:tgtEl>
                                              <p:spTgt spid="4"/>
                                            </p:tgtEl>
                                            <p:attrNameLst>
                                              <p:attrName>style.visibility</p:attrName>
                                            </p:attrNameLst>
                                          </p:cBhvr>
                                          <p:to>
                                            <p:strVal val="hidden"/>
                                          </p:to>
                                        </p:set>
                                      </p:childTnLst>
                                    </p:cTn>
                                  </p:par>
                                  <p:par>
                                    <p:cTn id="36" presetID="1" presetClass="mediacall" presetSubtype="0" fill="hold" nodeType="withEffect">
                                      <p:stCondLst>
                                        <p:cond delay="500"/>
                                      </p:stCondLst>
                                      <p:childTnLst>
                                        <p:cmd type="call" cmd="playFrom(0.0)">
                                          <p:cBhvr>
                                            <p:cTn id="37" dur="1367" fill="hold"/>
                                            <p:tgtEl>
                                              <p:spTgt spid="7"/>
                                            </p:tgtEl>
                                          </p:cBhvr>
                                        </p:cmd>
                                      </p:childTnLst>
                                    </p:cTn>
                                  </p:par>
                                  <p:par>
                                    <p:cTn id="38" presetID="22" presetClass="entr" presetSubtype="8" fill="hold" grpId="0" nodeType="withEffect">
                                      <p:stCondLst>
                                        <p:cond delay="50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20000"/>
                                            <p:tgtEl>
                                              <p:spTgt spid="27"/>
                                            </p:tgtEl>
                                          </p:cBhvr>
                                        </p:animEffect>
                                      </p:childTnLst>
                                      <p:subTnLst>
                                        <p:audio>
                                          <p:cMediaNode vol="20000">
                                            <p:cTn display="0" masterRel="sameClick">
                                              <p:stCondLst>
                                                <p:cond evt="begin" delay="0">
                                                  <p:tn val="38"/>
                                                </p:cond>
                                              </p:stCondLst>
                                              <p:endCondLst>
                                                <p:cond evt="onStopAudio" delay="0">
                                                  <p:tgtEl>
                                                    <p:sldTgt/>
                                                  </p:tgtEl>
                                                </p:cond>
                                              </p:endCondLst>
                                            </p:cTn>
                                            <p:tgtEl>
                                              <p:sndTgt r:embed="rId4" name="Đồng hồ đếm ngược 1 phút.wav"/>
                                            </p:tgtEl>
                                          </p:cMediaNode>
                                        </p:audio>
                                      </p:sub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23590"/>
                                </p:stCondLst>
                                <p:childTnLst>
                                  <p:par>
                                    <p:cTn id="44" presetID="1" presetClass="entr" presetSubtype="0"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par>
                                    <p:cTn id="46" presetID="1" presetClass="mediacall" presetSubtype="0" fill="hold" nodeType="withEffect">
                                      <p:stCondLst>
                                        <p:cond delay="0"/>
                                      </p:stCondLst>
                                      <p:childTnLst>
                                        <p:cmd type="call" cmd="playFrom(0.0)">
                                          <p:cBhvr>
                                            <p:cTn id="47" dur="810" fill="hold"/>
                                            <p:tgtEl>
                                              <p:spTgt spid="33"/>
                                            </p:tgtEl>
                                          </p:cBhvr>
                                        </p:cmd>
                                      </p:childTnLst>
                                    </p:cTn>
                                  </p:par>
                                  <p:par>
                                    <p:cTn id="48" presetID="1" presetClass="mediacall" presetSubtype="0" fill="hold" nodeType="withEffect">
                                      <p:stCondLst>
                                        <p:cond delay="750"/>
                                      </p:stCondLst>
                                      <p:childTnLst>
                                        <p:cmd type="call" cmd="playFrom(0.0)">
                                          <p:cBhvr>
                                            <p:cTn id="49" dur="1927" fill="hold"/>
                                            <p:tgtEl>
                                              <p:spTgt spid="34"/>
                                            </p:tgtEl>
                                          </p:cBhvr>
                                        </p:cmd>
                                      </p:childTnLst>
                                    </p:cTn>
                                  </p:par>
                                  <p:par>
                                    <p:cTn id="50" presetID="1"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childTnLst>
                                    </p:cTn>
                                  </p:par>
                                  <p:par>
                                    <p:cTn id="52" presetID="35" presetClass="emph" presetSubtype="0" repeatCount="indefinite" fill="hold" nodeType="withEffect">
                                      <p:stCondLst>
                                        <p:cond delay="0"/>
                                      </p:stCondLst>
                                      <p:childTnLst>
                                        <p:anim calcmode="discrete" valueType="str">
                                          <p:cBhvr>
                                            <p:cTn id="53" dur="500" fill="hold"/>
                                            <p:tgtEl>
                                              <p:spTgt spid="4"/>
                                            </p:tgtEl>
                                            <p:attrNameLst>
                                              <p:attrName>style.visibility</p:attrName>
                                            </p:attrNameLst>
                                          </p:cBhvr>
                                          <p:tavLst>
                                            <p:tav tm="0">
                                              <p:val>
                                                <p:strVal val="hidden"/>
                                              </p:val>
                                            </p:tav>
                                            <p:tav tm="50000">
                                              <p:val>
                                                <p:strVal val="visible"/>
                                              </p:val>
                                            </p:tav>
                                          </p:tavLst>
                                        </p:anim>
                                      </p:childTnLst>
                                    </p:cTn>
                                  </p:par>
                                  <p:par>
                                    <p:cTn id="54" presetID="1" presetClass="exit" presetSubtype="0" fill="hold" nodeType="withEffect">
                                      <p:stCondLst>
                                        <p:cond delay="2500"/>
                                      </p:stCondLst>
                                      <p:childTnLst>
                                        <p:set>
                                          <p:cBhvr>
                                            <p:cTn id="55"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withEffect">
                                      <p:stCondLst>
                                        <p:cond delay="0"/>
                                      </p:stCondLst>
                                      <p:childTnLst>
                                        <p:cmd type="call" cmd="playFrom(0.0)">
                                          <p:cBhvr>
                                            <p:cTn id="60" dur="1176" fill="hold"/>
                                            <p:tgtEl>
                                              <p:spTgt spid="8"/>
                                            </p:tgtEl>
                                          </p:cBhvr>
                                        </p:cmd>
                                      </p:childTnLst>
                                    </p:cTn>
                                  </p:par>
                                  <p:par>
                                    <p:cTn id="61" presetID="42" presetClass="path" presetSubtype="0" accel="50000" decel="50000" fill="hold" nodeType="withEffect">
                                      <p:stCondLst>
                                        <p:cond delay="0"/>
                                      </p:stCondLst>
                                      <p:childTnLst>
                                        <p:animMotion origin="layout" path="M 0.68659 -0.01945 L 0.55769 0.40347 " pathEditMode="relative" rAng="0" ptsTypes="AA">
                                          <p:cBhvr>
                                            <p:cTn id="62" dur="2000" fill="hold"/>
                                            <p:tgtEl>
                                              <p:spTgt spid="11"/>
                                            </p:tgtEl>
                                            <p:attrNameLst>
                                              <p:attrName>ppt_x</p:attrName>
                                              <p:attrName>ppt_y</p:attrName>
                                            </p:attrNameLst>
                                          </p:cBhvr>
                                          <p:rCtr x="-6445" y="21134"/>
                                        </p:animMotion>
                                      </p:childTnLst>
                                    </p:cTn>
                                  </p:par>
                                  <p:par>
                                    <p:cTn id="63" presetID="6" presetClass="emph" presetSubtype="0" fill="hold" nodeType="withEffect">
                                      <p:stCondLst>
                                        <p:cond delay="0"/>
                                      </p:stCondLst>
                                      <p:childTnLst>
                                        <p:animScale>
                                          <p:cBhvr>
                                            <p:cTn id="64" dur="2000" fill="hold"/>
                                            <p:tgtEl>
                                              <p:spTgt spid="11"/>
                                            </p:tgtEl>
                                          </p:cBhvr>
                                          <p:by x="150000" y="150000"/>
                                        </p:animScale>
                                      </p:childTnLst>
                                    </p:cTn>
                                  </p:par>
                                  <p:par>
                                    <p:cTn id="65" presetID="63" presetClass="path" presetSubtype="0" accel="50000" decel="50000" fill="hold" nodeType="withEffect">
                                      <p:stCondLst>
                                        <p:cond delay="0"/>
                                      </p:stCondLst>
                                      <p:childTnLst>
                                        <p:animMotion origin="layout" path="M 0.68764 -0.01689 L 1.18672 -0.01689 " pathEditMode="relative" rAng="0" ptsTypes="AA">
                                          <p:cBhvr>
                                            <p:cTn id="66" dur="2000" fill="hold"/>
                                            <p:tgtEl>
                                              <p:spTgt spid="2050"/>
                                            </p:tgtEl>
                                            <p:attrNameLst>
                                              <p:attrName>ppt_x</p:attrName>
                                              <p:attrName>ppt_y</p:attrName>
                                            </p:attrNameLst>
                                          </p:cBhvr>
                                          <p:rCtr x="24948" y="0"/>
                                        </p:animMotion>
                                      </p:childTnLst>
                                    </p:cTn>
                                  </p:par>
                                  <p:par>
                                    <p:cTn id="67" presetID="1" presetClass="exit" presetSubtype="0" fill="hold" grpId="1" nodeType="withEffect">
                                      <p:stCondLst>
                                        <p:cond delay="0"/>
                                      </p:stCondLst>
                                      <p:childTnLst>
                                        <p:set>
                                          <p:cBhvr>
                                            <p:cTn id="68" dur="1" fill="hold">
                                              <p:stCondLst>
                                                <p:cond delay="0"/>
                                              </p:stCondLst>
                                            </p:cTn>
                                            <p:tgtEl>
                                              <p:spTgt spid="25"/>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audio>
                  <p:cMediaNode vol="80000">
                    <p:cTn id="73" fill="hold" display="0">
                      <p:stCondLst>
                        <p:cond delay="indefinite"/>
                      </p:stCondLst>
                      <p:endCondLst>
                        <p:cond evt="onStopAudio" delay="0">
                          <p:tgtEl>
                            <p:sldTgt/>
                          </p:tgtEl>
                        </p:cond>
                      </p:endCondLst>
                    </p:cTn>
                    <p:tgtEl>
                      <p:spTgt spid="5"/>
                    </p:tgtEl>
                  </p:cMediaNode>
                </p:audio>
                <p:audio>
                  <p:cMediaNode vol="80000">
                    <p:cTn id="74" fill="hold" display="0">
                      <p:stCondLst>
                        <p:cond delay="indefinite"/>
                      </p:stCondLst>
                      <p:endCondLst>
                        <p:cond evt="onStopAudio" delay="0">
                          <p:tgtEl>
                            <p:sldTgt/>
                          </p:tgtEl>
                        </p:cond>
                      </p:endCondLst>
                    </p:cTn>
                    <p:tgtEl>
                      <p:spTgt spid="7"/>
                    </p:tgtEl>
                  </p:cMediaNode>
                </p:audio>
                <p:audio>
                  <p:cMediaNode vol="100000">
                    <p:cTn id="75" fill="hold" display="0">
                      <p:stCondLst>
                        <p:cond delay="indefinite"/>
                      </p:stCondLst>
                      <p:endCondLst>
                        <p:cond evt="onStopAudio" delay="0">
                          <p:tgtEl>
                            <p:sldTgt/>
                          </p:tgtEl>
                        </p:cond>
                      </p:endCondLst>
                    </p:cTn>
                    <p:tgtEl>
                      <p:spTgt spid="8"/>
                    </p:tgtEl>
                  </p:cMediaNode>
                </p:audio>
                <p:audio>
                  <p:cMediaNode vol="80000">
                    <p:cTn id="76" fill="hold" display="0">
                      <p:stCondLst>
                        <p:cond delay="indefinite"/>
                      </p:stCondLst>
                      <p:endCondLst>
                        <p:cond evt="onStopAudio" delay="0">
                          <p:tgtEl>
                            <p:sldTgt/>
                          </p:tgtEl>
                        </p:cond>
                      </p:endCondLst>
                    </p:cTn>
                    <p:tgtEl>
                      <p:spTgt spid="10"/>
                    </p:tgtEl>
                  </p:cMediaNode>
                </p:audio>
                <p:audio>
                  <p:cMediaNode vol="80000">
                    <p:cTn id="77" fill="hold" display="0">
                      <p:stCondLst>
                        <p:cond delay="indefinite"/>
                      </p:stCondLst>
                      <p:endCondLst>
                        <p:cond evt="onStopAudio" delay="0">
                          <p:tgtEl>
                            <p:sldTgt/>
                          </p:tgtEl>
                        </p:cond>
                      </p:endCondLst>
                    </p:cTn>
                    <p:tgtEl>
                      <p:spTgt spid="13"/>
                    </p:tgtEl>
                  </p:cMediaNode>
                </p:audio>
                <p:seq concurrent="1" nextAc="seek">
                  <p:cTn id="78" restart="whenNotActive" fill="hold" evtFilter="cancelBubble" nodeType="interactiveSeq">
                    <p:stCondLst>
                      <p:cond evt="onClick" delay="0">
                        <p:tgtEl>
                          <p:spTgt spid="24"/>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withEffect">
                                      <p:stCondLst>
                                        <p:cond delay="0"/>
                                      </p:stCondLst>
                                      <p:childTnLst>
                                        <p:set>
                                          <p:cBhvr>
                                            <p:cTn id="82" dur="1" fill="hold">
                                              <p:stCondLst>
                                                <p:cond delay="0"/>
                                              </p:stCondLst>
                                            </p:cTn>
                                            <p:tgtEl>
                                              <p:spTgt spid="4"/>
                                            </p:tgtEl>
                                            <p:attrNameLst>
                                              <p:attrName>style.visibility</p:attrName>
                                            </p:attrNameLst>
                                          </p:cBhvr>
                                          <p:to>
                                            <p:strVal val="visible"/>
                                          </p:to>
                                        </p:set>
                                      </p:childTnLst>
                                    </p:cTn>
                                  </p:par>
                                  <p:par>
                                    <p:cTn id="83" presetID="35" presetClass="emph" presetSubtype="0" repeatCount="indefinite" fill="hold" nodeType="withEffect">
                                      <p:stCondLst>
                                        <p:cond delay="0"/>
                                      </p:stCondLst>
                                      <p:childTnLst>
                                        <p:anim calcmode="discrete" valueType="str">
                                          <p:cBhvr>
                                            <p:cTn id="84" dur="500" fill="hold"/>
                                            <p:tgtEl>
                                              <p:spTgt spid="4"/>
                                            </p:tgtEl>
                                            <p:attrNameLst>
                                              <p:attrName>style.visibility</p:attrName>
                                            </p:attrNameLst>
                                          </p:cBhvr>
                                          <p:tavLst>
                                            <p:tav tm="0">
                                              <p:val>
                                                <p:strVal val="hidden"/>
                                              </p:val>
                                            </p:tav>
                                            <p:tav tm="50000">
                                              <p:val>
                                                <p:strVal val="visible"/>
                                              </p:val>
                                            </p:tav>
                                          </p:tavLst>
                                        </p:anim>
                                      </p:childTnLst>
                                    </p:cTn>
                                  </p:par>
                                  <p:par>
                                    <p:cTn id="85" presetID="1" presetClass="exit" presetSubtype="0" fill="hold" nodeType="withEffect">
                                      <p:stCondLst>
                                        <p:cond delay="2500"/>
                                      </p:stCondLst>
                                      <p:childTnLst>
                                        <p:set>
                                          <p:cBhvr>
                                            <p:cTn id="86" dur="1" fill="hold">
                                              <p:stCondLst>
                                                <p:cond delay="249"/>
                                              </p:stCondLst>
                                            </p:cTn>
                                            <p:tgtEl>
                                              <p:spTgt spid="4"/>
                                            </p:tgtEl>
                                            <p:attrNameLst>
                                              <p:attrName>style.visibility</p:attrName>
                                            </p:attrNameLst>
                                          </p:cBhvr>
                                          <p:to>
                                            <p:strVal val="hidden"/>
                                          </p:to>
                                        </p:set>
                                      </p:childTnLst>
                                    </p:cTn>
                                  </p:par>
                                  <p:par>
                                    <p:cTn id="87" presetID="1" presetClass="mediacall" presetSubtype="0" fill="hold" nodeType="withEffect">
                                      <p:stCondLst>
                                        <p:cond delay="0"/>
                                      </p:stCondLst>
                                      <p:childTnLst>
                                        <p:cmd type="call" cmd="playFrom(0.0)">
                                          <p:cBhvr>
                                            <p:cTn id="88" dur="810" fill="hold"/>
                                            <p:tgtEl>
                                              <p:spTgt spid="10"/>
                                            </p:tgtEl>
                                          </p:cBhvr>
                                        </p:cmd>
                                      </p:childTnLst>
                                    </p:cTn>
                                  </p:par>
                                  <p:par>
                                    <p:cTn id="89" presetID="1" presetClass="mediacall" presetSubtype="0" fill="hold" nodeType="withEffect">
                                      <p:stCondLst>
                                        <p:cond delay="750"/>
                                      </p:stCondLst>
                                      <p:childTnLst>
                                        <p:cmd type="call" cmd="playFrom(0.0)">
                                          <p:cBhvr>
                                            <p:cTn id="90" dur="1927" fill="hold"/>
                                            <p:tgtEl>
                                              <p:spTgt spid="13"/>
                                            </p:tgtEl>
                                          </p:cBhvr>
                                        </p:cmd>
                                      </p:childTnLst>
                                    </p:cTn>
                                  </p:par>
                                </p:childTnLst>
                              </p:cTn>
                            </p:par>
                          </p:childTnLst>
                        </p:cTn>
                      </p:par>
                    </p:childTnLst>
                  </p:cTn>
                  <p:nextCondLst>
                    <p:cond evt="onClick" delay="0">
                      <p:tgtEl>
                        <p:spTgt spid="24"/>
                      </p:tgtEl>
                    </p:cond>
                  </p:nextCondLst>
                </p:seq>
                <p:audio>
                  <p:cMediaNode vol="80000">
                    <p:cTn id="91" fill="hold" display="0">
                      <p:stCondLst>
                        <p:cond delay="indefinite"/>
                      </p:stCondLst>
                      <p:endCondLst>
                        <p:cond evt="onStopAudio" delay="0">
                          <p:tgtEl>
                            <p:sldTgt/>
                          </p:tgtEl>
                        </p:cond>
                      </p:endCondLst>
                    </p:cTn>
                    <p:tgtEl>
                      <p:spTgt spid="30"/>
                    </p:tgtEl>
                  </p:cMediaNode>
                </p:audio>
                <p:audio>
                  <p:cMediaNode vol="80000">
                    <p:cTn id="92" fill="hold" display="0">
                      <p:stCondLst>
                        <p:cond delay="indefinite"/>
                      </p:stCondLst>
                      <p:endCondLst>
                        <p:cond evt="onStopAudio" delay="0">
                          <p:tgtEl>
                            <p:sldTgt/>
                          </p:tgtEl>
                        </p:cond>
                      </p:endCondLst>
                    </p:cTn>
                    <p:tgtEl>
                      <p:spTgt spid="32"/>
                    </p:tgtEl>
                  </p:cMediaNode>
                </p:audio>
                <p:seq concurrent="1" nextAc="seek">
                  <p:cTn id="93" restart="whenNotActive" fill="hold" evtFilter="cancelBubble" nodeType="interactiveSeq">
                    <p:stCondLst>
                      <p:cond evt="onClick" delay="0">
                        <p:tgtEl>
                          <p:spTgt spid="25"/>
                        </p:tgtEl>
                      </p:cond>
                    </p:stCondLst>
                    <p:endSync evt="end" delay="0">
                      <p:rtn val="all"/>
                    </p:endSync>
                    <p:childTnLst>
                      <p:par>
                        <p:cTn id="94" fill="hold">
                          <p:stCondLst>
                            <p:cond delay="0"/>
                          </p:stCondLst>
                          <p:childTnLst>
                            <p:par>
                              <p:cTn id="95" fill="hold">
                                <p:stCondLst>
                                  <p:cond delay="0"/>
                                </p:stCondLst>
                                <p:childTnLst>
                                  <p:par>
                                    <p:cTn id="96" presetID="1" presetClass="mediacall" presetSubtype="0" fill="hold" nodeType="withEffect">
                                      <p:stCondLst>
                                        <p:cond delay="0"/>
                                      </p:stCondLst>
                                      <p:childTnLst>
                                        <p:cmd type="call" cmd="playFrom(0.0)">
                                          <p:cBhvr>
                                            <p:cTn id="97" dur="810" fill="hold"/>
                                            <p:tgtEl>
                                              <p:spTgt spid="30"/>
                                            </p:tgtEl>
                                          </p:cBhvr>
                                        </p:cmd>
                                      </p:childTnLst>
                                    </p:cTn>
                                  </p:par>
                                  <p:par>
                                    <p:cTn id="98" presetID="1" presetClass="mediacall" presetSubtype="0" fill="hold" nodeType="withEffect">
                                      <p:stCondLst>
                                        <p:cond delay="750"/>
                                      </p:stCondLst>
                                      <p:childTnLst>
                                        <p:cmd type="call" cmd="playFrom(0.0)">
                                          <p:cBhvr>
                                            <p:cTn id="99" dur="1927" fill="hold"/>
                                            <p:tgtEl>
                                              <p:spTgt spid="32"/>
                                            </p:tgtEl>
                                          </p:cBhvr>
                                        </p:cmd>
                                      </p:childTnLst>
                                    </p:cTn>
                                  </p:par>
                                  <p:par>
                                    <p:cTn id="100" presetID="1" presetClass="entr" presetSubtype="0" fill="hold" nodeType="withEffect">
                                      <p:stCondLst>
                                        <p:cond delay="0"/>
                                      </p:stCondLst>
                                      <p:childTnLst>
                                        <p:set>
                                          <p:cBhvr>
                                            <p:cTn id="101" dur="1" fill="hold">
                                              <p:stCondLst>
                                                <p:cond delay="0"/>
                                              </p:stCondLst>
                                            </p:cTn>
                                            <p:tgtEl>
                                              <p:spTgt spid="4"/>
                                            </p:tgtEl>
                                            <p:attrNameLst>
                                              <p:attrName>style.visibility</p:attrName>
                                            </p:attrNameLst>
                                          </p:cBhvr>
                                          <p:to>
                                            <p:strVal val="visible"/>
                                          </p:to>
                                        </p:set>
                                      </p:childTnLst>
                                    </p:cTn>
                                  </p:par>
                                  <p:par>
                                    <p:cTn id="102" presetID="35" presetClass="emph" presetSubtype="0" repeatCount="indefinite" fill="hold" nodeType="withEffect">
                                      <p:stCondLst>
                                        <p:cond delay="0"/>
                                      </p:stCondLst>
                                      <p:childTnLst>
                                        <p:anim calcmode="discrete" valueType="str">
                                          <p:cBhvr>
                                            <p:cTn id="103" dur="500" fill="hold"/>
                                            <p:tgtEl>
                                              <p:spTgt spid="4"/>
                                            </p:tgtEl>
                                            <p:attrNameLst>
                                              <p:attrName>style.visibility</p:attrName>
                                            </p:attrNameLst>
                                          </p:cBhvr>
                                          <p:tavLst>
                                            <p:tav tm="0">
                                              <p:val>
                                                <p:strVal val="hidden"/>
                                              </p:val>
                                            </p:tav>
                                            <p:tav tm="50000">
                                              <p:val>
                                                <p:strVal val="visible"/>
                                              </p:val>
                                            </p:tav>
                                          </p:tavLst>
                                        </p:anim>
                                      </p:childTnLst>
                                    </p:cTn>
                                  </p:par>
                                  <p:par>
                                    <p:cTn id="104" presetID="1" presetClass="exit" presetSubtype="0" fill="hold" nodeType="withEffect">
                                      <p:stCondLst>
                                        <p:cond delay="2500"/>
                                      </p:stCondLst>
                                      <p:childTnLst>
                                        <p:set>
                                          <p:cBhvr>
                                            <p:cTn id="105"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106" fill="hold" display="0">
                      <p:stCondLst>
                        <p:cond delay="indefinite"/>
                      </p:stCondLst>
                      <p:endCondLst>
                        <p:cond evt="onStopAudio" delay="0">
                          <p:tgtEl>
                            <p:sldTgt/>
                          </p:tgtEl>
                        </p:cond>
                      </p:endCondLst>
                    </p:cTn>
                    <p:tgtEl>
                      <p:spTgt spid="33"/>
                    </p:tgtEl>
                  </p:cMediaNode>
                </p:audio>
                <p:audio>
                  <p:cMediaNode vol="80000">
                    <p:cTn id="107" fill="hold" display="0">
                      <p:stCondLst>
                        <p:cond delay="indefinite"/>
                      </p:stCondLst>
                      <p:endCondLst>
                        <p:cond evt="onStopAudio" delay="0">
                          <p:tgtEl>
                            <p:sldTgt/>
                          </p:tgtEl>
                        </p:cond>
                      </p:endCondLst>
                    </p:cTn>
                    <p:tgtEl>
                      <p:spTgt spid="34"/>
                    </p:tgtEl>
                  </p:cMediaNode>
                </p:audio>
              </p:childTnLst>
            </p:cTn>
          </p:par>
        </p:tnLst>
        <p:bldLst>
          <p:bldP spid="23" grpId="0" animBg="1"/>
          <p:bldP spid="24" grpId="0" animBg="1"/>
          <p:bldP spid="24" grpId="1" animBg="1"/>
          <p:bldP spid="25" grpId="0" animBg="1"/>
          <p:bldP spid="25" grpId="1" animBg="1"/>
          <p:bldP spid="27" grpId="0" animBg="1"/>
          <p:bldP spid="2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35" presetClass="emph" presetSubtype="0" repeatCount="indefinite" fill="hold" nodeType="withEffect">
                                      <p:stCondLst>
                                        <p:cond delay="0"/>
                                      </p:stCondLst>
                                      <p:childTnLst>
                                        <p:anim calcmode="discrete" valueType="str">
                                          <p:cBhvr>
                                            <p:cTn id="8" dur="500" fill="hold"/>
                                            <p:tgtEl>
                                              <p:spTgt spid="4"/>
                                            </p:tgtEl>
                                            <p:attrNameLst>
                                              <p:attrName>style.visibility</p:attrName>
                                            </p:attrNameLst>
                                          </p:cBhvr>
                                          <p:tavLst>
                                            <p:tav tm="0">
                                              <p:val>
                                                <p:strVal val="hidden"/>
                                              </p:val>
                                            </p:tav>
                                            <p:tav tm="50000">
                                              <p:val>
                                                <p:strVal val="visible"/>
                                              </p:val>
                                            </p:tav>
                                          </p:tavLst>
                                        </p:anim>
                                      </p:childTnLst>
                                    </p:cTn>
                                  </p:par>
                                  <p:par>
                                    <p:cTn id="9" presetID="1" presetClass="mediacall" presetSubtype="0" fill="hold" nodeType="withEffect">
                                      <p:stCondLst>
                                        <p:cond delay="0"/>
                                      </p:stCondLst>
                                      <p:childTnLst>
                                        <p:cmd type="call" cmd="playFrom(0.0)">
                                          <p:cBhvr>
                                            <p:cTn id="10" dur="3090" fill="hold"/>
                                            <p:tgtEl>
                                              <p:spTgt spid="5"/>
                                            </p:tgtEl>
                                          </p:cBhvr>
                                        </p:cmd>
                                      </p:childTnLst>
                                    </p:cTn>
                                  </p:par>
                                  <p:par>
                                    <p:cTn id="11" presetID="1" presetClass="exit" presetSubtype="0" fill="hold" nodeType="withEffect">
                                      <p:stCondLst>
                                        <p:cond delay="2750"/>
                                      </p:stCondLst>
                                      <p:childTnLst>
                                        <p:set>
                                          <p:cBhvr>
                                            <p:cTn id="12" dur="1" fill="hold">
                                              <p:stCondLst>
                                                <p:cond delay="0"/>
                                              </p:stCondLst>
                                            </p:cTn>
                                            <p:tgtEl>
                                              <p:spTgt spid="4"/>
                                            </p:tgtEl>
                                            <p:attrNameLst>
                                              <p:attrName>style.visibility</p:attrName>
                                            </p:attrNameLst>
                                          </p:cBhvr>
                                          <p:to>
                                            <p:strVal val="hidden"/>
                                          </p:to>
                                        </p:set>
                                      </p:childTnLst>
                                    </p:cTn>
                                  </p:par>
                                </p:childTnLst>
                              </p:cTn>
                            </p:par>
                            <p:par>
                              <p:cTn id="13" fill="hold">
                                <p:stCondLst>
                                  <p:cond delay="3090"/>
                                </p:stCondLst>
                                <p:childTnLst>
                                  <p:par>
                                    <p:cTn id="14" presetID="63" presetClass="path" presetSubtype="0" accel="50000" decel="50000" fill="hold" nodeType="afterEffect">
                                      <p:stCondLst>
                                        <p:cond delay="0"/>
                                      </p:stCondLst>
                                      <p:childTnLst>
                                        <p:animMotion origin="layout" path="M -3.95833E-6 1.48148E-6 L 0.68659 -0.01945 " pathEditMode="relative" rAng="0" ptsTypes="AA">
                                          <p:cBhvr>
                                            <p:cTn id="15" dur="2750" fill="hold"/>
                                            <p:tgtEl>
                                              <p:spTgt spid="11"/>
                                            </p:tgtEl>
                                            <p:attrNameLst>
                                              <p:attrName>ppt_x</p:attrName>
                                              <p:attrName>ppt_y</p:attrName>
                                            </p:attrNameLst>
                                          </p:cBhvr>
                                          <p:rCtr x="34323" y="-972"/>
                                        </p:animMotion>
                                      </p:childTnLst>
                                    </p:cTn>
                                  </p:par>
                                  <p:par>
                                    <p:cTn id="16" presetID="63" presetClass="path" presetSubtype="0" accel="50000" decel="50000" fill="hold" nodeType="withEffect">
                                      <p:stCondLst>
                                        <p:cond delay="0"/>
                                      </p:stCondLst>
                                      <p:childTnLst>
                                        <p:animMotion origin="layout" path="M -4.79167E-6 -3.7037E-6 L 0.68764 -0.01689 " pathEditMode="relative" rAng="0" ptsTypes="AA">
                                          <p:cBhvr>
                                            <p:cTn id="17" dur="2750" fill="hold"/>
                                            <p:tgtEl>
                                              <p:spTgt spid="2050"/>
                                            </p:tgtEl>
                                            <p:attrNameLst>
                                              <p:attrName>ppt_x</p:attrName>
                                              <p:attrName>ppt_y</p:attrName>
                                            </p:attrNameLst>
                                          </p:cBhvr>
                                          <p:rCtr x="34375" y="-856"/>
                                        </p:animMotion>
                                      </p:childTnLst>
                                    </p:cTn>
                                  </p:par>
                                  <p:par>
                                    <p:cTn id="18" presetID="2" presetClass="entr" presetSubtype="4" fill="hold" grpId="0" nodeType="withEffect">
                                      <p:stCondLst>
                                        <p:cond delay="50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1000" fill="hold"/>
                                            <p:tgtEl>
                                              <p:spTgt spid="25"/>
                                            </p:tgtEl>
                                            <p:attrNameLst>
                                              <p:attrName>ppt_x</p:attrName>
                                            </p:attrNameLst>
                                          </p:cBhvr>
                                          <p:tavLst>
                                            <p:tav tm="0">
                                              <p:val>
                                                <p:strVal val="#ppt_x"/>
                                              </p:val>
                                            </p:tav>
                                            <p:tav tm="100000">
                                              <p:val>
                                                <p:strVal val="#ppt_x"/>
                                              </p:val>
                                            </p:tav>
                                          </p:tavLst>
                                        </p:anim>
                                        <p:anim calcmode="lin" valueType="num">
                                          <p:cBhvr additive="base">
                                            <p:cTn id="25" dur="1000" fill="hold"/>
                                            <p:tgtEl>
                                              <p:spTgt spid="2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50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1000" fill="hold"/>
                                            <p:tgtEl>
                                              <p:spTgt spid="24"/>
                                            </p:tgtEl>
                                            <p:attrNameLst>
                                              <p:attrName>ppt_x</p:attrName>
                                            </p:attrNameLst>
                                          </p:cBhvr>
                                          <p:tavLst>
                                            <p:tav tm="0">
                                              <p:val>
                                                <p:strVal val="#ppt_x"/>
                                              </p:val>
                                            </p:tav>
                                            <p:tav tm="100000">
                                              <p:val>
                                                <p:strVal val="#ppt_x"/>
                                              </p:val>
                                            </p:tav>
                                          </p:tavLst>
                                        </p:anim>
                                        <p:anim calcmode="lin" valueType="num">
                                          <p:cBhvr additive="base">
                                            <p:cTn id="29" dur="1000" fill="hold"/>
                                            <p:tgtEl>
                                              <p:spTgt spid="24"/>
                                            </p:tgtEl>
                                            <p:attrNameLst>
                                              <p:attrName>ppt_y</p:attrName>
                                            </p:attrNameLst>
                                          </p:cBhvr>
                                          <p:tavLst>
                                            <p:tav tm="0">
                                              <p:val>
                                                <p:strVal val="1+#ppt_h/2"/>
                                              </p:val>
                                            </p:tav>
                                            <p:tav tm="100000">
                                              <p:val>
                                                <p:strVal val="#ppt_y"/>
                                              </p:val>
                                            </p:tav>
                                          </p:tavLst>
                                        </p:anim>
                                      </p:childTnLst>
                                    </p:cTn>
                                  </p:par>
                                  <p:par>
                                    <p:cTn id="30" presetID="1" presetClass="entr" presetSubtype="0"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childTnLst>
                                    </p:cTn>
                                  </p:par>
                                  <p:par>
                                    <p:cTn id="32" presetID="35" presetClass="emph" presetSubtype="0" repeatCount="indefinite" fill="hold" nodeType="withEffect">
                                      <p:stCondLst>
                                        <p:cond delay="500"/>
                                      </p:stCondLst>
                                      <p:childTnLst>
                                        <p:anim calcmode="discrete" valueType="str">
                                          <p:cBhvr>
                                            <p:cTn id="33" dur="500" fill="hold"/>
                                            <p:tgtEl>
                                              <p:spTgt spid="4"/>
                                            </p:tgtEl>
                                            <p:attrNameLst>
                                              <p:attrName>style.visibility</p:attrName>
                                            </p:attrNameLst>
                                          </p:cBhvr>
                                          <p:tavLst>
                                            <p:tav tm="0">
                                              <p:val>
                                                <p:strVal val="hidden"/>
                                              </p:val>
                                            </p:tav>
                                            <p:tav tm="50000">
                                              <p:val>
                                                <p:strVal val="visible"/>
                                              </p:val>
                                            </p:tav>
                                          </p:tavLst>
                                        </p:anim>
                                      </p:childTnLst>
                                    </p:cTn>
                                  </p:par>
                                  <p:par>
                                    <p:cTn id="34" presetID="1" presetClass="exit" presetSubtype="0" fill="hold" nodeType="withEffect">
                                      <p:stCondLst>
                                        <p:cond delay="1500"/>
                                      </p:stCondLst>
                                      <p:childTnLst>
                                        <p:set>
                                          <p:cBhvr>
                                            <p:cTn id="35" dur="1" fill="hold">
                                              <p:stCondLst>
                                                <p:cond delay="0"/>
                                              </p:stCondLst>
                                            </p:cTn>
                                            <p:tgtEl>
                                              <p:spTgt spid="4"/>
                                            </p:tgtEl>
                                            <p:attrNameLst>
                                              <p:attrName>style.visibility</p:attrName>
                                            </p:attrNameLst>
                                          </p:cBhvr>
                                          <p:to>
                                            <p:strVal val="hidden"/>
                                          </p:to>
                                        </p:set>
                                      </p:childTnLst>
                                    </p:cTn>
                                  </p:par>
                                  <p:par>
                                    <p:cTn id="36" presetID="1" presetClass="mediacall" presetSubtype="0" fill="hold" nodeType="withEffect">
                                      <p:stCondLst>
                                        <p:cond delay="500"/>
                                      </p:stCondLst>
                                      <p:childTnLst>
                                        <p:cmd type="call" cmd="playFrom(0.0)">
                                          <p:cBhvr>
                                            <p:cTn id="37" dur="1367" fill="hold"/>
                                            <p:tgtEl>
                                              <p:spTgt spid="7"/>
                                            </p:tgtEl>
                                          </p:cBhvr>
                                        </p:cmd>
                                      </p:childTnLst>
                                    </p:cTn>
                                  </p:par>
                                  <p:par>
                                    <p:cTn id="38" presetID="22" presetClass="entr" presetSubtype="8" fill="hold" grpId="0" nodeType="withEffect">
                                      <p:stCondLst>
                                        <p:cond delay="50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20000"/>
                                            <p:tgtEl>
                                              <p:spTgt spid="27"/>
                                            </p:tgtEl>
                                          </p:cBhvr>
                                        </p:animEffect>
                                      </p:childTnLst>
                                      <p:subTnLst>
                                        <p:audio>
                                          <p:cMediaNode vol="20000">
                                            <p:cTn display="0" masterRel="sameClick">
                                              <p:stCondLst>
                                                <p:cond evt="begin" delay="0">
                                                  <p:tn val="38"/>
                                                </p:cond>
                                              </p:stCondLst>
                                              <p:endCondLst>
                                                <p:cond evt="onStopAudio" delay="0">
                                                  <p:tgtEl>
                                                    <p:sldTgt/>
                                                  </p:tgtEl>
                                                </p:cond>
                                              </p:endCondLst>
                                            </p:cTn>
                                            <p:tgtEl>
                                              <p:sndTgt r:embed="rId4" name="Đồng hồ đếm ngược 1 phút.wav"/>
                                            </p:tgtEl>
                                          </p:cMediaNode>
                                        </p:audio>
                                      </p:sub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23590"/>
                                </p:stCondLst>
                                <p:childTnLst>
                                  <p:par>
                                    <p:cTn id="44" presetID="1" presetClass="entr" presetSubtype="0"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par>
                                    <p:cTn id="46" presetID="1" presetClass="mediacall" presetSubtype="0" fill="hold" nodeType="withEffect">
                                      <p:stCondLst>
                                        <p:cond delay="0"/>
                                      </p:stCondLst>
                                      <p:childTnLst>
                                        <p:cmd type="call" cmd="playFrom(0.0)">
                                          <p:cBhvr>
                                            <p:cTn id="47" dur="810" fill="hold"/>
                                            <p:tgtEl>
                                              <p:spTgt spid="33"/>
                                            </p:tgtEl>
                                          </p:cBhvr>
                                        </p:cmd>
                                      </p:childTnLst>
                                    </p:cTn>
                                  </p:par>
                                  <p:par>
                                    <p:cTn id="48" presetID="1" presetClass="mediacall" presetSubtype="0" fill="hold" nodeType="withEffect">
                                      <p:stCondLst>
                                        <p:cond delay="750"/>
                                      </p:stCondLst>
                                      <p:childTnLst>
                                        <p:cmd type="call" cmd="playFrom(0.0)">
                                          <p:cBhvr>
                                            <p:cTn id="49" dur="1927" fill="hold"/>
                                            <p:tgtEl>
                                              <p:spTgt spid="34"/>
                                            </p:tgtEl>
                                          </p:cBhvr>
                                        </p:cmd>
                                      </p:childTnLst>
                                    </p:cTn>
                                  </p:par>
                                  <p:par>
                                    <p:cTn id="50" presetID="1"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childTnLst>
                                    </p:cTn>
                                  </p:par>
                                  <p:par>
                                    <p:cTn id="52" presetID="35" presetClass="emph" presetSubtype="0" repeatCount="indefinite" fill="hold" nodeType="withEffect">
                                      <p:stCondLst>
                                        <p:cond delay="0"/>
                                      </p:stCondLst>
                                      <p:childTnLst>
                                        <p:anim calcmode="discrete" valueType="str">
                                          <p:cBhvr>
                                            <p:cTn id="53" dur="500" fill="hold"/>
                                            <p:tgtEl>
                                              <p:spTgt spid="4"/>
                                            </p:tgtEl>
                                            <p:attrNameLst>
                                              <p:attrName>style.visibility</p:attrName>
                                            </p:attrNameLst>
                                          </p:cBhvr>
                                          <p:tavLst>
                                            <p:tav tm="0">
                                              <p:val>
                                                <p:strVal val="hidden"/>
                                              </p:val>
                                            </p:tav>
                                            <p:tav tm="50000">
                                              <p:val>
                                                <p:strVal val="visible"/>
                                              </p:val>
                                            </p:tav>
                                          </p:tavLst>
                                        </p:anim>
                                      </p:childTnLst>
                                    </p:cTn>
                                  </p:par>
                                  <p:par>
                                    <p:cTn id="54" presetID="1" presetClass="exit" presetSubtype="0" fill="hold" nodeType="withEffect">
                                      <p:stCondLst>
                                        <p:cond delay="2500"/>
                                      </p:stCondLst>
                                      <p:childTnLst>
                                        <p:set>
                                          <p:cBhvr>
                                            <p:cTn id="55"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withEffect">
                                      <p:stCondLst>
                                        <p:cond delay="0"/>
                                      </p:stCondLst>
                                      <p:childTnLst>
                                        <p:cmd type="call" cmd="playFrom(0.0)">
                                          <p:cBhvr>
                                            <p:cTn id="60" dur="1176" fill="hold"/>
                                            <p:tgtEl>
                                              <p:spTgt spid="8"/>
                                            </p:tgtEl>
                                          </p:cBhvr>
                                        </p:cmd>
                                      </p:childTnLst>
                                    </p:cTn>
                                  </p:par>
                                  <p:par>
                                    <p:cTn id="61" presetID="42" presetClass="path" presetSubtype="0" accel="50000" decel="50000" fill="hold" nodeType="withEffect">
                                      <p:stCondLst>
                                        <p:cond delay="0"/>
                                      </p:stCondLst>
                                      <p:childTnLst>
                                        <p:animMotion origin="layout" path="M 0.68659 -0.01945 L 0.55769 0.40347 " pathEditMode="relative" rAng="0" ptsTypes="AA">
                                          <p:cBhvr>
                                            <p:cTn id="62" dur="2000" fill="hold"/>
                                            <p:tgtEl>
                                              <p:spTgt spid="11"/>
                                            </p:tgtEl>
                                            <p:attrNameLst>
                                              <p:attrName>ppt_x</p:attrName>
                                              <p:attrName>ppt_y</p:attrName>
                                            </p:attrNameLst>
                                          </p:cBhvr>
                                          <p:rCtr x="-6445" y="21134"/>
                                        </p:animMotion>
                                      </p:childTnLst>
                                    </p:cTn>
                                  </p:par>
                                  <p:par>
                                    <p:cTn id="63" presetID="6" presetClass="emph" presetSubtype="0" fill="hold" nodeType="withEffect">
                                      <p:stCondLst>
                                        <p:cond delay="0"/>
                                      </p:stCondLst>
                                      <p:childTnLst>
                                        <p:animScale>
                                          <p:cBhvr>
                                            <p:cTn id="64" dur="2000" fill="hold"/>
                                            <p:tgtEl>
                                              <p:spTgt spid="11"/>
                                            </p:tgtEl>
                                          </p:cBhvr>
                                          <p:by x="150000" y="150000"/>
                                        </p:animScale>
                                      </p:childTnLst>
                                    </p:cTn>
                                  </p:par>
                                  <p:par>
                                    <p:cTn id="65" presetID="63" presetClass="path" presetSubtype="0" accel="50000" decel="50000" fill="hold" nodeType="withEffect">
                                      <p:stCondLst>
                                        <p:cond delay="0"/>
                                      </p:stCondLst>
                                      <p:childTnLst>
                                        <p:animMotion origin="layout" path="M 0.68764 -0.01689 L 1.18672 -0.01689 " pathEditMode="relative" rAng="0" ptsTypes="AA">
                                          <p:cBhvr>
                                            <p:cTn id="66" dur="2000" fill="hold"/>
                                            <p:tgtEl>
                                              <p:spTgt spid="2050"/>
                                            </p:tgtEl>
                                            <p:attrNameLst>
                                              <p:attrName>ppt_x</p:attrName>
                                              <p:attrName>ppt_y</p:attrName>
                                            </p:attrNameLst>
                                          </p:cBhvr>
                                          <p:rCtr x="24948" y="0"/>
                                        </p:animMotion>
                                      </p:childTnLst>
                                    </p:cTn>
                                  </p:par>
                                  <p:par>
                                    <p:cTn id="67" presetID="1" presetClass="exit" presetSubtype="0" fill="hold" grpId="1" nodeType="withEffect">
                                      <p:stCondLst>
                                        <p:cond delay="0"/>
                                      </p:stCondLst>
                                      <p:childTnLst>
                                        <p:set>
                                          <p:cBhvr>
                                            <p:cTn id="68" dur="1" fill="hold">
                                              <p:stCondLst>
                                                <p:cond delay="0"/>
                                              </p:stCondLst>
                                            </p:cTn>
                                            <p:tgtEl>
                                              <p:spTgt spid="25"/>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audio>
                  <p:cMediaNode vol="80000">
                    <p:cTn id="73" fill="hold" display="0">
                      <p:stCondLst>
                        <p:cond delay="indefinite"/>
                      </p:stCondLst>
                      <p:endCondLst>
                        <p:cond evt="onStopAudio" delay="0">
                          <p:tgtEl>
                            <p:sldTgt/>
                          </p:tgtEl>
                        </p:cond>
                      </p:endCondLst>
                    </p:cTn>
                    <p:tgtEl>
                      <p:spTgt spid="5"/>
                    </p:tgtEl>
                  </p:cMediaNode>
                </p:audio>
                <p:audio>
                  <p:cMediaNode vol="80000">
                    <p:cTn id="74" fill="hold" display="0">
                      <p:stCondLst>
                        <p:cond delay="indefinite"/>
                      </p:stCondLst>
                      <p:endCondLst>
                        <p:cond evt="onStopAudio" delay="0">
                          <p:tgtEl>
                            <p:sldTgt/>
                          </p:tgtEl>
                        </p:cond>
                      </p:endCondLst>
                    </p:cTn>
                    <p:tgtEl>
                      <p:spTgt spid="7"/>
                    </p:tgtEl>
                  </p:cMediaNode>
                </p:audio>
                <p:audio>
                  <p:cMediaNode vol="100000">
                    <p:cTn id="75" fill="hold" display="0">
                      <p:stCondLst>
                        <p:cond delay="indefinite"/>
                      </p:stCondLst>
                      <p:endCondLst>
                        <p:cond evt="onStopAudio" delay="0">
                          <p:tgtEl>
                            <p:sldTgt/>
                          </p:tgtEl>
                        </p:cond>
                      </p:endCondLst>
                    </p:cTn>
                    <p:tgtEl>
                      <p:spTgt spid="8"/>
                    </p:tgtEl>
                  </p:cMediaNode>
                </p:audio>
                <p:audio>
                  <p:cMediaNode vol="80000">
                    <p:cTn id="76" fill="hold" display="0">
                      <p:stCondLst>
                        <p:cond delay="indefinite"/>
                      </p:stCondLst>
                      <p:endCondLst>
                        <p:cond evt="onStopAudio" delay="0">
                          <p:tgtEl>
                            <p:sldTgt/>
                          </p:tgtEl>
                        </p:cond>
                      </p:endCondLst>
                    </p:cTn>
                    <p:tgtEl>
                      <p:spTgt spid="10"/>
                    </p:tgtEl>
                  </p:cMediaNode>
                </p:audio>
                <p:audio>
                  <p:cMediaNode vol="80000">
                    <p:cTn id="77" fill="hold" display="0">
                      <p:stCondLst>
                        <p:cond delay="indefinite"/>
                      </p:stCondLst>
                      <p:endCondLst>
                        <p:cond evt="onStopAudio" delay="0">
                          <p:tgtEl>
                            <p:sldTgt/>
                          </p:tgtEl>
                        </p:cond>
                      </p:endCondLst>
                    </p:cTn>
                    <p:tgtEl>
                      <p:spTgt spid="13"/>
                    </p:tgtEl>
                  </p:cMediaNode>
                </p:audio>
                <p:seq concurrent="1" nextAc="seek">
                  <p:cTn id="78" restart="whenNotActive" fill="hold" evtFilter="cancelBubble" nodeType="interactiveSeq">
                    <p:stCondLst>
                      <p:cond evt="onClick" delay="0">
                        <p:tgtEl>
                          <p:spTgt spid="24"/>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withEffect">
                                      <p:stCondLst>
                                        <p:cond delay="0"/>
                                      </p:stCondLst>
                                      <p:childTnLst>
                                        <p:set>
                                          <p:cBhvr>
                                            <p:cTn id="82" dur="1" fill="hold">
                                              <p:stCondLst>
                                                <p:cond delay="0"/>
                                              </p:stCondLst>
                                            </p:cTn>
                                            <p:tgtEl>
                                              <p:spTgt spid="4"/>
                                            </p:tgtEl>
                                            <p:attrNameLst>
                                              <p:attrName>style.visibility</p:attrName>
                                            </p:attrNameLst>
                                          </p:cBhvr>
                                          <p:to>
                                            <p:strVal val="visible"/>
                                          </p:to>
                                        </p:set>
                                      </p:childTnLst>
                                    </p:cTn>
                                  </p:par>
                                  <p:par>
                                    <p:cTn id="83" presetID="35" presetClass="emph" presetSubtype="0" repeatCount="indefinite" fill="hold" nodeType="withEffect">
                                      <p:stCondLst>
                                        <p:cond delay="0"/>
                                      </p:stCondLst>
                                      <p:childTnLst>
                                        <p:anim calcmode="discrete" valueType="str">
                                          <p:cBhvr>
                                            <p:cTn id="84" dur="500" fill="hold"/>
                                            <p:tgtEl>
                                              <p:spTgt spid="4"/>
                                            </p:tgtEl>
                                            <p:attrNameLst>
                                              <p:attrName>style.visibility</p:attrName>
                                            </p:attrNameLst>
                                          </p:cBhvr>
                                          <p:tavLst>
                                            <p:tav tm="0">
                                              <p:val>
                                                <p:strVal val="hidden"/>
                                              </p:val>
                                            </p:tav>
                                            <p:tav tm="50000">
                                              <p:val>
                                                <p:strVal val="visible"/>
                                              </p:val>
                                            </p:tav>
                                          </p:tavLst>
                                        </p:anim>
                                      </p:childTnLst>
                                    </p:cTn>
                                  </p:par>
                                  <p:par>
                                    <p:cTn id="85" presetID="1" presetClass="exit" presetSubtype="0" fill="hold" nodeType="withEffect">
                                      <p:stCondLst>
                                        <p:cond delay="2500"/>
                                      </p:stCondLst>
                                      <p:childTnLst>
                                        <p:set>
                                          <p:cBhvr>
                                            <p:cTn id="86" dur="1" fill="hold">
                                              <p:stCondLst>
                                                <p:cond delay="249"/>
                                              </p:stCondLst>
                                            </p:cTn>
                                            <p:tgtEl>
                                              <p:spTgt spid="4"/>
                                            </p:tgtEl>
                                            <p:attrNameLst>
                                              <p:attrName>style.visibility</p:attrName>
                                            </p:attrNameLst>
                                          </p:cBhvr>
                                          <p:to>
                                            <p:strVal val="hidden"/>
                                          </p:to>
                                        </p:set>
                                      </p:childTnLst>
                                    </p:cTn>
                                  </p:par>
                                  <p:par>
                                    <p:cTn id="87" presetID="1" presetClass="mediacall" presetSubtype="0" fill="hold" nodeType="withEffect">
                                      <p:stCondLst>
                                        <p:cond delay="0"/>
                                      </p:stCondLst>
                                      <p:childTnLst>
                                        <p:cmd type="call" cmd="playFrom(0.0)">
                                          <p:cBhvr>
                                            <p:cTn id="88" dur="810" fill="hold"/>
                                            <p:tgtEl>
                                              <p:spTgt spid="10"/>
                                            </p:tgtEl>
                                          </p:cBhvr>
                                        </p:cmd>
                                      </p:childTnLst>
                                    </p:cTn>
                                  </p:par>
                                  <p:par>
                                    <p:cTn id="89" presetID="1" presetClass="mediacall" presetSubtype="0" fill="hold" nodeType="withEffect">
                                      <p:stCondLst>
                                        <p:cond delay="750"/>
                                      </p:stCondLst>
                                      <p:childTnLst>
                                        <p:cmd type="call" cmd="playFrom(0.0)">
                                          <p:cBhvr>
                                            <p:cTn id="90" dur="1927" fill="hold"/>
                                            <p:tgtEl>
                                              <p:spTgt spid="13"/>
                                            </p:tgtEl>
                                          </p:cBhvr>
                                        </p:cmd>
                                      </p:childTnLst>
                                    </p:cTn>
                                  </p:par>
                                </p:childTnLst>
                              </p:cTn>
                            </p:par>
                          </p:childTnLst>
                        </p:cTn>
                      </p:par>
                    </p:childTnLst>
                  </p:cTn>
                  <p:nextCondLst>
                    <p:cond evt="onClick" delay="0">
                      <p:tgtEl>
                        <p:spTgt spid="24"/>
                      </p:tgtEl>
                    </p:cond>
                  </p:nextCondLst>
                </p:seq>
                <p:audio>
                  <p:cMediaNode vol="80000">
                    <p:cTn id="91" fill="hold" display="0">
                      <p:stCondLst>
                        <p:cond delay="indefinite"/>
                      </p:stCondLst>
                      <p:endCondLst>
                        <p:cond evt="onStopAudio" delay="0">
                          <p:tgtEl>
                            <p:sldTgt/>
                          </p:tgtEl>
                        </p:cond>
                      </p:endCondLst>
                    </p:cTn>
                    <p:tgtEl>
                      <p:spTgt spid="30"/>
                    </p:tgtEl>
                  </p:cMediaNode>
                </p:audio>
                <p:audio>
                  <p:cMediaNode vol="80000">
                    <p:cTn id="92" fill="hold" display="0">
                      <p:stCondLst>
                        <p:cond delay="indefinite"/>
                      </p:stCondLst>
                      <p:endCondLst>
                        <p:cond evt="onStopAudio" delay="0">
                          <p:tgtEl>
                            <p:sldTgt/>
                          </p:tgtEl>
                        </p:cond>
                      </p:endCondLst>
                    </p:cTn>
                    <p:tgtEl>
                      <p:spTgt spid="32"/>
                    </p:tgtEl>
                  </p:cMediaNode>
                </p:audio>
                <p:seq concurrent="1" nextAc="seek">
                  <p:cTn id="93" restart="whenNotActive" fill="hold" evtFilter="cancelBubble" nodeType="interactiveSeq">
                    <p:stCondLst>
                      <p:cond evt="onClick" delay="0">
                        <p:tgtEl>
                          <p:spTgt spid="25"/>
                        </p:tgtEl>
                      </p:cond>
                    </p:stCondLst>
                    <p:endSync evt="end" delay="0">
                      <p:rtn val="all"/>
                    </p:endSync>
                    <p:childTnLst>
                      <p:par>
                        <p:cTn id="94" fill="hold">
                          <p:stCondLst>
                            <p:cond delay="0"/>
                          </p:stCondLst>
                          <p:childTnLst>
                            <p:par>
                              <p:cTn id="95" fill="hold">
                                <p:stCondLst>
                                  <p:cond delay="0"/>
                                </p:stCondLst>
                                <p:childTnLst>
                                  <p:par>
                                    <p:cTn id="96" presetID="1" presetClass="mediacall" presetSubtype="0" fill="hold" nodeType="withEffect">
                                      <p:stCondLst>
                                        <p:cond delay="0"/>
                                      </p:stCondLst>
                                      <p:childTnLst>
                                        <p:cmd type="call" cmd="playFrom(0.0)">
                                          <p:cBhvr>
                                            <p:cTn id="97" dur="810" fill="hold"/>
                                            <p:tgtEl>
                                              <p:spTgt spid="30"/>
                                            </p:tgtEl>
                                          </p:cBhvr>
                                        </p:cmd>
                                      </p:childTnLst>
                                    </p:cTn>
                                  </p:par>
                                  <p:par>
                                    <p:cTn id="98" presetID="1" presetClass="mediacall" presetSubtype="0" fill="hold" nodeType="withEffect">
                                      <p:stCondLst>
                                        <p:cond delay="750"/>
                                      </p:stCondLst>
                                      <p:childTnLst>
                                        <p:cmd type="call" cmd="playFrom(0.0)">
                                          <p:cBhvr>
                                            <p:cTn id="99" dur="1927" fill="hold"/>
                                            <p:tgtEl>
                                              <p:spTgt spid="32"/>
                                            </p:tgtEl>
                                          </p:cBhvr>
                                        </p:cmd>
                                      </p:childTnLst>
                                    </p:cTn>
                                  </p:par>
                                  <p:par>
                                    <p:cTn id="100" presetID="1" presetClass="entr" presetSubtype="0" fill="hold" nodeType="withEffect">
                                      <p:stCondLst>
                                        <p:cond delay="0"/>
                                      </p:stCondLst>
                                      <p:childTnLst>
                                        <p:set>
                                          <p:cBhvr>
                                            <p:cTn id="101" dur="1" fill="hold">
                                              <p:stCondLst>
                                                <p:cond delay="0"/>
                                              </p:stCondLst>
                                            </p:cTn>
                                            <p:tgtEl>
                                              <p:spTgt spid="4"/>
                                            </p:tgtEl>
                                            <p:attrNameLst>
                                              <p:attrName>style.visibility</p:attrName>
                                            </p:attrNameLst>
                                          </p:cBhvr>
                                          <p:to>
                                            <p:strVal val="visible"/>
                                          </p:to>
                                        </p:set>
                                      </p:childTnLst>
                                    </p:cTn>
                                  </p:par>
                                  <p:par>
                                    <p:cTn id="102" presetID="35" presetClass="emph" presetSubtype="0" repeatCount="indefinite" fill="hold" nodeType="withEffect">
                                      <p:stCondLst>
                                        <p:cond delay="0"/>
                                      </p:stCondLst>
                                      <p:childTnLst>
                                        <p:anim calcmode="discrete" valueType="str">
                                          <p:cBhvr>
                                            <p:cTn id="103" dur="500" fill="hold"/>
                                            <p:tgtEl>
                                              <p:spTgt spid="4"/>
                                            </p:tgtEl>
                                            <p:attrNameLst>
                                              <p:attrName>style.visibility</p:attrName>
                                            </p:attrNameLst>
                                          </p:cBhvr>
                                          <p:tavLst>
                                            <p:tav tm="0">
                                              <p:val>
                                                <p:strVal val="hidden"/>
                                              </p:val>
                                            </p:tav>
                                            <p:tav tm="50000">
                                              <p:val>
                                                <p:strVal val="visible"/>
                                              </p:val>
                                            </p:tav>
                                          </p:tavLst>
                                        </p:anim>
                                      </p:childTnLst>
                                    </p:cTn>
                                  </p:par>
                                  <p:par>
                                    <p:cTn id="104" presetID="1" presetClass="exit" presetSubtype="0" fill="hold" nodeType="withEffect">
                                      <p:stCondLst>
                                        <p:cond delay="2500"/>
                                      </p:stCondLst>
                                      <p:childTnLst>
                                        <p:set>
                                          <p:cBhvr>
                                            <p:cTn id="105"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106" fill="hold" display="0">
                      <p:stCondLst>
                        <p:cond delay="indefinite"/>
                      </p:stCondLst>
                      <p:endCondLst>
                        <p:cond evt="onStopAudio" delay="0">
                          <p:tgtEl>
                            <p:sldTgt/>
                          </p:tgtEl>
                        </p:cond>
                      </p:endCondLst>
                    </p:cTn>
                    <p:tgtEl>
                      <p:spTgt spid="33"/>
                    </p:tgtEl>
                  </p:cMediaNode>
                </p:audio>
                <p:audio>
                  <p:cMediaNode vol="80000">
                    <p:cTn id="107" fill="hold" display="0">
                      <p:stCondLst>
                        <p:cond delay="indefinite"/>
                      </p:stCondLst>
                      <p:endCondLst>
                        <p:cond evt="onStopAudio" delay="0">
                          <p:tgtEl>
                            <p:sldTgt/>
                          </p:tgtEl>
                        </p:cond>
                      </p:endCondLst>
                    </p:cTn>
                    <p:tgtEl>
                      <p:spTgt spid="34"/>
                    </p:tgtEl>
                  </p:cMediaNode>
                </p:audio>
              </p:childTnLst>
            </p:cTn>
          </p:par>
        </p:tnLst>
        <p:bldLst>
          <p:bldP spid="23" grpId="0" animBg="1"/>
          <p:bldP spid="24" grpId="0" animBg="1"/>
          <p:bldP spid="24" grpId="1" animBg="1"/>
          <p:bldP spid="25" grpId="0" animBg="1"/>
          <p:bldP spid="25" grpId="1" animBg="1"/>
          <p:bldP spid="27" grpId="0" animBg="1"/>
          <p:bldP spid="29"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cabinet, kitchen, indoor, microwave&#10;&#10;Description automatically generated">
            <a:extLst>
              <a:ext uri="{FF2B5EF4-FFF2-40B4-BE49-F238E27FC236}">
                <a16:creationId xmlns:a16="http://schemas.microsoft.com/office/drawing/2014/main" id="{6961B97C-2CFC-4FAD-B997-202C11F38A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507480"/>
          </a:xfrm>
          <a:prstGeom prst="rect">
            <a:avLst/>
          </a:prstGeom>
        </p:spPr>
      </p:pic>
      <p:pic>
        <p:nvPicPr>
          <p:cNvPr id="9" name="Picture 8">
            <a:extLst>
              <a:ext uri="{FF2B5EF4-FFF2-40B4-BE49-F238E27FC236}">
                <a16:creationId xmlns:a16="http://schemas.microsoft.com/office/drawing/2014/main" id="{6F022EDD-4789-4168-9FAD-1040162DAE8F}"/>
              </a:ext>
            </a:extLst>
          </p:cNvPr>
          <p:cNvPicPr>
            <a:picLocks noChangeAspect="1"/>
          </p:cNvPicPr>
          <p:nvPr/>
        </p:nvPicPr>
        <p:blipFill rotWithShape="1">
          <a:blip r:embed="rId8"/>
          <a:srcRect t="3380"/>
          <a:stretch/>
        </p:blipFill>
        <p:spPr>
          <a:xfrm>
            <a:off x="6109256" y="0"/>
            <a:ext cx="2595974" cy="2200275"/>
          </a:xfrm>
          <a:prstGeom prst="rect">
            <a:avLst/>
          </a:prstGeom>
        </p:spPr>
      </p:pic>
      <p:pic>
        <p:nvPicPr>
          <p:cNvPr id="12" name="Picture 11">
            <a:extLst>
              <a:ext uri="{FF2B5EF4-FFF2-40B4-BE49-F238E27FC236}">
                <a16:creationId xmlns:a16="http://schemas.microsoft.com/office/drawing/2014/main" id="{823BE227-710D-4777-9E91-788045A112B6}"/>
              </a:ext>
            </a:extLst>
          </p:cNvPr>
          <p:cNvPicPr>
            <a:picLocks noChangeAspect="1"/>
          </p:cNvPicPr>
          <p:nvPr/>
        </p:nvPicPr>
        <p:blipFill rotWithShape="1">
          <a:blip r:embed="rId8"/>
          <a:srcRect t="3380"/>
          <a:stretch/>
        </p:blipFill>
        <p:spPr>
          <a:xfrm flipH="1">
            <a:off x="3500025" y="0"/>
            <a:ext cx="2595974" cy="2200275"/>
          </a:xfrm>
          <a:prstGeom prst="rect">
            <a:avLst/>
          </a:prstGeom>
        </p:spPr>
      </p:pic>
      <p:pic>
        <p:nvPicPr>
          <p:cNvPr id="2050" name="Picture 2" descr="Ant Move by kossork on DeviantArt">
            <a:extLst>
              <a:ext uri="{FF2B5EF4-FFF2-40B4-BE49-F238E27FC236}">
                <a16:creationId xmlns:a16="http://schemas.microsoft.com/office/drawing/2014/main" id="{6FB45F23-E2B1-497A-BFE6-3B719FABC8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0747" y="0"/>
            <a:ext cx="3567175" cy="3567175"/>
          </a:xfrm>
          <a:prstGeom prst="rect">
            <a:avLst/>
          </a:prstGeom>
          <a:noFill/>
          <a:extLst>
            <a:ext uri="{909E8E84-426E-40DD-AFC4-6F175D3DCCD1}">
              <a14:hiddenFill xmlns:a14="http://schemas.microsoft.com/office/drawing/2010/main">
                <a:solidFill>
                  <a:srgbClr val="FFFFFF"/>
                </a:solidFill>
              </a14:hiddenFill>
            </a:ext>
          </a:extLst>
        </p:spPr>
      </p:pic>
      <p:sp>
        <p:nvSpPr>
          <p:cNvPr id="23" name="DAD1">
            <a:extLst>
              <a:ext uri="{FF2B5EF4-FFF2-40B4-BE49-F238E27FC236}">
                <a16:creationId xmlns:a16="http://schemas.microsoft.com/office/drawing/2014/main" id="{F006D27F-668A-4113-9611-CD00238001C0}"/>
              </a:ext>
            </a:extLst>
          </p:cNvPr>
          <p:cNvSpPr/>
          <p:nvPr/>
        </p:nvSpPr>
        <p:spPr>
          <a:xfrm flipH="1">
            <a:off x="5342864" y="3624408"/>
            <a:ext cx="2343766" cy="642875"/>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28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B. 6 </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l</a:t>
            </a:r>
            <a:endPar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4" name="DAS1">
            <a:extLst>
              <a:ext uri="{FF2B5EF4-FFF2-40B4-BE49-F238E27FC236}">
                <a16:creationId xmlns:a16="http://schemas.microsoft.com/office/drawing/2014/main" id="{378F5FCA-6527-4896-A122-2456E3A28E3E}"/>
              </a:ext>
            </a:extLst>
          </p:cNvPr>
          <p:cNvSpPr/>
          <p:nvPr/>
        </p:nvSpPr>
        <p:spPr>
          <a:xfrm flipH="1">
            <a:off x="2558255" y="3624408"/>
            <a:ext cx="2343766" cy="642875"/>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28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 3 </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l</a:t>
            </a:r>
            <a:endPar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5" name="DAS1">
            <a:extLst>
              <a:ext uri="{FF2B5EF4-FFF2-40B4-BE49-F238E27FC236}">
                <a16:creationId xmlns:a16="http://schemas.microsoft.com/office/drawing/2014/main" id="{1381BB18-0259-4D6C-8B76-DDD26969468C}"/>
              </a:ext>
            </a:extLst>
          </p:cNvPr>
          <p:cNvSpPr/>
          <p:nvPr/>
        </p:nvSpPr>
        <p:spPr>
          <a:xfrm flipH="1">
            <a:off x="8038484" y="3593400"/>
            <a:ext cx="2343766" cy="642875"/>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28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C. 4 </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l</a:t>
            </a:r>
            <a:endParaRPr lang="en-US" sz="28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94A997C6-D516-4D02-AA82-385A33CA0E6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1919546" y="2201080"/>
            <a:ext cx="849280" cy="825187"/>
          </a:xfrm>
          <a:prstGeom prst="rect">
            <a:avLst/>
          </a:prstGeom>
        </p:spPr>
      </p:pic>
      <p:sp>
        <p:nvSpPr>
          <p:cNvPr id="27" name="Rectangle: Rounded Corners 26">
            <a:extLst>
              <a:ext uri="{FF2B5EF4-FFF2-40B4-BE49-F238E27FC236}">
                <a16:creationId xmlns:a16="http://schemas.microsoft.com/office/drawing/2014/main" id="{D748C313-E060-4C13-B5B6-6C84E2148951}"/>
              </a:ext>
            </a:extLst>
          </p:cNvPr>
          <p:cNvSpPr/>
          <p:nvPr/>
        </p:nvSpPr>
        <p:spPr>
          <a:xfrm>
            <a:off x="284110" y="5963818"/>
            <a:ext cx="1920240" cy="365760"/>
          </a:xfrm>
          <a:prstGeom prst="roundRect">
            <a:avLst>
              <a:gd name="adj" fmla="val 2823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pic>
        <p:nvPicPr>
          <p:cNvPr id="28" name="Picture 2">
            <a:extLst>
              <a:ext uri="{FF2B5EF4-FFF2-40B4-BE49-F238E27FC236}">
                <a16:creationId xmlns:a16="http://schemas.microsoft.com/office/drawing/2014/main" id="{EAF92384-56D0-4899-AB48-BAA49E9A0617}"/>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1441" y="5617089"/>
            <a:ext cx="762001" cy="60388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7324A64-9222-45C6-B88D-D46D1349F1DF}"/>
              </a:ext>
            </a:extLst>
          </p:cNvPr>
          <p:cNvSpPr txBox="1"/>
          <p:nvPr/>
        </p:nvSpPr>
        <p:spPr>
          <a:xfrm>
            <a:off x="597633" y="5915042"/>
            <a:ext cx="1145961" cy="369332"/>
          </a:xfrm>
          <a:prstGeom prst="rect">
            <a:avLst/>
          </a:prstGeom>
          <a:noFill/>
        </p:spPr>
        <p:txBody>
          <a:bodyPr wrap="square" rtlCol="0">
            <a:spAutoFit/>
          </a:bodyPr>
          <a:lstStyle/>
          <a:p>
            <a:pPr algn="ctr"/>
            <a:r>
              <a:rPr lang="en-US" dirty="0">
                <a:solidFill>
                  <a:srgbClr val="FFFF00"/>
                </a:solidFill>
                <a:latin typeface="iCiel Panton Black" panose="00000A00000000000000" pitchFamily="50" charset="0"/>
              </a:rPr>
              <a:t>HẾT GIỜ!</a:t>
            </a:r>
          </a:p>
        </p:txBody>
      </p:sp>
      <p:pic>
        <p:nvPicPr>
          <p:cNvPr id="4" name="Picture 3">
            <a:extLst>
              <a:ext uri="{FF2B5EF4-FFF2-40B4-BE49-F238E27FC236}">
                <a16:creationId xmlns:a16="http://schemas.microsoft.com/office/drawing/2014/main" id="{2F86D26E-2560-4B8A-8FB3-505CA5FC26B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foregroundMark x1="10000" y1="37736" x2="10000" y2="37736"/>
                      </a14:backgroundRemoval>
                    </a14:imgEffect>
                  </a14:imgLayer>
                </a14:imgProps>
              </a:ext>
            </a:extLst>
          </a:blip>
          <a:stretch>
            <a:fillRect/>
          </a:stretch>
        </p:blipFill>
        <p:spPr>
          <a:xfrm>
            <a:off x="1398752" y="5145492"/>
            <a:ext cx="1016536" cy="660947"/>
          </a:xfrm>
          <a:prstGeom prst="rect">
            <a:avLst/>
          </a:prstGeom>
        </p:spPr>
      </p:pic>
      <p:pic>
        <p:nvPicPr>
          <p:cNvPr id="31" name="Picture 2" descr="Mũi Tên Hoạt Hình Vẽ Mũi Tên Mũi Tên Sáng Tạo Mũi Tên, Phim Hoạt ...">
            <a:hlinkClick r:id="" action="ppaction://hlinkshowjump?jump=nextslide"/>
            <a:extLst>
              <a:ext uri="{FF2B5EF4-FFF2-40B4-BE49-F238E27FC236}">
                <a16:creationId xmlns:a16="http://schemas.microsoft.com/office/drawing/2014/main" id="{9FC55F45-B6F9-4CB8-A5DA-3800153E7870}"/>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23511" y="5555773"/>
            <a:ext cx="2266122" cy="1851990"/>
          </a:xfrm>
          <a:prstGeom prst="rect">
            <a:avLst/>
          </a:prstGeom>
          <a:noFill/>
          <a:extLst>
            <a:ext uri="{909E8E84-426E-40DD-AFC4-6F175D3DCCD1}">
              <a14:hiddenFill xmlns:a14="http://schemas.microsoft.com/office/drawing/2010/main">
                <a:solidFill>
                  <a:srgbClr val="FFFFFF"/>
                </a:solidFill>
              </a14:hiddenFill>
            </a:ext>
          </a:extLst>
        </p:spPr>
      </p:pic>
      <p:pic>
        <p:nvPicPr>
          <p:cNvPr id="5" name="1">
            <a:hlinkClick r:id="" action="ppaction://media"/>
            <a:extLst>
              <a:ext uri="{FF2B5EF4-FFF2-40B4-BE49-F238E27FC236}">
                <a16:creationId xmlns:a16="http://schemas.microsoft.com/office/drawing/2014/main" id="{49C8A53C-92DA-4F26-9F64-3D278C9164CB}"/>
              </a:ext>
            </a:extLst>
          </p:cNvPr>
          <p:cNvPicPr>
            <a:picLocks noChangeAspect="1"/>
          </p:cNvPicPr>
          <p:nvPr>
            <a:audioFile r:link="rId1"/>
            <p:extLst>
              <p:ext uri="{DAA4B4D4-6D71-4841-9C94-3DE7FCFB9230}">
                <p14:media xmlns:p14="http://schemas.microsoft.com/office/powerpoint/2010/main" r:embed="rId2">
                  <p14:trim st="2581" end="24395.875"/>
                </p14:media>
              </p:ext>
            </p:extLst>
          </p:nvPr>
        </p:nvPicPr>
        <p:blipFill>
          <a:blip r:embed="rId17"/>
          <a:stretch>
            <a:fillRect/>
          </a:stretch>
        </p:blipFill>
        <p:spPr>
          <a:xfrm>
            <a:off x="-1123950" y="-1676400"/>
            <a:ext cx="609600" cy="609600"/>
          </a:xfrm>
          <a:prstGeom prst="rect">
            <a:avLst/>
          </a:prstGeom>
        </p:spPr>
      </p:pic>
      <p:pic>
        <p:nvPicPr>
          <p:cNvPr id="7" name="1">
            <a:hlinkClick r:id="" action="ppaction://media"/>
            <a:extLst>
              <a:ext uri="{FF2B5EF4-FFF2-40B4-BE49-F238E27FC236}">
                <a16:creationId xmlns:a16="http://schemas.microsoft.com/office/drawing/2014/main" id="{6DADF1DA-2F1F-483F-8021-777A8322028E}"/>
              </a:ext>
            </a:extLst>
          </p:cNvPr>
          <p:cNvPicPr>
            <a:picLocks noChangeAspect="1"/>
          </p:cNvPicPr>
          <p:nvPr>
            <a:audioFile r:link="rId1"/>
            <p:extLst>
              <p:ext uri="{DAA4B4D4-6D71-4841-9C94-3DE7FCFB9230}">
                <p14:media xmlns:p14="http://schemas.microsoft.com/office/powerpoint/2010/main" r:embed="rId2">
                  <p14:trim st="8926" end="19773.875"/>
                </p14:media>
              </p:ext>
            </p:extLst>
          </p:nvPr>
        </p:nvPicPr>
        <p:blipFill>
          <a:blip r:embed="rId17"/>
          <a:stretch>
            <a:fillRect/>
          </a:stretch>
        </p:blipFill>
        <p:spPr>
          <a:xfrm>
            <a:off x="1093952" y="-1676400"/>
            <a:ext cx="609600" cy="609600"/>
          </a:xfrm>
          <a:prstGeom prst="rect">
            <a:avLst/>
          </a:prstGeom>
        </p:spPr>
      </p:pic>
      <p:pic>
        <p:nvPicPr>
          <p:cNvPr id="8" name="1">
            <a:hlinkClick r:id="" action="ppaction://media"/>
            <a:extLst>
              <a:ext uri="{FF2B5EF4-FFF2-40B4-BE49-F238E27FC236}">
                <a16:creationId xmlns:a16="http://schemas.microsoft.com/office/drawing/2014/main" id="{D5DFF8CE-81BC-47BC-A998-B0AA2782EE48}"/>
              </a:ext>
            </a:extLst>
          </p:cNvPr>
          <p:cNvPicPr>
            <a:picLocks noChangeAspect="1"/>
          </p:cNvPicPr>
          <p:nvPr>
            <a:audioFile r:link="rId1"/>
            <p:extLst>
              <p:ext uri="{DAA4B4D4-6D71-4841-9C94-3DE7FCFB9230}">
                <p14:media xmlns:p14="http://schemas.microsoft.com/office/powerpoint/2010/main" r:embed="rId2">
                  <p14:trim st="13194" end="15696.875"/>
                </p14:media>
              </p:ext>
            </p:extLst>
          </p:nvPr>
        </p:nvPicPr>
        <p:blipFill>
          <a:blip r:embed="rId17"/>
          <a:stretch>
            <a:fillRect/>
          </a:stretch>
        </p:blipFill>
        <p:spPr>
          <a:xfrm>
            <a:off x="2909474" y="-1798551"/>
            <a:ext cx="609600" cy="609600"/>
          </a:xfrm>
          <a:prstGeom prst="rect">
            <a:avLst/>
          </a:prstGeom>
        </p:spPr>
      </p:pic>
      <p:pic>
        <p:nvPicPr>
          <p:cNvPr id="10" name="1">
            <a:hlinkClick r:id="" action="ppaction://media"/>
            <a:extLst>
              <a:ext uri="{FF2B5EF4-FFF2-40B4-BE49-F238E27FC236}">
                <a16:creationId xmlns:a16="http://schemas.microsoft.com/office/drawing/2014/main" id="{E8CD04B6-3A20-4A9D-91AC-55F7120A6429}"/>
              </a:ext>
            </a:extLst>
          </p:cNvPr>
          <p:cNvPicPr>
            <a:picLocks noChangeAspect="1"/>
          </p:cNvPicPr>
          <p:nvPr>
            <a:audioFile r:link="rId1"/>
            <p:extLst>
              <p:ext uri="{DAA4B4D4-6D71-4841-9C94-3DE7FCFB9230}">
                <p14:media xmlns:p14="http://schemas.microsoft.com/office/powerpoint/2010/main" r:embed="rId2">
                  <p14:trim st="20379" end="8877.875"/>
                </p14:media>
              </p:ext>
            </p:extLst>
          </p:nvPr>
        </p:nvPicPr>
        <p:blipFill>
          <a:blip r:embed="rId17"/>
          <a:stretch>
            <a:fillRect/>
          </a:stretch>
        </p:blipFill>
        <p:spPr>
          <a:xfrm>
            <a:off x="5486399" y="-1832236"/>
            <a:ext cx="609600" cy="609600"/>
          </a:xfrm>
          <a:prstGeom prst="rect">
            <a:avLst/>
          </a:prstGeom>
        </p:spPr>
      </p:pic>
      <p:pic>
        <p:nvPicPr>
          <p:cNvPr id="13" name="1">
            <a:hlinkClick r:id="" action="ppaction://media"/>
            <a:extLst>
              <a:ext uri="{FF2B5EF4-FFF2-40B4-BE49-F238E27FC236}">
                <a16:creationId xmlns:a16="http://schemas.microsoft.com/office/drawing/2014/main" id="{AD009D77-B362-476C-A238-8F52B71BCF72}"/>
              </a:ext>
            </a:extLst>
          </p:cNvPr>
          <p:cNvPicPr>
            <a:picLocks noChangeAspect="1"/>
          </p:cNvPicPr>
          <p:nvPr>
            <a:audioFile r:link="rId1"/>
            <p:extLst>
              <p:ext uri="{DAA4B4D4-6D71-4841-9C94-3DE7FCFB9230}">
                <p14:media xmlns:p14="http://schemas.microsoft.com/office/powerpoint/2010/main" r:embed="rId2">
                  <p14:trim st="27076" end="1063.875"/>
                </p14:media>
              </p:ext>
            </p:extLst>
          </p:nvPr>
        </p:nvPicPr>
        <p:blipFill>
          <a:blip r:embed="rId17"/>
          <a:stretch>
            <a:fillRect/>
          </a:stretch>
        </p:blipFill>
        <p:spPr>
          <a:xfrm>
            <a:off x="6942898" y="-1832236"/>
            <a:ext cx="609600" cy="609600"/>
          </a:xfrm>
          <a:prstGeom prst="rect">
            <a:avLst/>
          </a:prstGeom>
        </p:spPr>
      </p:pic>
      <p:pic>
        <p:nvPicPr>
          <p:cNvPr id="30" name="1">
            <a:hlinkClick r:id="" action="ppaction://media"/>
            <a:extLst>
              <a:ext uri="{FF2B5EF4-FFF2-40B4-BE49-F238E27FC236}">
                <a16:creationId xmlns:a16="http://schemas.microsoft.com/office/drawing/2014/main" id="{0186F973-C457-4A70-AD75-C6A593D9EA3A}"/>
              </a:ext>
            </a:extLst>
          </p:cNvPr>
          <p:cNvPicPr>
            <a:picLocks noChangeAspect="1"/>
          </p:cNvPicPr>
          <p:nvPr>
            <a:audioFile r:link="rId1"/>
            <p:extLst>
              <p:ext uri="{DAA4B4D4-6D71-4841-9C94-3DE7FCFB9230}">
                <p14:media xmlns:p14="http://schemas.microsoft.com/office/powerpoint/2010/main" r:embed="rId2">
                  <p14:trim st="20379" end="8877.875"/>
                </p14:media>
              </p:ext>
            </p:extLst>
          </p:nvPr>
        </p:nvPicPr>
        <p:blipFill>
          <a:blip r:embed="rId17"/>
          <a:stretch>
            <a:fillRect/>
          </a:stretch>
        </p:blipFill>
        <p:spPr>
          <a:xfrm>
            <a:off x="8688771" y="-1293050"/>
            <a:ext cx="609600" cy="609600"/>
          </a:xfrm>
          <a:prstGeom prst="rect">
            <a:avLst/>
          </a:prstGeom>
        </p:spPr>
      </p:pic>
      <p:pic>
        <p:nvPicPr>
          <p:cNvPr id="32" name="1">
            <a:hlinkClick r:id="" action="ppaction://media"/>
            <a:extLst>
              <a:ext uri="{FF2B5EF4-FFF2-40B4-BE49-F238E27FC236}">
                <a16:creationId xmlns:a16="http://schemas.microsoft.com/office/drawing/2014/main" id="{B30AE9A7-13A7-4BFF-B97C-8004E666FE30}"/>
              </a:ext>
            </a:extLst>
          </p:cNvPr>
          <p:cNvPicPr>
            <a:picLocks noChangeAspect="1"/>
          </p:cNvPicPr>
          <p:nvPr>
            <a:audioFile r:link="rId1"/>
            <p:extLst>
              <p:ext uri="{DAA4B4D4-6D71-4841-9C94-3DE7FCFB9230}">
                <p14:media xmlns:p14="http://schemas.microsoft.com/office/powerpoint/2010/main" r:embed="rId2">
                  <p14:trim st="27076" end="1063.875"/>
                </p14:media>
              </p:ext>
            </p:extLst>
          </p:nvPr>
        </p:nvPicPr>
        <p:blipFill>
          <a:blip r:embed="rId17"/>
          <a:stretch>
            <a:fillRect/>
          </a:stretch>
        </p:blipFill>
        <p:spPr>
          <a:xfrm>
            <a:off x="10145270" y="-1293050"/>
            <a:ext cx="609600" cy="609600"/>
          </a:xfrm>
          <a:prstGeom prst="rect">
            <a:avLst/>
          </a:prstGeom>
        </p:spPr>
      </p:pic>
      <p:pic>
        <p:nvPicPr>
          <p:cNvPr id="33" name="1">
            <a:hlinkClick r:id="" action="ppaction://media"/>
            <a:extLst>
              <a:ext uri="{FF2B5EF4-FFF2-40B4-BE49-F238E27FC236}">
                <a16:creationId xmlns:a16="http://schemas.microsoft.com/office/drawing/2014/main" id="{10E7EE76-265B-4BE3-95C5-B60EC0C26AE7}"/>
              </a:ext>
            </a:extLst>
          </p:cNvPr>
          <p:cNvPicPr>
            <a:picLocks noChangeAspect="1"/>
          </p:cNvPicPr>
          <p:nvPr>
            <a:audioFile r:link="rId1"/>
            <p:extLst>
              <p:ext uri="{DAA4B4D4-6D71-4841-9C94-3DE7FCFB9230}">
                <p14:media xmlns:p14="http://schemas.microsoft.com/office/powerpoint/2010/main" r:embed="rId2">
                  <p14:trim st="20379" end="8877.875"/>
                </p14:media>
              </p:ext>
            </p:extLst>
          </p:nvPr>
        </p:nvPicPr>
        <p:blipFill>
          <a:blip r:embed="rId17"/>
          <a:stretch>
            <a:fillRect/>
          </a:stretch>
        </p:blipFill>
        <p:spPr>
          <a:xfrm>
            <a:off x="10863817" y="-1783604"/>
            <a:ext cx="609600" cy="609600"/>
          </a:xfrm>
          <a:prstGeom prst="rect">
            <a:avLst/>
          </a:prstGeom>
        </p:spPr>
      </p:pic>
      <p:pic>
        <p:nvPicPr>
          <p:cNvPr id="34" name="1">
            <a:hlinkClick r:id="" action="ppaction://media"/>
            <a:extLst>
              <a:ext uri="{FF2B5EF4-FFF2-40B4-BE49-F238E27FC236}">
                <a16:creationId xmlns:a16="http://schemas.microsoft.com/office/drawing/2014/main" id="{E761E448-3660-453C-86DB-42F3E8A0E3A3}"/>
              </a:ext>
            </a:extLst>
          </p:cNvPr>
          <p:cNvPicPr>
            <a:picLocks noChangeAspect="1"/>
          </p:cNvPicPr>
          <p:nvPr>
            <a:audioFile r:link="rId1"/>
            <p:extLst>
              <p:ext uri="{DAA4B4D4-6D71-4841-9C94-3DE7FCFB9230}">
                <p14:media xmlns:p14="http://schemas.microsoft.com/office/powerpoint/2010/main" r:embed="rId2">
                  <p14:trim st="27076" end="1063.875"/>
                </p14:media>
              </p:ext>
            </p:extLst>
          </p:nvPr>
        </p:nvPicPr>
        <p:blipFill>
          <a:blip r:embed="rId17"/>
          <a:stretch>
            <a:fillRect/>
          </a:stretch>
        </p:blipFill>
        <p:spPr>
          <a:xfrm>
            <a:off x="12320316" y="-1783604"/>
            <a:ext cx="609600" cy="609600"/>
          </a:xfrm>
          <a:prstGeom prst="rect">
            <a:avLst/>
          </a:prstGeom>
        </p:spPr>
      </p:pic>
      <p:pic>
        <p:nvPicPr>
          <p:cNvPr id="35" name="Picture 34">
            <a:extLst>
              <a:ext uri="{FF2B5EF4-FFF2-40B4-BE49-F238E27FC236}">
                <a16:creationId xmlns:a16="http://schemas.microsoft.com/office/drawing/2014/main" id="{A5DF375B-11B8-4E4F-B58B-26A16BFA978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4834685" y="5028693"/>
            <a:ext cx="849280" cy="825187"/>
          </a:xfrm>
          <a:prstGeom prst="rect">
            <a:avLst/>
          </a:prstGeom>
        </p:spPr>
      </p:pic>
      <p:grpSp>
        <p:nvGrpSpPr>
          <p:cNvPr id="14" name="Group 13">
            <a:extLst>
              <a:ext uri="{FF2B5EF4-FFF2-40B4-BE49-F238E27FC236}">
                <a16:creationId xmlns:a16="http://schemas.microsoft.com/office/drawing/2014/main" id="{F60F2576-25AB-44ED-B9D7-B58D805A66DD}"/>
              </a:ext>
            </a:extLst>
          </p:cNvPr>
          <p:cNvGrpSpPr/>
          <p:nvPr/>
        </p:nvGrpSpPr>
        <p:grpSpPr>
          <a:xfrm>
            <a:off x="2809876" y="30525"/>
            <a:ext cx="6372224" cy="1987882"/>
            <a:chOff x="2809876" y="30525"/>
            <a:chExt cx="6372224" cy="1987882"/>
          </a:xfrm>
        </p:grpSpPr>
        <p:grpSp>
          <p:nvGrpSpPr>
            <p:cNvPr id="36" name="Group 35">
              <a:extLst>
                <a:ext uri="{FF2B5EF4-FFF2-40B4-BE49-F238E27FC236}">
                  <a16:creationId xmlns:a16="http://schemas.microsoft.com/office/drawing/2014/main" id="{10D48134-3EBF-4504-ABDF-D0627335DC10}"/>
                </a:ext>
              </a:extLst>
            </p:cNvPr>
            <p:cNvGrpSpPr/>
            <p:nvPr/>
          </p:nvGrpSpPr>
          <p:grpSpPr>
            <a:xfrm>
              <a:off x="2809876" y="30525"/>
              <a:ext cx="6372224" cy="1987882"/>
              <a:chOff x="2247532" y="251387"/>
              <a:chExt cx="6707727" cy="1987882"/>
            </a:xfrm>
          </p:grpSpPr>
          <p:sp>
            <p:nvSpPr>
              <p:cNvPr id="37" name="Rectangle 36">
                <a:extLst>
                  <a:ext uri="{FF2B5EF4-FFF2-40B4-BE49-F238E27FC236}">
                    <a16:creationId xmlns:a16="http://schemas.microsoft.com/office/drawing/2014/main" id="{9AC3371E-75F0-424F-BA67-C56BD1C05DAA}"/>
                  </a:ext>
                </a:extLst>
              </p:cNvPr>
              <p:cNvSpPr/>
              <p:nvPr/>
            </p:nvSpPr>
            <p:spPr>
              <a:xfrm>
                <a:off x="2247532" y="251387"/>
                <a:ext cx="6707727" cy="1987882"/>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4911F0A7-4880-4AFF-9C4C-C8E3A7F81188}"/>
                  </a:ext>
                </a:extLst>
              </p:cNvPr>
              <p:cNvSpPr txBox="1"/>
              <p:nvPr/>
            </p:nvSpPr>
            <p:spPr>
              <a:xfrm>
                <a:off x="5076687" y="381792"/>
                <a:ext cx="3684643" cy="1631216"/>
              </a:xfrm>
              <a:prstGeom prst="rect">
                <a:avLst/>
              </a:prstGeom>
              <a:noFill/>
              <a:ln>
                <a:noFill/>
              </a:ln>
            </p:spPr>
            <p:txBody>
              <a:bodyPr wrap="square" rtlCol="0">
                <a:spAutoFit/>
              </a:bodyPr>
              <a:lstStyle/>
              <a:p>
                <a:r>
                  <a:rPr lang="en-US" sz="2400" b="1" dirty="0">
                    <a:solidFill>
                      <a:srgbClr val="002060"/>
                    </a:solidFill>
                  </a:rPr>
                  <a:t>Sau </a:t>
                </a:r>
                <a:r>
                  <a:rPr lang="en-US" sz="2400" b="1" dirty="0" err="1">
                    <a:solidFill>
                      <a:srgbClr val="002060"/>
                    </a:solidFill>
                  </a:rPr>
                  <a:t>khi</a:t>
                </a:r>
                <a:r>
                  <a:rPr lang="en-US" sz="2400" b="1" dirty="0">
                    <a:solidFill>
                      <a:srgbClr val="002060"/>
                    </a:solidFill>
                  </a:rPr>
                  <a:t> </a:t>
                </a:r>
                <a:r>
                  <a:rPr lang="en-US" sz="2400" b="1" dirty="0" err="1">
                    <a:solidFill>
                      <a:srgbClr val="002060"/>
                    </a:solidFill>
                  </a:rPr>
                  <a:t>rót</a:t>
                </a:r>
                <a:r>
                  <a:rPr lang="en-US" sz="2400" b="1" dirty="0">
                    <a:solidFill>
                      <a:srgbClr val="002060"/>
                    </a:solidFill>
                  </a:rPr>
                  <a:t> </a:t>
                </a:r>
                <a:r>
                  <a:rPr lang="en-US" sz="2400" b="1" dirty="0" err="1">
                    <a:solidFill>
                      <a:srgbClr val="002060"/>
                    </a:solidFill>
                  </a:rPr>
                  <a:t>sữa</a:t>
                </a:r>
                <a:r>
                  <a:rPr lang="en-US" sz="2400" b="1" dirty="0">
                    <a:solidFill>
                      <a:srgbClr val="002060"/>
                    </a:solidFill>
                  </a:rPr>
                  <a:t> </a:t>
                </a:r>
                <a:r>
                  <a:rPr lang="en-US" sz="2400" b="1" dirty="0" err="1">
                    <a:solidFill>
                      <a:srgbClr val="002060"/>
                    </a:solidFill>
                  </a:rPr>
                  <a:t>vào</a:t>
                </a:r>
                <a:r>
                  <a:rPr lang="en-US" sz="2400" b="1" dirty="0">
                    <a:solidFill>
                      <a:srgbClr val="002060"/>
                    </a:solidFill>
                  </a:rPr>
                  <a:t> </a:t>
                </a:r>
                <a:r>
                  <a:rPr lang="en-US" sz="2400" b="1" dirty="0" err="1">
                    <a:solidFill>
                      <a:srgbClr val="002060"/>
                    </a:solidFill>
                  </a:rPr>
                  <a:t>đầy</a:t>
                </a:r>
                <a:r>
                  <a:rPr lang="en-US" sz="2400" b="1" dirty="0">
                    <a:solidFill>
                      <a:srgbClr val="002060"/>
                    </a:solidFill>
                  </a:rPr>
                  <a:t> 3 ca 2</a:t>
                </a:r>
                <a:r>
                  <a:rPr lang="en-US" sz="2800" b="1" i="1" dirty="0">
                    <a:solidFill>
                      <a:srgbClr val="002060"/>
                    </a:solidFill>
                    <a:latin typeface="Times New Roman" panose="02020603050405020304" pitchFamily="18" charset="0"/>
                    <a:cs typeface="Times New Roman" panose="02020603050405020304" pitchFamily="18" charset="0"/>
                  </a:rPr>
                  <a:t>l</a:t>
                </a:r>
                <a:r>
                  <a:rPr lang="en-US" sz="2400" b="1" dirty="0">
                    <a:solidFill>
                      <a:srgbClr val="002060"/>
                    </a:solidFill>
                  </a:rPr>
                  <a:t> </a:t>
                </a:r>
                <a:r>
                  <a:rPr lang="en-US" sz="2400" b="1" dirty="0" err="1">
                    <a:solidFill>
                      <a:srgbClr val="002060"/>
                    </a:solidFill>
                  </a:rPr>
                  <a:t>thì</a:t>
                </a:r>
                <a:r>
                  <a:rPr lang="en-US" sz="2400" b="1" dirty="0">
                    <a:solidFill>
                      <a:srgbClr val="002060"/>
                    </a:solidFill>
                  </a:rPr>
                  <a:t> </a:t>
                </a:r>
                <a:r>
                  <a:rPr lang="en-US" sz="2400" b="1" dirty="0" err="1">
                    <a:solidFill>
                      <a:srgbClr val="002060"/>
                    </a:solidFill>
                  </a:rPr>
                  <a:t>bình</a:t>
                </a:r>
                <a:r>
                  <a:rPr lang="en-US" sz="2400" b="1" dirty="0">
                    <a:solidFill>
                      <a:srgbClr val="002060"/>
                    </a:solidFill>
                  </a:rPr>
                  <a:t> </a:t>
                </a:r>
                <a:r>
                  <a:rPr lang="en-US" sz="2400" b="1" dirty="0" err="1">
                    <a:solidFill>
                      <a:srgbClr val="002060"/>
                    </a:solidFill>
                  </a:rPr>
                  <a:t>hết</a:t>
                </a:r>
                <a:r>
                  <a:rPr lang="en-US" sz="2400" b="1" dirty="0">
                    <a:solidFill>
                      <a:srgbClr val="002060"/>
                    </a:solidFill>
                  </a:rPr>
                  <a:t> </a:t>
                </a:r>
                <a:r>
                  <a:rPr lang="en-US" sz="2400" b="1" dirty="0" err="1">
                    <a:solidFill>
                      <a:srgbClr val="002060"/>
                    </a:solidFill>
                  </a:rPr>
                  <a:t>sữa</a:t>
                </a:r>
                <a:r>
                  <a:rPr lang="en-US" sz="2400" b="1" dirty="0">
                    <a:solidFill>
                      <a:srgbClr val="002060"/>
                    </a:solidFill>
                  </a:rPr>
                  <a:t>. </a:t>
                </a:r>
                <a:r>
                  <a:rPr lang="en-US" sz="2400" b="1" dirty="0" err="1">
                    <a:solidFill>
                      <a:srgbClr val="002060"/>
                    </a:solidFill>
                  </a:rPr>
                  <a:t>Hỏi</a:t>
                </a:r>
                <a:r>
                  <a:rPr lang="en-US" sz="2400" b="1" dirty="0">
                    <a:solidFill>
                      <a:srgbClr val="002060"/>
                    </a:solidFill>
                  </a:rPr>
                  <a:t> </a:t>
                </a:r>
                <a:r>
                  <a:rPr lang="en-US" sz="2400" b="1" dirty="0" err="1">
                    <a:solidFill>
                      <a:srgbClr val="002060"/>
                    </a:solidFill>
                  </a:rPr>
                  <a:t>lúc</a:t>
                </a:r>
                <a:r>
                  <a:rPr lang="en-US" sz="2400" b="1" dirty="0">
                    <a:solidFill>
                      <a:srgbClr val="002060"/>
                    </a:solidFill>
                  </a:rPr>
                  <a:t> </a:t>
                </a:r>
                <a:r>
                  <a:rPr lang="en-US" sz="2400" b="1" dirty="0" err="1">
                    <a:solidFill>
                      <a:srgbClr val="002060"/>
                    </a:solidFill>
                  </a:rPr>
                  <a:t>đầu</a:t>
                </a:r>
                <a:r>
                  <a:rPr lang="en-US" sz="2400" b="1" dirty="0">
                    <a:solidFill>
                      <a:srgbClr val="002060"/>
                    </a:solidFill>
                  </a:rPr>
                  <a:t> </a:t>
                </a:r>
                <a:r>
                  <a:rPr lang="en-US" sz="2400" b="1" dirty="0" err="1">
                    <a:solidFill>
                      <a:srgbClr val="002060"/>
                    </a:solidFill>
                  </a:rPr>
                  <a:t>bình</a:t>
                </a:r>
                <a:r>
                  <a:rPr lang="en-US" sz="2400" b="1" dirty="0">
                    <a:solidFill>
                      <a:srgbClr val="002060"/>
                    </a:solidFill>
                  </a:rPr>
                  <a:t> </a:t>
                </a:r>
                <a:r>
                  <a:rPr lang="en-US" sz="2400" b="1" dirty="0" err="1">
                    <a:solidFill>
                      <a:srgbClr val="002060"/>
                    </a:solidFill>
                  </a:rPr>
                  <a:t>có</a:t>
                </a:r>
                <a:r>
                  <a:rPr lang="en-US" sz="2400" b="1" dirty="0">
                    <a:solidFill>
                      <a:srgbClr val="002060"/>
                    </a:solidFill>
                  </a:rPr>
                  <a:t> bao </a:t>
                </a:r>
                <a:r>
                  <a:rPr lang="en-US" sz="2400" b="1" dirty="0" err="1">
                    <a:solidFill>
                      <a:srgbClr val="002060"/>
                    </a:solidFill>
                  </a:rPr>
                  <a:t>nhiêu</a:t>
                </a:r>
                <a:r>
                  <a:rPr lang="en-US" sz="2400" b="1" dirty="0">
                    <a:solidFill>
                      <a:srgbClr val="002060"/>
                    </a:solidFill>
                  </a:rPr>
                  <a:t> </a:t>
                </a:r>
                <a:r>
                  <a:rPr lang="en-US" sz="2400" b="1" dirty="0" err="1">
                    <a:solidFill>
                      <a:srgbClr val="002060"/>
                    </a:solidFill>
                  </a:rPr>
                  <a:t>lít</a:t>
                </a:r>
                <a:r>
                  <a:rPr lang="en-US" sz="2400" b="1" dirty="0">
                    <a:solidFill>
                      <a:srgbClr val="002060"/>
                    </a:solidFill>
                  </a:rPr>
                  <a:t> </a:t>
                </a:r>
                <a:r>
                  <a:rPr lang="en-US" sz="2400" b="1" dirty="0" err="1">
                    <a:solidFill>
                      <a:srgbClr val="002060"/>
                    </a:solidFill>
                  </a:rPr>
                  <a:t>sữa</a:t>
                </a:r>
                <a:r>
                  <a:rPr lang="en-US" sz="2400" b="1" dirty="0">
                    <a:solidFill>
                      <a:srgbClr val="002060"/>
                    </a:solidFill>
                  </a:rPr>
                  <a:t>?</a:t>
                </a:r>
              </a:p>
            </p:txBody>
          </p:sp>
        </p:grpSp>
        <p:pic>
          <p:nvPicPr>
            <p:cNvPr id="6" name="Picture 5">
              <a:extLst>
                <a:ext uri="{FF2B5EF4-FFF2-40B4-BE49-F238E27FC236}">
                  <a16:creationId xmlns:a16="http://schemas.microsoft.com/office/drawing/2014/main" id="{B9178BB7-9C8B-4614-9C88-65F6337D73E7}"/>
                </a:ext>
              </a:extLst>
            </p:cNvPr>
            <p:cNvPicPr>
              <a:picLocks noChangeAspect="1"/>
            </p:cNvPicPr>
            <p:nvPr/>
          </p:nvPicPr>
          <p:blipFill>
            <a:blip r:embed="rId18"/>
            <a:stretch>
              <a:fillRect/>
            </a:stretch>
          </p:blipFill>
          <p:spPr>
            <a:xfrm>
              <a:off x="3048325" y="241199"/>
              <a:ext cx="2264970" cy="1517418"/>
            </a:xfrm>
            <a:prstGeom prst="rect">
              <a:avLst/>
            </a:prstGeom>
          </p:spPr>
        </p:pic>
      </p:grpSp>
    </p:spTree>
    <p:extLst>
      <p:ext uri="{BB962C8B-B14F-4D97-AF65-F5344CB8AC3E}">
        <p14:creationId xmlns:p14="http://schemas.microsoft.com/office/powerpoint/2010/main" val="1783685395"/>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95833E-6 1.48148E-6 L 0.68659 -0.01945 " pathEditMode="relative" rAng="0" ptsTypes="AA">
                                          <p:cBhvr>
                                            <p:cTn id="6" dur="2750" fill="hold"/>
                                            <p:tgtEl>
                                              <p:spTgt spid="11"/>
                                            </p:tgtEl>
                                            <p:attrNameLst>
                                              <p:attrName>ppt_x</p:attrName>
                                              <p:attrName>ppt_y</p:attrName>
                                            </p:attrNameLst>
                                          </p:cBhvr>
                                          <p:rCtr x="34323" y="-972"/>
                                        </p:animMotion>
                                      </p:childTnLst>
                                    </p:cTn>
                                  </p:par>
                                  <p:par>
                                    <p:cTn id="7" presetID="63" presetClass="path" presetSubtype="0" accel="50000" decel="50000" fill="hold" nodeType="withEffect">
                                      <p:stCondLst>
                                        <p:cond delay="0"/>
                                      </p:stCondLst>
                                      <p:childTnLst>
                                        <p:animMotion origin="layout" path="M -4.79167E-6 -3.7037E-6 L 0.68764 -0.01689 " pathEditMode="relative" rAng="0" ptsTypes="AA">
                                          <p:cBhvr>
                                            <p:cTn id="8" dur="2750" fill="hold"/>
                                            <p:tgtEl>
                                              <p:spTgt spid="2050"/>
                                            </p:tgtEl>
                                            <p:attrNameLst>
                                              <p:attrName>ppt_x</p:attrName>
                                              <p:attrName>ppt_y</p:attrName>
                                            </p:attrNameLst>
                                          </p:cBhvr>
                                          <p:rCtr x="34375" y="-856"/>
                                        </p:animMotion>
                                      </p:childTnLst>
                                    </p:cTn>
                                  </p:par>
                                  <p:par>
                                    <p:cTn id="9" presetID="22" presetClass="exit" presetSubtype="2" fill="hold" nodeType="withEffect">
                                      <p:stCondLst>
                                        <p:cond delay="0"/>
                                      </p:stCondLst>
                                      <p:childTnLst>
                                        <p:animEffect transition="out" filter="wipe(right)">
                                          <p:cBhvr>
                                            <p:cTn id="10" dur="1000"/>
                                            <p:tgtEl>
                                              <p:spTgt spid="12"/>
                                            </p:tgtEl>
                                          </p:cBhvr>
                                        </p:animEffect>
                                        <p:set>
                                          <p:cBhvr>
                                            <p:cTn id="11" dur="1" fill="hold">
                                              <p:stCondLst>
                                                <p:cond delay="999"/>
                                              </p:stCondLst>
                                            </p:cTn>
                                            <p:tgtEl>
                                              <p:spTgt spid="12"/>
                                            </p:tgtEl>
                                            <p:attrNameLst>
                                              <p:attrName>style.visibility</p:attrName>
                                            </p:attrNameLst>
                                          </p:cBhvr>
                                          <p:to>
                                            <p:strVal val="hidden"/>
                                          </p:to>
                                        </p:set>
                                      </p:childTnLst>
                                    </p:cTn>
                                  </p:par>
                                  <p:par>
                                    <p:cTn id="12" presetID="22" presetClass="exit" presetSubtype="8" fill="hold" nodeType="withEffect">
                                      <p:stCondLst>
                                        <p:cond delay="0"/>
                                      </p:stCondLst>
                                      <p:childTnLst>
                                        <p:animEffect transition="out" filter="wipe(left)">
                                          <p:cBhvr>
                                            <p:cTn id="13" dur="1000"/>
                                            <p:tgtEl>
                                              <p:spTgt spid="9"/>
                                            </p:tgtEl>
                                          </p:cBhvr>
                                        </p:animEffect>
                                        <p:set>
                                          <p:cBhvr>
                                            <p:cTn id="14" dur="1" fill="hold">
                                              <p:stCondLst>
                                                <p:cond delay="999"/>
                                              </p:stCondLst>
                                            </p:cTn>
                                            <p:tgtEl>
                                              <p:spTgt spid="9"/>
                                            </p:tgtEl>
                                            <p:attrNameLst>
                                              <p:attrName>style.visibility</p:attrName>
                                            </p:attrNameLst>
                                          </p:cBhvr>
                                          <p:to>
                                            <p:strVal val="hidden"/>
                                          </p:to>
                                        </p:set>
                                      </p:childTnLst>
                                    </p:cTn>
                                  </p:par>
                                  <p:par>
                                    <p:cTn id="15" presetID="50" presetClass="entr" presetSubtype="0" decel="10000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3"/>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par>
                                    <p:cTn id="20" presetID="2" presetClass="entr" presetSubtype="4" fill="hold" grpId="0" nodeType="withEffect" p14:presetBounceEnd="43000">
                                      <p:stCondLst>
                                        <p:cond delay="500"/>
                                      </p:stCondLst>
                                      <p:childTnLst>
                                        <p:set>
                                          <p:cBhvr>
                                            <p:cTn id="21" dur="1" fill="hold">
                                              <p:stCondLst>
                                                <p:cond delay="0"/>
                                              </p:stCondLst>
                                            </p:cTn>
                                            <p:tgtEl>
                                              <p:spTgt spid="23"/>
                                            </p:tgtEl>
                                            <p:attrNameLst>
                                              <p:attrName>style.visibility</p:attrName>
                                            </p:attrNameLst>
                                          </p:cBhvr>
                                          <p:to>
                                            <p:strVal val="visible"/>
                                          </p:to>
                                        </p:set>
                                        <p:anim calcmode="lin" valueType="num" p14:bounceEnd="43000">
                                          <p:cBhvr additive="base">
                                            <p:cTn id="22" dur="1000" fill="hold"/>
                                            <p:tgtEl>
                                              <p:spTgt spid="23"/>
                                            </p:tgtEl>
                                            <p:attrNameLst>
                                              <p:attrName>ppt_x</p:attrName>
                                            </p:attrNameLst>
                                          </p:cBhvr>
                                          <p:tavLst>
                                            <p:tav tm="0">
                                              <p:val>
                                                <p:strVal val="#ppt_x"/>
                                              </p:val>
                                            </p:tav>
                                            <p:tav tm="100000">
                                              <p:val>
                                                <p:strVal val="#ppt_x"/>
                                              </p:val>
                                            </p:tav>
                                          </p:tavLst>
                                        </p:anim>
                                        <p:anim calcmode="lin" valueType="num" p14:bounceEnd="43000">
                                          <p:cBhvr additive="base">
                                            <p:cTn id="23" dur="1000" fill="hold"/>
                                            <p:tgtEl>
                                              <p:spTgt spid="2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14:presetBounceEnd="43000">
                                      <p:stCondLst>
                                        <p:cond delay="500"/>
                                      </p:stCondLst>
                                      <p:childTnLst>
                                        <p:set>
                                          <p:cBhvr>
                                            <p:cTn id="25" dur="1" fill="hold">
                                              <p:stCondLst>
                                                <p:cond delay="0"/>
                                              </p:stCondLst>
                                            </p:cTn>
                                            <p:tgtEl>
                                              <p:spTgt spid="25"/>
                                            </p:tgtEl>
                                            <p:attrNameLst>
                                              <p:attrName>style.visibility</p:attrName>
                                            </p:attrNameLst>
                                          </p:cBhvr>
                                          <p:to>
                                            <p:strVal val="visible"/>
                                          </p:to>
                                        </p:set>
                                        <p:anim calcmode="lin" valueType="num" p14:bounceEnd="43000">
                                          <p:cBhvr additive="base">
                                            <p:cTn id="26" dur="1000" fill="hold"/>
                                            <p:tgtEl>
                                              <p:spTgt spid="25"/>
                                            </p:tgtEl>
                                            <p:attrNameLst>
                                              <p:attrName>ppt_x</p:attrName>
                                            </p:attrNameLst>
                                          </p:cBhvr>
                                          <p:tavLst>
                                            <p:tav tm="0">
                                              <p:val>
                                                <p:strVal val="#ppt_x"/>
                                              </p:val>
                                            </p:tav>
                                            <p:tav tm="100000">
                                              <p:val>
                                                <p:strVal val="#ppt_x"/>
                                              </p:val>
                                            </p:tav>
                                          </p:tavLst>
                                        </p:anim>
                                        <p:anim calcmode="lin" valueType="num" p14:bounceEnd="43000">
                                          <p:cBhvr additive="base">
                                            <p:cTn id="27" dur="1000" fill="hold"/>
                                            <p:tgtEl>
                                              <p:spTgt spid="2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14:presetBounceEnd="43000">
                                      <p:stCondLst>
                                        <p:cond delay="500"/>
                                      </p:stCondLst>
                                      <p:childTnLst>
                                        <p:set>
                                          <p:cBhvr>
                                            <p:cTn id="29" dur="1" fill="hold">
                                              <p:stCondLst>
                                                <p:cond delay="0"/>
                                              </p:stCondLst>
                                            </p:cTn>
                                            <p:tgtEl>
                                              <p:spTgt spid="24"/>
                                            </p:tgtEl>
                                            <p:attrNameLst>
                                              <p:attrName>style.visibility</p:attrName>
                                            </p:attrNameLst>
                                          </p:cBhvr>
                                          <p:to>
                                            <p:strVal val="visible"/>
                                          </p:to>
                                        </p:set>
                                        <p:anim calcmode="lin" valueType="num" p14:bounceEnd="43000">
                                          <p:cBhvr additive="base">
                                            <p:cTn id="30" dur="1000" fill="hold"/>
                                            <p:tgtEl>
                                              <p:spTgt spid="24"/>
                                            </p:tgtEl>
                                            <p:attrNameLst>
                                              <p:attrName>ppt_x</p:attrName>
                                            </p:attrNameLst>
                                          </p:cBhvr>
                                          <p:tavLst>
                                            <p:tav tm="0">
                                              <p:val>
                                                <p:strVal val="#ppt_x"/>
                                              </p:val>
                                            </p:tav>
                                            <p:tav tm="100000">
                                              <p:val>
                                                <p:strVal val="#ppt_x"/>
                                              </p:val>
                                            </p:tav>
                                          </p:tavLst>
                                        </p:anim>
                                        <p:anim calcmode="lin" valueType="num" p14:bounceEnd="43000">
                                          <p:cBhvr additive="base">
                                            <p:cTn id="31" dur="1000" fill="hold"/>
                                            <p:tgtEl>
                                              <p:spTgt spid="24"/>
                                            </p:tgtEl>
                                            <p:attrNameLst>
                                              <p:attrName>ppt_y</p:attrName>
                                            </p:attrNameLst>
                                          </p:cBhvr>
                                          <p:tavLst>
                                            <p:tav tm="0">
                                              <p:val>
                                                <p:strVal val="1+#ppt_h/2"/>
                                              </p:val>
                                            </p:tav>
                                            <p:tav tm="100000">
                                              <p:val>
                                                <p:strVal val="#ppt_y"/>
                                              </p:val>
                                            </p:tav>
                                          </p:tavLst>
                                        </p:anim>
                                      </p:childTnLst>
                                    </p:cTn>
                                  </p:par>
                                  <p:par>
                                    <p:cTn id="32" presetID="1" presetClass="entr" presetSubtype="0" fill="hold" nodeType="withEffect">
                                      <p:stCondLst>
                                        <p:cond delay="500"/>
                                      </p:stCondLst>
                                      <p:childTnLst>
                                        <p:set>
                                          <p:cBhvr>
                                            <p:cTn id="33" dur="1" fill="hold">
                                              <p:stCondLst>
                                                <p:cond delay="0"/>
                                              </p:stCondLst>
                                            </p:cTn>
                                            <p:tgtEl>
                                              <p:spTgt spid="4"/>
                                            </p:tgtEl>
                                            <p:attrNameLst>
                                              <p:attrName>style.visibility</p:attrName>
                                            </p:attrNameLst>
                                          </p:cBhvr>
                                          <p:to>
                                            <p:strVal val="visible"/>
                                          </p:to>
                                        </p:set>
                                      </p:childTnLst>
                                    </p:cTn>
                                  </p:par>
                                  <p:par>
                                    <p:cTn id="34" presetID="35" presetClass="emph" presetSubtype="0" repeatCount="indefinite" fill="hold" nodeType="withEffect">
                                      <p:stCondLst>
                                        <p:cond delay="500"/>
                                      </p:stCondLst>
                                      <p:childTnLst>
                                        <p:anim calcmode="discrete" valueType="str">
                                          <p:cBhvr>
                                            <p:cTn id="35" dur="500" fill="hold"/>
                                            <p:tgtEl>
                                              <p:spTgt spid="4"/>
                                            </p:tgtEl>
                                            <p:attrNameLst>
                                              <p:attrName>style.visibility</p:attrName>
                                            </p:attrNameLst>
                                          </p:cBhvr>
                                          <p:tavLst>
                                            <p:tav tm="0">
                                              <p:val>
                                                <p:strVal val="hidden"/>
                                              </p:val>
                                            </p:tav>
                                            <p:tav tm="50000">
                                              <p:val>
                                                <p:strVal val="visible"/>
                                              </p:val>
                                            </p:tav>
                                          </p:tavLst>
                                        </p:anim>
                                      </p:childTnLst>
                                    </p:cTn>
                                  </p:par>
                                  <p:par>
                                    <p:cTn id="36" presetID="1" presetClass="exit" presetSubtype="0" fill="hold" nodeType="withEffect">
                                      <p:stCondLst>
                                        <p:cond delay="1500"/>
                                      </p:stCondLst>
                                      <p:childTnLst>
                                        <p:set>
                                          <p:cBhvr>
                                            <p:cTn id="37" dur="1" fill="hold">
                                              <p:stCondLst>
                                                <p:cond delay="0"/>
                                              </p:stCondLst>
                                            </p:cTn>
                                            <p:tgtEl>
                                              <p:spTgt spid="4"/>
                                            </p:tgtEl>
                                            <p:attrNameLst>
                                              <p:attrName>style.visibility</p:attrName>
                                            </p:attrNameLst>
                                          </p:cBhvr>
                                          <p:to>
                                            <p:strVal val="hidden"/>
                                          </p:to>
                                        </p:set>
                                      </p:childTnLst>
                                    </p:cTn>
                                  </p:par>
                                  <p:par>
                                    <p:cTn id="38" presetID="1" presetClass="mediacall" presetSubtype="0" fill="hold" nodeType="withEffect">
                                      <p:stCondLst>
                                        <p:cond delay="500"/>
                                      </p:stCondLst>
                                      <p:childTnLst>
                                        <p:cmd type="call" cmd="playFrom(0.0)">
                                          <p:cBhvr>
                                            <p:cTn id="39" dur="1367" fill="hold"/>
                                            <p:tgtEl>
                                              <p:spTgt spid="7"/>
                                            </p:tgtEl>
                                          </p:cBhvr>
                                        </p:cmd>
                                      </p:childTnLst>
                                    </p:cTn>
                                  </p:par>
                                  <p:par>
                                    <p:cTn id="40" presetID="22" presetClass="entr" presetSubtype="8" fill="hold" grpId="0" nodeType="withEffect">
                                      <p:stCondLst>
                                        <p:cond delay="50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20000"/>
                                            <p:tgtEl>
                                              <p:spTgt spid="27"/>
                                            </p:tgtEl>
                                          </p:cBhvr>
                                        </p:animEffect>
                                      </p:childTnLst>
                                      <p:subTnLst>
                                        <p:audio>
                                          <p:cMediaNode>
                                            <p:cTn display="0" masterRel="sameClick">
                                              <p:stCondLst>
                                                <p:cond evt="begin" delay="0">
                                                  <p:tn val="40"/>
                                                </p:cond>
                                              </p:stCondLst>
                                              <p:endCondLst>
                                                <p:cond evt="onStopAudio" delay="0">
                                                  <p:tgtEl>
                                                    <p:sldTgt/>
                                                  </p:tgtEl>
                                                </p:cond>
                                              </p:endCondLst>
                                            </p:cTn>
                                            <p:tgtEl>
                                              <p:sndTgt r:embed="rId4" name="Đồng hồ đếm ngược 1 phút.wav"/>
                                            </p:tgtEl>
                                          </p:cMediaNode>
                                        </p:audio>
                                      </p:sub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par>
                              <p:cTn id="45" fill="hold">
                                <p:stCondLst>
                                  <p:cond delay="20500"/>
                                </p:stCondLst>
                                <p:childTnLst>
                                  <p:par>
                                    <p:cTn id="46" presetID="1" presetClass="entr" presetSubtype="0"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chimes.wav"/>
                                            </p:tgtEl>
                                          </p:cMediaNode>
                                        </p:audio>
                                      </p:subTnLst>
                                    </p:cTn>
                                  </p:par>
                                  <p:par>
                                    <p:cTn id="48" presetID="1" presetClass="mediacall" presetSubtype="0" fill="hold" nodeType="withEffect">
                                      <p:stCondLst>
                                        <p:cond delay="0"/>
                                      </p:stCondLst>
                                      <p:childTnLst>
                                        <p:cmd type="call" cmd="playFrom(0.0)">
                                          <p:cBhvr>
                                            <p:cTn id="49" dur="810" fill="hold"/>
                                            <p:tgtEl>
                                              <p:spTgt spid="33"/>
                                            </p:tgtEl>
                                          </p:cBhvr>
                                        </p:cmd>
                                      </p:childTnLst>
                                    </p:cTn>
                                  </p:par>
                                  <p:par>
                                    <p:cTn id="50" presetID="1" presetClass="mediacall" presetSubtype="0" fill="hold" nodeType="withEffect">
                                      <p:stCondLst>
                                        <p:cond delay="750"/>
                                      </p:stCondLst>
                                      <p:childTnLst>
                                        <p:cmd type="call" cmd="playFrom(0.0)">
                                          <p:cBhvr>
                                            <p:cTn id="51" dur="1927" fill="hold"/>
                                            <p:tgtEl>
                                              <p:spTgt spid="34"/>
                                            </p:tgtEl>
                                          </p:cBhvr>
                                        </p:cmd>
                                      </p:childTnLst>
                                    </p:cTn>
                                  </p:par>
                                  <p:par>
                                    <p:cTn id="52" presetID="1" presetClass="entr" presetSubtype="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childTnLst>
                                    </p:cTn>
                                  </p:par>
                                  <p:par>
                                    <p:cTn id="54" presetID="35" presetClass="emph" presetSubtype="0" repeatCount="indefinite" fill="hold" nodeType="withEffect">
                                      <p:stCondLst>
                                        <p:cond delay="0"/>
                                      </p:stCondLst>
                                      <p:childTnLst>
                                        <p:anim calcmode="discrete" valueType="str">
                                          <p:cBhvr>
                                            <p:cTn id="55" dur="500" fill="hold"/>
                                            <p:tgtEl>
                                              <p:spTgt spid="4"/>
                                            </p:tgtEl>
                                            <p:attrNameLst>
                                              <p:attrName>style.visibility</p:attrName>
                                            </p:attrNameLst>
                                          </p:cBhvr>
                                          <p:tavLst>
                                            <p:tav tm="0">
                                              <p:val>
                                                <p:strVal val="hidden"/>
                                              </p:val>
                                            </p:tav>
                                            <p:tav tm="50000">
                                              <p:val>
                                                <p:strVal val="visible"/>
                                              </p:val>
                                            </p:tav>
                                          </p:tavLst>
                                        </p:anim>
                                      </p:childTnLst>
                                    </p:cTn>
                                  </p:par>
                                  <p:par>
                                    <p:cTn id="56" presetID="1" presetClass="exit" presetSubtype="0" fill="hold" nodeType="withEffect">
                                      <p:stCondLst>
                                        <p:cond delay="2500"/>
                                      </p:stCondLst>
                                      <p:childTnLst>
                                        <p:set>
                                          <p:cBhvr>
                                            <p:cTn id="57"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23"/>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withEffect">
                                      <p:stCondLst>
                                        <p:cond delay="0"/>
                                      </p:stCondLst>
                                      <p:childTnLst>
                                        <p:cmd type="call" cmd="playFrom(0.0)">
                                          <p:cBhvr>
                                            <p:cTn id="62" dur="1176" fill="hold"/>
                                            <p:tgtEl>
                                              <p:spTgt spid="8"/>
                                            </p:tgtEl>
                                          </p:cBhvr>
                                        </p:cmd>
                                      </p:childTnLst>
                                    </p:cTn>
                                  </p:par>
                                  <p:par>
                                    <p:cTn id="63" presetID="42" presetClass="path" presetSubtype="0" accel="50000" decel="50000" fill="hold" nodeType="withEffect">
                                      <p:stCondLst>
                                        <p:cond delay="0"/>
                                      </p:stCondLst>
                                      <p:childTnLst>
                                        <p:animMotion origin="layout" path="M 0.68659 -0.01945 L 0.67006 0.41227 " pathEditMode="relative" rAng="0" ptsTypes="AA">
                                          <p:cBhvr>
                                            <p:cTn id="64" dur="2000" fill="hold"/>
                                            <p:tgtEl>
                                              <p:spTgt spid="11"/>
                                            </p:tgtEl>
                                            <p:attrNameLst>
                                              <p:attrName>ppt_x</p:attrName>
                                              <p:attrName>ppt_y</p:attrName>
                                            </p:attrNameLst>
                                          </p:cBhvr>
                                          <p:rCtr x="-833" y="21574"/>
                                        </p:animMotion>
                                      </p:childTnLst>
                                    </p:cTn>
                                  </p:par>
                                  <p:par>
                                    <p:cTn id="65" presetID="6" presetClass="emph" presetSubtype="0" fill="hold" nodeType="withEffect">
                                      <p:stCondLst>
                                        <p:cond delay="0"/>
                                      </p:stCondLst>
                                      <p:childTnLst>
                                        <p:animScale>
                                          <p:cBhvr>
                                            <p:cTn id="66" dur="2000" fill="hold"/>
                                            <p:tgtEl>
                                              <p:spTgt spid="11"/>
                                            </p:tgtEl>
                                          </p:cBhvr>
                                          <p:by x="150000" y="150000"/>
                                        </p:animScale>
                                      </p:childTnLst>
                                    </p:cTn>
                                  </p:par>
                                  <p:par>
                                    <p:cTn id="67" presetID="63" presetClass="path" presetSubtype="0" accel="50000" decel="50000" fill="hold" nodeType="withEffect">
                                      <p:stCondLst>
                                        <p:cond delay="0"/>
                                      </p:stCondLst>
                                      <p:childTnLst>
                                        <p:animMotion origin="layout" path="M 0.68764 -0.01689 L 1.18672 -0.01689 " pathEditMode="relative" rAng="0" ptsTypes="AA">
                                          <p:cBhvr>
                                            <p:cTn id="68" dur="2000" fill="hold"/>
                                            <p:tgtEl>
                                              <p:spTgt spid="2050"/>
                                            </p:tgtEl>
                                            <p:attrNameLst>
                                              <p:attrName>ppt_x</p:attrName>
                                              <p:attrName>ppt_y</p:attrName>
                                            </p:attrNameLst>
                                          </p:cBhvr>
                                          <p:rCtr x="24948" y="0"/>
                                        </p:animMotion>
                                      </p:childTnLst>
                                    </p:cTn>
                                  </p:par>
                                  <p:par>
                                    <p:cTn id="69" presetID="1" presetClass="exit" presetSubtype="0" fill="hold" grpId="1" nodeType="withEffect">
                                      <p:stCondLst>
                                        <p:cond delay="0"/>
                                      </p:stCondLst>
                                      <p:childTnLst>
                                        <p:set>
                                          <p:cBhvr>
                                            <p:cTn id="70" dur="1" fill="hold">
                                              <p:stCondLst>
                                                <p:cond delay="0"/>
                                              </p:stCondLst>
                                            </p:cTn>
                                            <p:tgtEl>
                                              <p:spTgt spid="25"/>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4"/>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audio>
                  <p:cMediaNode vol="80000">
                    <p:cTn id="75" fill="hold" display="0">
                      <p:stCondLst>
                        <p:cond delay="indefinite"/>
                      </p:stCondLst>
                      <p:endCondLst>
                        <p:cond evt="onStopAudio" delay="0">
                          <p:tgtEl>
                            <p:sldTgt/>
                          </p:tgtEl>
                        </p:cond>
                      </p:endCondLst>
                    </p:cTn>
                    <p:tgtEl>
                      <p:spTgt spid="5"/>
                    </p:tgtEl>
                  </p:cMediaNode>
                </p:audio>
                <p:audio>
                  <p:cMediaNode vol="80000">
                    <p:cTn id="76" fill="hold" display="0">
                      <p:stCondLst>
                        <p:cond delay="indefinite"/>
                      </p:stCondLst>
                      <p:endCondLst>
                        <p:cond evt="onStopAudio" delay="0">
                          <p:tgtEl>
                            <p:sldTgt/>
                          </p:tgtEl>
                        </p:cond>
                      </p:endCondLst>
                    </p:cTn>
                    <p:tgtEl>
                      <p:spTgt spid="7"/>
                    </p:tgtEl>
                  </p:cMediaNode>
                </p:audio>
                <p:audio>
                  <p:cMediaNode vol="100000">
                    <p:cTn id="77" fill="hold" display="0">
                      <p:stCondLst>
                        <p:cond delay="indefinite"/>
                      </p:stCondLst>
                      <p:endCondLst>
                        <p:cond evt="onStopAudio" delay="0">
                          <p:tgtEl>
                            <p:sldTgt/>
                          </p:tgtEl>
                        </p:cond>
                      </p:endCondLst>
                    </p:cTn>
                    <p:tgtEl>
                      <p:spTgt spid="8"/>
                    </p:tgtEl>
                  </p:cMediaNode>
                </p:audio>
                <p:audio>
                  <p:cMediaNode vol="80000">
                    <p:cTn id="78" fill="hold" display="0">
                      <p:stCondLst>
                        <p:cond delay="indefinite"/>
                      </p:stCondLst>
                      <p:endCondLst>
                        <p:cond evt="onStopAudio" delay="0">
                          <p:tgtEl>
                            <p:sldTgt/>
                          </p:tgtEl>
                        </p:cond>
                      </p:endCondLst>
                    </p:cTn>
                    <p:tgtEl>
                      <p:spTgt spid="10"/>
                    </p:tgtEl>
                  </p:cMediaNode>
                </p:audio>
                <p:audio>
                  <p:cMediaNode vol="80000">
                    <p:cTn id="79" fill="hold" display="0">
                      <p:stCondLst>
                        <p:cond delay="indefinite"/>
                      </p:stCondLst>
                      <p:endCondLst>
                        <p:cond evt="onStopAudio" delay="0">
                          <p:tgtEl>
                            <p:sldTgt/>
                          </p:tgtEl>
                        </p:cond>
                      </p:endCondLst>
                    </p:cTn>
                    <p:tgtEl>
                      <p:spTgt spid="13"/>
                    </p:tgtEl>
                  </p:cMediaNode>
                </p:audio>
                <p:seq concurrent="1" nextAc="seek">
                  <p:cTn id="80" restart="whenNotActive" fill="hold" evtFilter="cancelBubble" nodeType="interactiveSeq">
                    <p:stCondLst>
                      <p:cond evt="onClick" delay="0">
                        <p:tgtEl>
                          <p:spTgt spid="24"/>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nodeType="withEffect">
                                      <p:stCondLst>
                                        <p:cond delay="0"/>
                                      </p:stCondLst>
                                      <p:childTnLst>
                                        <p:set>
                                          <p:cBhvr>
                                            <p:cTn id="84" dur="1" fill="hold">
                                              <p:stCondLst>
                                                <p:cond delay="0"/>
                                              </p:stCondLst>
                                            </p:cTn>
                                            <p:tgtEl>
                                              <p:spTgt spid="4"/>
                                            </p:tgtEl>
                                            <p:attrNameLst>
                                              <p:attrName>style.visibility</p:attrName>
                                            </p:attrNameLst>
                                          </p:cBhvr>
                                          <p:to>
                                            <p:strVal val="visible"/>
                                          </p:to>
                                        </p:set>
                                      </p:childTnLst>
                                    </p:cTn>
                                  </p:par>
                                  <p:par>
                                    <p:cTn id="85" presetID="35" presetClass="emph" presetSubtype="0" repeatCount="indefinite" fill="hold" nodeType="withEffect">
                                      <p:stCondLst>
                                        <p:cond delay="0"/>
                                      </p:stCondLst>
                                      <p:childTnLst>
                                        <p:anim calcmode="discrete" valueType="str">
                                          <p:cBhvr>
                                            <p:cTn id="86" dur="500" fill="hold"/>
                                            <p:tgtEl>
                                              <p:spTgt spid="4"/>
                                            </p:tgtEl>
                                            <p:attrNameLst>
                                              <p:attrName>style.visibility</p:attrName>
                                            </p:attrNameLst>
                                          </p:cBhvr>
                                          <p:tavLst>
                                            <p:tav tm="0">
                                              <p:val>
                                                <p:strVal val="hidden"/>
                                              </p:val>
                                            </p:tav>
                                            <p:tav tm="50000">
                                              <p:val>
                                                <p:strVal val="visible"/>
                                              </p:val>
                                            </p:tav>
                                          </p:tavLst>
                                        </p:anim>
                                      </p:childTnLst>
                                    </p:cTn>
                                  </p:par>
                                  <p:par>
                                    <p:cTn id="87" presetID="1" presetClass="exit" presetSubtype="0" fill="hold" nodeType="withEffect">
                                      <p:stCondLst>
                                        <p:cond delay="2500"/>
                                      </p:stCondLst>
                                      <p:childTnLst>
                                        <p:set>
                                          <p:cBhvr>
                                            <p:cTn id="88" dur="1" fill="hold">
                                              <p:stCondLst>
                                                <p:cond delay="249"/>
                                              </p:stCondLst>
                                            </p:cTn>
                                            <p:tgtEl>
                                              <p:spTgt spid="4"/>
                                            </p:tgtEl>
                                            <p:attrNameLst>
                                              <p:attrName>style.visibility</p:attrName>
                                            </p:attrNameLst>
                                          </p:cBhvr>
                                          <p:to>
                                            <p:strVal val="hidden"/>
                                          </p:to>
                                        </p:set>
                                      </p:childTnLst>
                                    </p:cTn>
                                  </p:par>
                                  <p:par>
                                    <p:cTn id="89" presetID="1" presetClass="mediacall" presetSubtype="0" fill="hold" nodeType="withEffect">
                                      <p:stCondLst>
                                        <p:cond delay="0"/>
                                      </p:stCondLst>
                                      <p:childTnLst>
                                        <p:cmd type="call" cmd="playFrom(0.0)">
                                          <p:cBhvr>
                                            <p:cTn id="90" dur="810" fill="hold"/>
                                            <p:tgtEl>
                                              <p:spTgt spid="10"/>
                                            </p:tgtEl>
                                          </p:cBhvr>
                                        </p:cmd>
                                      </p:childTnLst>
                                    </p:cTn>
                                  </p:par>
                                  <p:par>
                                    <p:cTn id="91" presetID="1" presetClass="mediacall" presetSubtype="0" fill="hold" nodeType="withEffect">
                                      <p:stCondLst>
                                        <p:cond delay="750"/>
                                      </p:stCondLst>
                                      <p:childTnLst>
                                        <p:cmd type="call" cmd="playFrom(0.0)">
                                          <p:cBhvr>
                                            <p:cTn id="92" dur="1927" fill="hold"/>
                                            <p:tgtEl>
                                              <p:spTgt spid="13"/>
                                            </p:tgtEl>
                                          </p:cBhvr>
                                        </p:cmd>
                                      </p:childTnLst>
                                    </p:cTn>
                                  </p:par>
                                </p:childTnLst>
                              </p:cTn>
                            </p:par>
                          </p:childTnLst>
                        </p:cTn>
                      </p:par>
                    </p:childTnLst>
                  </p:cTn>
                  <p:nextCondLst>
                    <p:cond evt="onClick" delay="0">
                      <p:tgtEl>
                        <p:spTgt spid="24"/>
                      </p:tgtEl>
                    </p:cond>
                  </p:nextCondLst>
                </p:seq>
                <p:audio>
                  <p:cMediaNode vol="80000">
                    <p:cTn id="93" fill="hold" display="0">
                      <p:stCondLst>
                        <p:cond delay="indefinite"/>
                      </p:stCondLst>
                      <p:endCondLst>
                        <p:cond evt="onStopAudio" delay="0">
                          <p:tgtEl>
                            <p:sldTgt/>
                          </p:tgtEl>
                        </p:cond>
                      </p:endCondLst>
                    </p:cTn>
                    <p:tgtEl>
                      <p:spTgt spid="30"/>
                    </p:tgtEl>
                  </p:cMediaNode>
                </p:audio>
                <p:audio>
                  <p:cMediaNode vol="80000">
                    <p:cTn id="94" fill="hold" display="0">
                      <p:stCondLst>
                        <p:cond delay="indefinite"/>
                      </p:stCondLst>
                      <p:endCondLst>
                        <p:cond evt="onStopAudio" delay="0">
                          <p:tgtEl>
                            <p:sldTgt/>
                          </p:tgtEl>
                        </p:cond>
                      </p:endCondLst>
                    </p:cTn>
                    <p:tgtEl>
                      <p:spTgt spid="32"/>
                    </p:tgtEl>
                  </p:cMediaNode>
                </p:audio>
                <p:seq concurrent="1" nextAc="seek">
                  <p:cTn id="95" restart="whenNotActive" fill="hold" evtFilter="cancelBubble" nodeType="interactiveSeq">
                    <p:stCondLst>
                      <p:cond evt="onClick" delay="0">
                        <p:tgtEl>
                          <p:spTgt spid="25"/>
                        </p:tgtEl>
                      </p:cond>
                    </p:stCondLst>
                    <p:endSync evt="end" delay="0">
                      <p:rtn val="all"/>
                    </p:endSync>
                    <p:childTnLst>
                      <p:par>
                        <p:cTn id="96" fill="hold">
                          <p:stCondLst>
                            <p:cond delay="0"/>
                          </p:stCondLst>
                          <p:childTnLst>
                            <p:par>
                              <p:cTn id="97" fill="hold">
                                <p:stCondLst>
                                  <p:cond delay="0"/>
                                </p:stCondLst>
                                <p:childTnLst>
                                  <p:par>
                                    <p:cTn id="98" presetID="1" presetClass="mediacall" presetSubtype="0" fill="hold" nodeType="withEffect">
                                      <p:stCondLst>
                                        <p:cond delay="0"/>
                                      </p:stCondLst>
                                      <p:childTnLst>
                                        <p:cmd type="call" cmd="playFrom(0.0)">
                                          <p:cBhvr>
                                            <p:cTn id="99" dur="810" fill="hold"/>
                                            <p:tgtEl>
                                              <p:spTgt spid="30"/>
                                            </p:tgtEl>
                                          </p:cBhvr>
                                        </p:cmd>
                                      </p:childTnLst>
                                    </p:cTn>
                                  </p:par>
                                  <p:par>
                                    <p:cTn id="100" presetID="1" presetClass="mediacall" presetSubtype="0" fill="hold" nodeType="withEffect">
                                      <p:stCondLst>
                                        <p:cond delay="750"/>
                                      </p:stCondLst>
                                      <p:childTnLst>
                                        <p:cmd type="call" cmd="playFrom(0.0)">
                                          <p:cBhvr>
                                            <p:cTn id="101" dur="1927" fill="hold"/>
                                            <p:tgtEl>
                                              <p:spTgt spid="32"/>
                                            </p:tgtEl>
                                          </p:cBhvr>
                                        </p:cmd>
                                      </p:childTnLst>
                                    </p:cTn>
                                  </p:par>
                                  <p:par>
                                    <p:cTn id="102" presetID="1" presetClass="entr" presetSubtype="0" fill="hold" nodeType="withEffect">
                                      <p:stCondLst>
                                        <p:cond delay="0"/>
                                      </p:stCondLst>
                                      <p:childTnLst>
                                        <p:set>
                                          <p:cBhvr>
                                            <p:cTn id="103" dur="1" fill="hold">
                                              <p:stCondLst>
                                                <p:cond delay="0"/>
                                              </p:stCondLst>
                                            </p:cTn>
                                            <p:tgtEl>
                                              <p:spTgt spid="4"/>
                                            </p:tgtEl>
                                            <p:attrNameLst>
                                              <p:attrName>style.visibility</p:attrName>
                                            </p:attrNameLst>
                                          </p:cBhvr>
                                          <p:to>
                                            <p:strVal val="visible"/>
                                          </p:to>
                                        </p:set>
                                      </p:childTnLst>
                                    </p:cTn>
                                  </p:par>
                                  <p:par>
                                    <p:cTn id="104" presetID="35" presetClass="emph" presetSubtype="0" repeatCount="indefinite" fill="hold" nodeType="withEffect">
                                      <p:stCondLst>
                                        <p:cond delay="0"/>
                                      </p:stCondLst>
                                      <p:childTnLst>
                                        <p:anim calcmode="discrete" valueType="str">
                                          <p:cBhvr>
                                            <p:cTn id="105" dur="500" fill="hold"/>
                                            <p:tgtEl>
                                              <p:spTgt spid="4"/>
                                            </p:tgtEl>
                                            <p:attrNameLst>
                                              <p:attrName>style.visibility</p:attrName>
                                            </p:attrNameLst>
                                          </p:cBhvr>
                                          <p:tavLst>
                                            <p:tav tm="0">
                                              <p:val>
                                                <p:strVal val="hidden"/>
                                              </p:val>
                                            </p:tav>
                                            <p:tav tm="50000">
                                              <p:val>
                                                <p:strVal val="visible"/>
                                              </p:val>
                                            </p:tav>
                                          </p:tavLst>
                                        </p:anim>
                                      </p:childTnLst>
                                    </p:cTn>
                                  </p:par>
                                  <p:par>
                                    <p:cTn id="106" presetID="1" presetClass="exit" presetSubtype="0" fill="hold" nodeType="withEffect">
                                      <p:stCondLst>
                                        <p:cond delay="2500"/>
                                      </p:stCondLst>
                                      <p:childTnLst>
                                        <p:set>
                                          <p:cBhvr>
                                            <p:cTn id="107"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108" fill="hold" display="0">
                      <p:stCondLst>
                        <p:cond delay="indefinite"/>
                      </p:stCondLst>
                      <p:endCondLst>
                        <p:cond evt="onStopAudio" delay="0">
                          <p:tgtEl>
                            <p:sldTgt/>
                          </p:tgtEl>
                        </p:cond>
                      </p:endCondLst>
                    </p:cTn>
                    <p:tgtEl>
                      <p:spTgt spid="33"/>
                    </p:tgtEl>
                  </p:cMediaNode>
                </p:audio>
                <p:audio>
                  <p:cMediaNode vol="80000">
                    <p:cTn id="109" fill="hold" display="0">
                      <p:stCondLst>
                        <p:cond delay="indefinite"/>
                      </p:stCondLst>
                      <p:endCondLst>
                        <p:cond evt="onStopAudio" delay="0">
                          <p:tgtEl>
                            <p:sldTgt/>
                          </p:tgtEl>
                        </p:cond>
                      </p:endCondLst>
                    </p:cTn>
                    <p:tgtEl>
                      <p:spTgt spid="34"/>
                    </p:tgtEl>
                  </p:cMediaNode>
                </p:audio>
              </p:childTnLst>
            </p:cTn>
          </p:par>
        </p:tnLst>
        <p:bldLst>
          <p:bldP spid="23" grpId="0" animBg="1"/>
          <p:bldP spid="24" grpId="0" animBg="1"/>
          <p:bldP spid="24" grpId="1" animBg="1"/>
          <p:bldP spid="25" grpId="0" animBg="1"/>
          <p:bldP spid="25" grpId="1" animBg="1"/>
          <p:bldP spid="27" grpId="0" animBg="1"/>
          <p:bldP spid="2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95833E-6 1.48148E-6 L 0.68659 -0.01945 " pathEditMode="relative" rAng="0" ptsTypes="AA">
                                          <p:cBhvr>
                                            <p:cTn id="6" dur="2750" fill="hold"/>
                                            <p:tgtEl>
                                              <p:spTgt spid="11"/>
                                            </p:tgtEl>
                                            <p:attrNameLst>
                                              <p:attrName>ppt_x</p:attrName>
                                              <p:attrName>ppt_y</p:attrName>
                                            </p:attrNameLst>
                                          </p:cBhvr>
                                          <p:rCtr x="34323" y="-972"/>
                                        </p:animMotion>
                                      </p:childTnLst>
                                    </p:cTn>
                                  </p:par>
                                  <p:par>
                                    <p:cTn id="7" presetID="63" presetClass="path" presetSubtype="0" accel="50000" decel="50000" fill="hold" nodeType="withEffect">
                                      <p:stCondLst>
                                        <p:cond delay="0"/>
                                      </p:stCondLst>
                                      <p:childTnLst>
                                        <p:animMotion origin="layout" path="M -4.79167E-6 -3.7037E-6 L 0.68764 -0.01689 " pathEditMode="relative" rAng="0" ptsTypes="AA">
                                          <p:cBhvr>
                                            <p:cTn id="8" dur="2750" fill="hold"/>
                                            <p:tgtEl>
                                              <p:spTgt spid="2050"/>
                                            </p:tgtEl>
                                            <p:attrNameLst>
                                              <p:attrName>ppt_x</p:attrName>
                                              <p:attrName>ppt_y</p:attrName>
                                            </p:attrNameLst>
                                          </p:cBhvr>
                                          <p:rCtr x="34375" y="-856"/>
                                        </p:animMotion>
                                      </p:childTnLst>
                                    </p:cTn>
                                  </p:par>
                                  <p:par>
                                    <p:cTn id="9" presetID="22" presetClass="exit" presetSubtype="2" fill="hold" nodeType="withEffect">
                                      <p:stCondLst>
                                        <p:cond delay="0"/>
                                      </p:stCondLst>
                                      <p:childTnLst>
                                        <p:animEffect transition="out" filter="wipe(right)">
                                          <p:cBhvr>
                                            <p:cTn id="10" dur="1000"/>
                                            <p:tgtEl>
                                              <p:spTgt spid="12"/>
                                            </p:tgtEl>
                                          </p:cBhvr>
                                        </p:animEffect>
                                        <p:set>
                                          <p:cBhvr>
                                            <p:cTn id="11" dur="1" fill="hold">
                                              <p:stCondLst>
                                                <p:cond delay="999"/>
                                              </p:stCondLst>
                                            </p:cTn>
                                            <p:tgtEl>
                                              <p:spTgt spid="12"/>
                                            </p:tgtEl>
                                            <p:attrNameLst>
                                              <p:attrName>style.visibility</p:attrName>
                                            </p:attrNameLst>
                                          </p:cBhvr>
                                          <p:to>
                                            <p:strVal val="hidden"/>
                                          </p:to>
                                        </p:set>
                                      </p:childTnLst>
                                    </p:cTn>
                                  </p:par>
                                  <p:par>
                                    <p:cTn id="12" presetID="22" presetClass="exit" presetSubtype="8" fill="hold" nodeType="withEffect">
                                      <p:stCondLst>
                                        <p:cond delay="0"/>
                                      </p:stCondLst>
                                      <p:childTnLst>
                                        <p:animEffect transition="out" filter="wipe(left)">
                                          <p:cBhvr>
                                            <p:cTn id="13" dur="1000"/>
                                            <p:tgtEl>
                                              <p:spTgt spid="9"/>
                                            </p:tgtEl>
                                          </p:cBhvr>
                                        </p:animEffect>
                                        <p:set>
                                          <p:cBhvr>
                                            <p:cTn id="14" dur="1" fill="hold">
                                              <p:stCondLst>
                                                <p:cond delay="999"/>
                                              </p:stCondLst>
                                            </p:cTn>
                                            <p:tgtEl>
                                              <p:spTgt spid="9"/>
                                            </p:tgtEl>
                                            <p:attrNameLst>
                                              <p:attrName>style.visibility</p:attrName>
                                            </p:attrNameLst>
                                          </p:cBhvr>
                                          <p:to>
                                            <p:strVal val="hidden"/>
                                          </p:to>
                                        </p:set>
                                      </p:childTnLst>
                                    </p:cTn>
                                  </p:par>
                                  <p:par>
                                    <p:cTn id="15" presetID="50" presetClass="entr" presetSubtype="0" decel="10000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3"/>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par>
                                    <p:cTn id="20" presetID="2" presetClass="entr" presetSubtype="4" fill="hold" grpId="0" nodeType="withEffect">
                                      <p:stCondLst>
                                        <p:cond delay="50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000" fill="hold"/>
                                            <p:tgtEl>
                                              <p:spTgt spid="23"/>
                                            </p:tgtEl>
                                            <p:attrNameLst>
                                              <p:attrName>ppt_x</p:attrName>
                                            </p:attrNameLst>
                                          </p:cBhvr>
                                          <p:tavLst>
                                            <p:tav tm="0">
                                              <p:val>
                                                <p:strVal val="#ppt_x"/>
                                              </p:val>
                                            </p:tav>
                                            <p:tav tm="100000">
                                              <p:val>
                                                <p:strVal val="#ppt_x"/>
                                              </p:val>
                                            </p:tav>
                                          </p:tavLst>
                                        </p:anim>
                                        <p:anim calcmode="lin" valueType="num">
                                          <p:cBhvr additive="base">
                                            <p:cTn id="23" dur="1000" fill="hold"/>
                                            <p:tgtEl>
                                              <p:spTgt spid="2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50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1000" fill="hold"/>
                                            <p:tgtEl>
                                              <p:spTgt spid="25"/>
                                            </p:tgtEl>
                                            <p:attrNameLst>
                                              <p:attrName>ppt_x</p:attrName>
                                            </p:attrNameLst>
                                          </p:cBhvr>
                                          <p:tavLst>
                                            <p:tav tm="0">
                                              <p:val>
                                                <p:strVal val="#ppt_x"/>
                                              </p:val>
                                            </p:tav>
                                            <p:tav tm="100000">
                                              <p:val>
                                                <p:strVal val="#ppt_x"/>
                                              </p:val>
                                            </p:tav>
                                          </p:tavLst>
                                        </p:anim>
                                        <p:anim calcmode="lin" valueType="num">
                                          <p:cBhvr additive="base">
                                            <p:cTn id="27" dur="1000" fill="hold"/>
                                            <p:tgtEl>
                                              <p:spTgt spid="2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50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1000" fill="hold"/>
                                            <p:tgtEl>
                                              <p:spTgt spid="24"/>
                                            </p:tgtEl>
                                            <p:attrNameLst>
                                              <p:attrName>ppt_x</p:attrName>
                                            </p:attrNameLst>
                                          </p:cBhvr>
                                          <p:tavLst>
                                            <p:tav tm="0">
                                              <p:val>
                                                <p:strVal val="#ppt_x"/>
                                              </p:val>
                                            </p:tav>
                                            <p:tav tm="100000">
                                              <p:val>
                                                <p:strVal val="#ppt_x"/>
                                              </p:val>
                                            </p:tav>
                                          </p:tavLst>
                                        </p:anim>
                                        <p:anim calcmode="lin" valueType="num">
                                          <p:cBhvr additive="base">
                                            <p:cTn id="31" dur="1000" fill="hold"/>
                                            <p:tgtEl>
                                              <p:spTgt spid="24"/>
                                            </p:tgtEl>
                                            <p:attrNameLst>
                                              <p:attrName>ppt_y</p:attrName>
                                            </p:attrNameLst>
                                          </p:cBhvr>
                                          <p:tavLst>
                                            <p:tav tm="0">
                                              <p:val>
                                                <p:strVal val="1+#ppt_h/2"/>
                                              </p:val>
                                            </p:tav>
                                            <p:tav tm="100000">
                                              <p:val>
                                                <p:strVal val="#ppt_y"/>
                                              </p:val>
                                            </p:tav>
                                          </p:tavLst>
                                        </p:anim>
                                      </p:childTnLst>
                                    </p:cTn>
                                  </p:par>
                                  <p:par>
                                    <p:cTn id="32" presetID="1" presetClass="entr" presetSubtype="0" fill="hold" nodeType="withEffect">
                                      <p:stCondLst>
                                        <p:cond delay="500"/>
                                      </p:stCondLst>
                                      <p:childTnLst>
                                        <p:set>
                                          <p:cBhvr>
                                            <p:cTn id="33" dur="1" fill="hold">
                                              <p:stCondLst>
                                                <p:cond delay="0"/>
                                              </p:stCondLst>
                                            </p:cTn>
                                            <p:tgtEl>
                                              <p:spTgt spid="4"/>
                                            </p:tgtEl>
                                            <p:attrNameLst>
                                              <p:attrName>style.visibility</p:attrName>
                                            </p:attrNameLst>
                                          </p:cBhvr>
                                          <p:to>
                                            <p:strVal val="visible"/>
                                          </p:to>
                                        </p:set>
                                      </p:childTnLst>
                                    </p:cTn>
                                  </p:par>
                                  <p:par>
                                    <p:cTn id="34" presetID="35" presetClass="emph" presetSubtype="0" repeatCount="indefinite" fill="hold" nodeType="withEffect">
                                      <p:stCondLst>
                                        <p:cond delay="500"/>
                                      </p:stCondLst>
                                      <p:childTnLst>
                                        <p:anim calcmode="discrete" valueType="str">
                                          <p:cBhvr>
                                            <p:cTn id="35" dur="500" fill="hold"/>
                                            <p:tgtEl>
                                              <p:spTgt spid="4"/>
                                            </p:tgtEl>
                                            <p:attrNameLst>
                                              <p:attrName>style.visibility</p:attrName>
                                            </p:attrNameLst>
                                          </p:cBhvr>
                                          <p:tavLst>
                                            <p:tav tm="0">
                                              <p:val>
                                                <p:strVal val="hidden"/>
                                              </p:val>
                                            </p:tav>
                                            <p:tav tm="50000">
                                              <p:val>
                                                <p:strVal val="visible"/>
                                              </p:val>
                                            </p:tav>
                                          </p:tavLst>
                                        </p:anim>
                                      </p:childTnLst>
                                    </p:cTn>
                                  </p:par>
                                  <p:par>
                                    <p:cTn id="36" presetID="1" presetClass="exit" presetSubtype="0" fill="hold" nodeType="withEffect">
                                      <p:stCondLst>
                                        <p:cond delay="1500"/>
                                      </p:stCondLst>
                                      <p:childTnLst>
                                        <p:set>
                                          <p:cBhvr>
                                            <p:cTn id="37" dur="1" fill="hold">
                                              <p:stCondLst>
                                                <p:cond delay="0"/>
                                              </p:stCondLst>
                                            </p:cTn>
                                            <p:tgtEl>
                                              <p:spTgt spid="4"/>
                                            </p:tgtEl>
                                            <p:attrNameLst>
                                              <p:attrName>style.visibility</p:attrName>
                                            </p:attrNameLst>
                                          </p:cBhvr>
                                          <p:to>
                                            <p:strVal val="hidden"/>
                                          </p:to>
                                        </p:set>
                                      </p:childTnLst>
                                    </p:cTn>
                                  </p:par>
                                  <p:par>
                                    <p:cTn id="38" presetID="1" presetClass="mediacall" presetSubtype="0" fill="hold" nodeType="withEffect">
                                      <p:stCondLst>
                                        <p:cond delay="500"/>
                                      </p:stCondLst>
                                      <p:childTnLst>
                                        <p:cmd type="call" cmd="playFrom(0.0)">
                                          <p:cBhvr>
                                            <p:cTn id="39" dur="1367" fill="hold"/>
                                            <p:tgtEl>
                                              <p:spTgt spid="7"/>
                                            </p:tgtEl>
                                          </p:cBhvr>
                                        </p:cmd>
                                      </p:childTnLst>
                                    </p:cTn>
                                  </p:par>
                                  <p:par>
                                    <p:cTn id="40" presetID="22" presetClass="entr" presetSubtype="8" fill="hold" grpId="0" nodeType="withEffect">
                                      <p:stCondLst>
                                        <p:cond delay="50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20000"/>
                                            <p:tgtEl>
                                              <p:spTgt spid="27"/>
                                            </p:tgtEl>
                                          </p:cBhvr>
                                        </p:animEffect>
                                      </p:childTnLst>
                                      <p:subTnLst>
                                        <p:audio>
                                          <p:cMediaNode>
                                            <p:cTn display="0" masterRel="sameClick">
                                              <p:stCondLst>
                                                <p:cond evt="begin" delay="0">
                                                  <p:tn val="40"/>
                                                </p:cond>
                                              </p:stCondLst>
                                              <p:endCondLst>
                                                <p:cond evt="onStopAudio" delay="0">
                                                  <p:tgtEl>
                                                    <p:sldTgt/>
                                                  </p:tgtEl>
                                                </p:cond>
                                              </p:endCondLst>
                                            </p:cTn>
                                            <p:tgtEl>
                                              <p:sndTgt r:embed="rId4" name="Đồng hồ đếm ngược 1 phút.wav"/>
                                            </p:tgtEl>
                                          </p:cMediaNode>
                                        </p:audio>
                                      </p:sub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par>
                              <p:cTn id="45" fill="hold">
                                <p:stCondLst>
                                  <p:cond delay="20500"/>
                                </p:stCondLst>
                                <p:childTnLst>
                                  <p:par>
                                    <p:cTn id="46" presetID="1" presetClass="entr" presetSubtype="0"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chimes.wav"/>
                                            </p:tgtEl>
                                          </p:cMediaNode>
                                        </p:audio>
                                      </p:subTnLst>
                                    </p:cTn>
                                  </p:par>
                                  <p:par>
                                    <p:cTn id="48" presetID="1" presetClass="mediacall" presetSubtype="0" fill="hold" nodeType="withEffect">
                                      <p:stCondLst>
                                        <p:cond delay="0"/>
                                      </p:stCondLst>
                                      <p:childTnLst>
                                        <p:cmd type="call" cmd="playFrom(0.0)">
                                          <p:cBhvr>
                                            <p:cTn id="49" dur="810" fill="hold"/>
                                            <p:tgtEl>
                                              <p:spTgt spid="33"/>
                                            </p:tgtEl>
                                          </p:cBhvr>
                                        </p:cmd>
                                      </p:childTnLst>
                                    </p:cTn>
                                  </p:par>
                                  <p:par>
                                    <p:cTn id="50" presetID="1" presetClass="mediacall" presetSubtype="0" fill="hold" nodeType="withEffect">
                                      <p:stCondLst>
                                        <p:cond delay="750"/>
                                      </p:stCondLst>
                                      <p:childTnLst>
                                        <p:cmd type="call" cmd="playFrom(0.0)">
                                          <p:cBhvr>
                                            <p:cTn id="51" dur="1927" fill="hold"/>
                                            <p:tgtEl>
                                              <p:spTgt spid="34"/>
                                            </p:tgtEl>
                                          </p:cBhvr>
                                        </p:cmd>
                                      </p:childTnLst>
                                    </p:cTn>
                                  </p:par>
                                  <p:par>
                                    <p:cTn id="52" presetID="1" presetClass="entr" presetSubtype="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childTnLst>
                                    </p:cTn>
                                  </p:par>
                                  <p:par>
                                    <p:cTn id="54" presetID="35" presetClass="emph" presetSubtype="0" repeatCount="indefinite" fill="hold" nodeType="withEffect">
                                      <p:stCondLst>
                                        <p:cond delay="0"/>
                                      </p:stCondLst>
                                      <p:childTnLst>
                                        <p:anim calcmode="discrete" valueType="str">
                                          <p:cBhvr>
                                            <p:cTn id="55" dur="500" fill="hold"/>
                                            <p:tgtEl>
                                              <p:spTgt spid="4"/>
                                            </p:tgtEl>
                                            <p:attrNameLst>
                                              <p:attrName>style.visibility</p:attrName>
                                            </p:attrNameLst>
                                          </p:cBhvr>
                                          <p:tavLst>
                                            <p:tav tm="0">
                                              <p:val>
                                                <p:strVal val="hidden"/>
                                              </p:val>
                                            </p:tav>
                                            <p:tav tm="50000">
                                              <p:val>
                                                <p:strVal val="visible"/>
                                              </p:val>
                                            </p:tav>
                                          </p:tavLst>
                                        </p:anim>
                                      </p:childTnLst>
                                    </p:cTn>
                                  </p:par>
                                  <p:par>
                                    <p:cTn id="56" presetID="1" presetClass="exit" presetSubtype="0" fill="hold" nodeType="withEffect">
                                      <p:stCondLst>
                                        <p:cond delay="2500"/>
                                      </p:stCondLst>
                                      <p:childTnLst>
                                        <p:set>
                                          <p:cBhvr>
                                            <p:cTn id="57"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23"/>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withEffect">
                                      <p:stCondLst>
                                        <p:cond delay="0"/>
                                      </p:stCondLst>
                                      <p:childTnLst>
                                        <p:cmd type="call" cmd="playFrom(0.0)">
                                          <p:cBhvr>
                                            <p:cTn id="62" dur="1176" fill="hold"/>
                                            <p:tgtEl>
                                              <p:spTgt spid="8"/>
                                            </p:tgtEl>
                                          </p:cBhvr>
                                        </p:cmd>
                                      </p:childTnLst>
                                    </p:cTn>
                                  </p:par>
                                  <p:par>
                                    <p:cTn id="63" presetID="42" presetClass="path" presetSubtype="0" accel="50000" decel="50000" fill="hold" nodeType="withEffect">
                                      <p:stCondLst>
                                        <p:cond delay="0"/>
                                      </p:stCondLst>
                                      <p:childTnLst>
                                        <p:animMotion origin="layout" path="M 0.68659 -0.01945 L 0.67006 0.41227 " pathEditMode="relative" rAng="0" ptsTypes="AA">
                                          <p:cBhvr>
                                            <p:cTn id="64" dur="2000" fill="hold"/>
                                            <p:tgtEl>
                                              <p:spTgt spid="11"/>
                                            </p:tgtEl>
                                            <p:attrNameLst>
                                              <p:attrName>ppt_x</p:attrName>
                                              <p:attrName>ppt_y</p:attrName>
                                            </p:attrNameLst>
                                          </p:cBhvr>
                                          <p:rCtr x="-833" y="21574"/>
                                        </p:animMotion>
                                      </p:childTnLst>
                                    </p:cTn>
                                  </p:par>
                                  <p:par>
                                    <p:cTn id="65" presetID="6" presetClass="emph" presetSubtype="0" fill="hold" nodeType="withEffect">
                                      <p:stCondLst>
                                        <p:cond delay="0"/>
                                      </p:stCondLst>
                                      <p:childTnLst>
                                        <p:animScale>
                                          <p:cBhvr>
                                            <p:cTn id="66" dur="2000" fill="hold"/>
                                            <p:tgtEl>
                                              <p:spTgt spid="11"/>
                                            </p:tgtEl>
                                          </p:cBhvr>
                                          <p:by x="150000" y="150000"/>
                                        </p:animScale>
                                      </p:childTnLst>
                                    </p:cTn>
                                  </p:par>
                                  <p:par>
                                    <p:cTn id="67" presetID="63" presetClass="path" presetSubtype="0" accel="50000" decel="50000" fill="hold" nodeType="withEffect">
                                      <p:stCondLst>
                                        <p:cond delay="0"/>
                                      </p:stCondLst>
                                      <p:childTnLst>
                                        <p:animMotion origin="layout" path="M 0.68764 -0.01689 L 1.18672 -0.01689 " pathEditMode="relative" rAng="0" ptsTypes="AA">
                                          <p:cBhvr>
                                            <p:cTn id="68" dur="2000" fill="hold"/>
                                            <p:tgtEl>
                                              <p:spTgt spid="2050"/>
                                            </p:tgtEl>
                                            <p:attrNameLst>
                                              <p:attrName>ppt_x</p:attrName>
                                              <p:attrName>ppt_y</p:attrName>
                                            </p:attrNameLst>
                                          </p:cBhvr>
                                          <p:rCtr x="24948" y="0"/>
                                        </p:animMotion>
                                      </p:childTnLst>
                                    </p:cTn>
                                  </p:par>
                                  <p:par>
                                    <p:cTn id="69" presetID="1" presetClass="exit" presetSubtype="0" fill="hold" grpId="1" nodeType="withEffect">
                                      <p:stCondLst>
                                        <p:cond delay="0"/>
                                      </p:stCondLst>
                                      <p:childTnLst>
                                        <p:set>
                                          <p:cBhvr>
                                            <p:cTn id="70" dur="1" fill="hold">
                                              <p:stCondLst>
                                                <p:cond delay="0"/>
                                              </p:stCondLst>
                                            </p:cTn>
                                            <p:tgtEl>
                                              <p:spTgt spid="25"/>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4"/>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audio>
                  <p:cMediaNode vol="80000">
                    <p:cTn id="75" fill="hold" display="0">
                      <p:stCondLst>
                        <p:cond delay="indefinite"/>
                      </p:stCondLst>
                      <p:endCondLst>
                        <p:cond evt="onStopAudio" delay="0">
                          <p:tgtEl>
                            <p:sldTgt/>
                          </p:tgtEl>
                        </p:cond>
                      </p:endCondLst>
                    </p:cTn>
                    <p:tgtEl>
                      <p:spTgt spid="5"/>
                    </p:tgtEl>
                  </p:cMediaNode>
                </p:audio>
                <p:audio>
                  <p:cMediaNode vol="80000">
                    <p:cTn id="76" fill="hold" display="0">
                      <p:stCondLst>
                        <p:cond delay="indefinite"/>
                      </p:stCondLst>
                      <p:endCondLst>
                        <p:cond evt="onStopAudio" delay="0">
                          <p:tgtEl>
                            <p:sldTgt/>
                          </p:tgtEl>
                        </p:cond>
                      </p:endCondLst>
                    </p:cTn>
                    <p:tgtEl>
                      <p:spTgt spid="7"/>
                    </p:tgtEl>
                  </p:cMediaNode>
                </p:audio>
                <p:audio>
                  <p:cMediaNode vol="100000">
                    <p:cTn id="77" fill="hold" display="0">
                      <p:stCondLst>
                        <p:cond delay="indefinite"/>
                      </p:stCondLst>
                      <p:endCondLst>
                        <p:cond evt="onStopAudio" delay="0">
                          <p:tgtEl>
                            <p:sldTgt/>
                          </p:tgtEl>
                        </p:cond>
                      </p:endCondLst>
                    </p:cTn>
                    <p:tgtEl>
                      <p:spTgt spid="8"/>
                    </p:tgtEl>
                  </p:cMediaNode>
                </p:audio>
                <p:audio>
                  <p:cMediaNode vol="80000">
                    <p:cTn id="78" fill="hold" display="0">
                      <p:stCondLst>
                        <p:cond delay="indefinite"/>
                      </p:stCondLst>
                      <p:endCondLst>
                        <p:cond evt="onStopAudio" delay="0">
                          <p:tgtEl>
                            <p:sldTgt/>
                          </p:tgtEl>
                        </p:cond>
                      </p:endCondLst>
                    </p:cTn>
                    <p:tgtEl>
                      <p:spTgt spid="10"/>
                    </p:tgtEl>
                  </p:cMediaNode>
                </p:audio>
                <p:audio>
                  <p:cMediaNode vol="80000">
                    <p:cTn id="79" fill="hold" display="0">
                      <p:stCondLst>
                        <p:cond delay="indefinite"/>
                      </p:stCondLst>
                      <p:endCondLst>
                        <p:cond evt="onStopAudio" delay="0">
                          <p:tgtEl>
                            <p:sldTgt/>
                          </p:tgtEl>
                        </p:cond>
                      </p:endCondLst>
                    </p:cTn>
                    <p:tgtEl>
                      <p:spTgt spid="13"/>
                    </p:tgtEl>
                  </p:cMediaNode>
                </p:audio>
                <p:seq concurrent="1" nextAc="seek">
                  <p:cTn id="80" restart="whenNotActive" fill="hold" evtFilter="cancelBubble" nodeType="interactiveSeq">
                    <p:stCondLst>
                      <p:cond evt="onClick" delay="0">
                        <p:tgtEl>
                          <p:spTgt spid="24"/>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nodeType="withEffect">
                                      <p:stCondLst>
                                        <p:cond delay="0"/>
                                      </p:stCondLst>
                                      <p:childTnLst>
                                        <p:set>
                                          <p:cBhvr>
                                            <p:cTn id="84" dur="1" fill="hold">
                                              <p:stCondLst>
                                                <p:cond delay="0"/>
                                              </p:stCondLst>
                                            </p:cTn>
                                            <p:tgtEl>
                                              <p:spTgt spid="4"/>
                                            </p:tgtEl>
                                            <p:attrNameLst>
                                              <p:attrName>style.visibility</p:attrName>
                                            </p:attrNameLst>
                                          </p:cBhvr>
                                          <p:to>
                                            <p:strVal val="visible"/>
                                          </p:to>
                                        </p:set>
                                      </p:childTnLst>
                                    </p:cTn>
                                  </p:par>
                                  <p:par>
                                    <p:cTn id="85" presetID="35" presetClass="emph" presetSubtype="0" repeatCount="indefinite" fill="hold" nodeType="withEffect">
                                      <p:stCondLst>
                                        <p:cond delay="0"/>
                                      </p:stCondLst>
                                      <p:childTnLst>
                                        <p:anim calcmode="discrete" valueType="str">
                                          <p:cBhvr>
                                            <p:cTn id="86" dur="500" fill="hold"/>
                                            <p:tgtEl>
                                              <p:spTgt spid="4"/>
                                            </p:tgtEl>
                                            <p:attrNameLst>
                                              <p:attrName>style.visibility</p:attrName>
                                            </p:attrNameLst>
                                          </p:cBhvr>
                                          <p:tavLst>
                                            <p:tav tm="0">
                                              <p:val>
                                                <p:strVal val="hidden"/>
                                              </p:val>
                                            </p:tav>
                                            <p:tav tm="50000">
                                              <p:val>
                                                <p:strVal val="visible"/>
                                              </p:val>
                                            </p:tav>
                                          </p:tavLst>
                                        </p:anim>
                                      </p:childTnLst>
                                    </p:cTn>
                                  </p:par>
                                  <p:par>
                                    <p:cTn id="87" presetID="1" presetClass="exit" presetSubtype="0" fill="hold" nodeType="withEffect">
                                      <p:stCondLst>
                                        <p:cond delay="2500"/>
                                      </p:stCondLst>
                                      <p:childTnLst>
                                        <p:set>
                                          <p:cBhvr>
                                            <p:cTn id="88" dur="1" fill="hold">
                                              <p:stCondLst>
                                                <p:cond delay="249"/>
                                              </p:stCondLst>
                                            </p:cTn>
                                            <p:tgtEl>
                                              <p:spTgt spid="4"/>
                                            </p:tgtEl>
                                            <p:attrNameLst>
                                              <p:attrName>style.visibility</p:attrName>
                                            </p:attrNameLst>
                                          </p:cBhvr>
                                          <p:to>
                                            <p:strVal val="hidden"/>
                                          </p:to>
                                        </p:set>
                                      </p:childTnLst>
                                    </p:cTn>
                                  </p:par>
                                  <p:par>
                                    <p:cTn id="89" presetID="1" presetClass="mediacall" presetSubtype="0" fill="hold" nodeType="withEffect">
                                      <p:stCondLst>
                                        <p:cond delay="0"/>
                                      </p:stCondLst>
                                      <p:childTnLst>
                                        <p:cmd type="call" cmd="playFrom(0.0)">
                                          <p:cBhvr>
                                            <p:cTn id="90" dur="810" fill="hold"/>
                                            <p:tgtEl>
                                              <p:spTgt spid="10"/>
                                            </p:tgtEl>
                                          </p:cBhvr>
                                        </p:cmd>
                                      </p:childTnLst>
                                    </p:cTn>
                                  </p:par>
                                  <p:par>
                                    <p:cTn id="91" presetID="1" presetClass="mediacall" presetSubtype="0" fill="hold" nodeType="withEffect">
                                      <p:stCondLst>
                                        <p:cond delay="750"/>
                                      </p:stCondLst>
                                      <p:childTnLst>
                                        <p:cmd type="call" cmd="playFrom(0.0)">
                                          <p:cBhvr>
                                            <p:cTn id="92" dur="1927" fill="hold"/>
                                            <p:tgtEl>
                                              <p:spTgt spid="13"/>
                                            </p:tgtEl>
                                          </p:cBhvr>
                                        </p:cmd>
                                      </p:childTnLst>
                                    </p:cTn>
                                  </p:par>
                                </p:childTnLst>
                              </p:cTn>
                            </p:par>
                          </p:childTnLst>
                        </p:cTn>
                      </p:par>
                    </p:childTnLst>
                  </p:cTn>
                  <p:nextCondLst>
                    <p:cond evt="onClick" delay="0">
                      <p:tgtEl>
                        <p:spTgt spid="24"/>
                      </p:tgtEl>
                    </p:cond>
                  </p:nextCondLst>
                </p:seq>
                <p:audio>
                  <p:cMediaNode vol="80000">
                    <p:cTn id="93" fill="hold" display="0">
                      <p:stCondLst>
                        <p:cond delay="indefinite"/>
                      </p:stCondLst>
                      <p:endCondLst>
                        <p:cond evt="onStopAudio" delay="0">
                          <p:tgtEl>
                            <p:sldTgt/>
                          </p:tgtEl>
                        </p:cond>
                      </p:endCondLst>
                    </p:cTn>
                    <p:tgtEl>
                      <p:spTgt spid="30"/>
                    </p:tgtEl>
                  </p:cMediaNode>
                </p:audio>
                <p:audio>
                  <p:cMediaNode vol="80000">
                    <p:cTn id="94" fill="hold" display="0">
                      <p:stCondLst>
                        <p:cond delay="indefinite"/>
                      </p:stCondLst>
                      <p:endCondLst>
                        <p:cond evt="onStopAudio" delay="0">
                          <p:tgtEl>
                            <p:sldTgt/>
                          </p:tgtEl>
                        </p:cond>
                      </p:endCondLst>
                    </p:cTn>
                    <p:tgtEl>
                      <p:spTgt spid="32"/>
                    </p:tgtEl>
                  </p:cMediaNode>
                </p:audio>
                <p:seq concurrent="1" nextAc="seek">
                  <p:cTn id="95" restart="whenNotActive" fill="hold" evtFilter="cancelBubble" nodeType="interactiveSeq">
                    <p:stCondLst>
                      <p:cond evt="onClick" delay="0">
                        <p:tgtEl>
                          <p:spTgt spid="25"/>
                        </p:tgtEl>
                      </p:cond>
                    </p:stCondLst>
                    <p:endSync evt="end" delay="0">
                      <p:rtn val="all"/>
                    </p:endSync>
                    <p:childTnLst>
                      <p:par>
                        <p:cTn id="96" fill="hold">
                          <p:stCondLst>
                            <p:cond delay="0"/>
                          </p:stCondLst>
                          <p:childTnLst>
                            <p:par>
                              <p:cTn id="97" fill="hold">
                                <p:stCondLst>
                                  <p:cond delay="0"/>
                                </p:stCondLst>
                                <p:childTnLst>
                                  <p:par>
                                    <p:cTn id="98" presetID="1" presetClass="mediacall" presetSubtype="0" fill="hold" nodeType="withEffect">
                                      <p:stCondLst>
                                        <p:cond delay="0"/>
                                      </p:stCondLst>
                                      <p:childTnLst>
                                        <p:cmd type="call" cmd="playFrom(0.0)">
                                          <p:cBhvr>
                                            <p:cTn id="99" dur="810" fill="hold"/>
                                            <p:tgtEl>
                                              <p:spTgt spid="30"/>
                                            </p:tgtEl>
                                          </p:cBhvr>
                                        </p:cmd>
                                      </p:childTnLst>
                                    </p:cTn>
                                  </p:par>
                                  <p:par>
                                    <p:cTn id="100" presetID="1" presetClass="mediacall" presetSubtype="0" fill="hold" nodeType="withEffect">
                                      <p:stCondLst>
                                        <p:cond delay="750"/>
                                      </p:stCondLst>
                                      <p:childTnLst>
                                        <p:cmd type="call" cmd="playFrom(0.0)">
                                          <p:cBhvr>
                                            <p:cTn id="101" dur="1927" fill="hold"/>
                                            <p:tgtEl>
                                              <p:spTgt spid="32"/>
                                            </p:tgtEl>
                                          </p:cBhvr>
                                        </p:cmd>
                                      </p:childTnLst>
                                    </p:cTn>
                                  </p:par>
                                  <p:par>
                                    <p:cTn id="102" presetID="1" presetClass="entr" presetSubtype="0" fill="hold" nodeType="withEffect">
                                      <p:stCondLst>
                                        <p:cond delay="0"/>
                                      </p:stCondLst>
                                      <p:childTnLst>
                                        <p:set>
                                          <p:cBhvr>
                                            <p:cTn id="103" dur="1" fill="hold">
                                              <p:stCondLst>
                                                <p:cond delay="0"/>
                                              </p:stCondLst>
                                            </p:cTn>
                                            <p:tgtEl>
                                              <p:spTgt spid="4"/>
                                            </p:tgtEl>
                                            <p:attrNameLst>
                                              <p:attrName>style.visibility</p:attrName>
                                            </p:attrNameLst>
                                          </p:cBhvr>
                                          <p:to>
                                            <p:strVal val="visible"/>
                                          </p:to>
                                        </p:set>
                                      </p:childTnLst>
                                    </p:cTn>
                                  </p:par>
                                  <p:par>
                                    <p:cTn id="104" presetID="35" presetClass="emph" presetSubtype="0" repeatCount="indefinite" fill="hold" nodeType="withEffect">
                                      <p:stCondLst>
                                        <p:cond delay="0"/>
                                      </p:stCondLst>
                                      <p:childTnLst>
                                        <p:anim calcmode="discrete" valueType="str">
                                          <p:cBhvr>
                                            <p:cTn id="105" dur="500" fill="hold"/>
                                            <p:tgtEl>
                                              <p:spTgt spid="4"/>
                                            </p:tgtEl>
                                            <p:attrNameLst>
                                              <p:attrName>style.visibility</p:attrName>
                                            </p:attrNameLst>
                                          </p:cBhvr>
                                          <p:tavLst>
                                            <p:tav tm="0">
                                              <p:val>
                                                <p:strVal val="hidden"/>
                                              </p:val>
                                            </p:tav>
                                            <p:tav tm="50000">
                                              <p:val>
                                                <p:strVal val="visible"/>
                                              </p:val>
                                            </p:tav>
                                          </p:tavLst>
                                        </p:anim>
                                      </p:childTnLst>
                                    </p:cTn>
                                  </p:par>
                                  <p:par>
                                    <p:cTn id="106" presetID="1" presetClass="exit" presetSubtype="0" fill="hold" nodeType="withEffect">
                                      <p:stCondLst>
                                        <p:cond delay="2500"/>
                                      </p:stCondLst>
                                      <p:childTnLst>
                                        <p:set>
                                          <p:cBhvr>
                                            <p:cTn id="107"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108" fill="hold" display="0">
                      <p:stCondLst>
                        <p:cond delay="indefinite"/>
                      </p:stCondLst>
                      <p:endCondLst>
                        <p:cond evt="onStopAudio" delay="0">
                          <p:tgtEl>
                            <p:sldTgt/>
                          </p:tgtEl>
                        </p:cond>
                      </p:endCondLst>
                    </p:cTn>
                    <p:tgtEl>
                      <p:spTgt spid="33"/>
                    </p:tgtEl>
                  </p:cMediaNode>
                </p:audio>
                <p:audio>
                  <p:cMediaNode vol="80000">
                    <p:cTn id="109" fill="hold" display="0">
                      <p:stCondLst>
                        <p:cond delay="indefinite"/>
                      </p:stCondLst>
                      <p:endCondLst>
                        <p:cond evt="onStopAudio" delay="0">
                          <p:tgtEl>
                            <p:sldTgt/>
                          </p:tgtEl>
                        </p:cond>
                      </p:endCondLst>
                    </p:cTn>
                    <p:tgtEl>
                      <p:spTgt spid="34"/>
                    </p:tgtEl>
                  </p:cMediaNode>
                </p:audio>
              </p:childTnLst>
            </p:cTn>
          </p:par>
        </p:tnLst>
        <p:bldLst>
          <p:bldP spid="23" grpId="0" animBg="1"/>
          <p:bldP spid="24" grpId="0" animBg="1"/>
          <p:bldP spid="24" grpId="1" animBg="1"/>
          <p:bldP spid="25" grpId="0" animBg="1"/>
          <p:bldP spid="25" grpId="1" animBg="1"/>
          <p:bldP spid="27" grpId="0" animBg="1"/>
          <p:bldP spid="29"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cabinet, kitchen, indoor, microwave&#10;&#10;Description automatically generated">
            <a:extLst>
              <a:ext uri="{FF2B5EF4-FFF2-40B4-BE49-F238E27FC236}">
                <a16:creationId xmlns:a16="http://schemas.microsoft.com/office/drawing/2014/main" id="{6961B97C-2CFC-4FAD-B997-202C11F38A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446520"/>
          </a:xfrm>
          <a:prstGeom prst="rect">
            <a:avLst/>
          </a:prstGeom>
        </p:spPr>
      </p:pic>
      <p:pic>
        <p:nvPicPr>
          <p:cNvPr id="9" name="Picture 8">
            <a:extLst>
              <a:ext uri="{FF2B5EF4-FFF2-40B4-BE49-F238E27FC236}">
                <a16:creationId xmlns:a16="http://schemas.microsoft.com/office/drawing/2014/main" id="{6F022EDD-4789-4168-9FAD-1040162DAE8F}"/>
              </a:ext>
            </a:extLst>
          </p:cNvPr>
          <p:cNvPicPr>
            <a:picLocks noChangeAspect="1"/>
          </p:cNvPicPr>
          <p:nvPr/>
        </p:nvPicPr>
        <p:blipFill rotWithShape="1">
          <a:blip r:embed="rId8"/>
          <a:srcRect t="3380"/>
          <a:stretch/>
        </p:blipFill>
        <p:spPr>
          <a:xfrm>
            <a:off x="6109256" y="0"/>
            <a:ext cx="2595974" cy="2200275"/>
          </a:xfrm>
          <a:prstGeom prst="rect">
            <a:avLst/>
          </a:prstGeom>
        </p:spPr>
      </p:pic>
      <p:pic>
        <p:nvPicPr>
          <p:cNvPr id="12" name="Picture 11">
            <a:extLst>
              <a:ext uri="{FF2B5EF4-FFF2-40B4-BE49-F238E27FC236}">
                <a16:creationId xmlns:a16="http://schemas.microsoft.com/office/drawing/2014/main" id="{823BE227-710D-4777-9E91-788045A112B6}"/>
              </a:ext>
            </a:extLst>
          </p:cNvPr>
          <p:cNvPicPr>
            <a:picLocks noChangeAspect="1"/>
          </p:cNvPicPr>
          <p:nvPr/>
        </p:nvPicPr>
        <p:blipFill rotWithShape="1">
          <a:blip r:embed="rId8"/>
          <a:srcRect t="3380"/>
          <a:stretch/>
        </p:blipFill>
        <p:spPr>
          <a:xfrm flipH="1">
            <a:off x="3500025" y="0"/>
            <a:ext cx="2595974" cy="2200275"/>
          </a:xfrm>
          <a:prstGeom prst="rect">
            <a:avLst/>
          </a:prstGeom>
        </p:spPr>
      </p:pic>
      <p:pic>
        <p:nvPicPr>
          <p:cNvPr id="2050" name="Picture 2" descr="Ant Move by kossork on DeviantArt">
            <a:extLst>
              <a:ext uri="{FF2B5EF4-FFF2-40B4-BE49-F238E27FC236}">
                <a16:creationId xmlns:a16="http://schemas.microsoft.com/office/drawing/2014/main" id="{6FB45F23-E2B1-497A-BFE6-3B719FABC8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0747" y="0"/>
            <a:ext cx="3567175" cy="3567175"/>
          </a:xfrm>
          <a:prstGeom prst="rect">
            <a:avLst/>
          </a:prstGeom>
          <a:noFill/>
          <a:extLst>
            <a:ext uri="{909E8E84-426E-40DD-AFC4-6F175D3DCCD1}">
              <a14:hiddenFill xmlns:a14="http://schemas.microsoft.com/office/drawing/2010/main">
                <a:solidFill>
                  <a:srgbClr val="FFFFFF"/>
                </a:solidFill>
              </a14:hiddenFill>
            </a:ext>
          </a:extLst>
        </p:spPr>
      </p:pic>
      <p:sp>
        <p:nvSpPr>
          <p:cNvPr id="23" name="DAD1">
            <a:extLst>
              <a:ext uri="{FF2B5EF4-FFF2-40B4-BE49-F238E27FC236}">
                <a16:creationId xmlns:a16="http://schemas.microsoft.com/office/drawing/2014/main" id="{F006D27F-668A-4113-9611-CD00238001C0}"/>
              </a:ext>
            </a:extLst>
          </p:cNvPr>
          <p:cNvSpPr/>
          <p:nvPr/>
        </p:nvSpPr>
        <p:spPr>
          <a:xfrm flipH="1">
            <a:off x="7601359" y="3345587"/>
            <a:ext cx="2207742" cy="680869"/>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3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C. 20 </a:t>
            </a:r>
            <a:r>
              <a:rPr lang="en-US" sz="36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l</a:t>
            </a:r>
            <a:endPar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5" name="DAS1">
            <a:extLst>
              <a:ext uri="{FF2B5EF4-FFF2-40B4-BE49-F238E27FC236}">
                <a16:creationId xmlns:a16="http://schemas.microsoft.com/office/drawing/2014/main" id="{1381BB18-0259-4D6C-8B76-DDD26969468C}"/>
              </a:ext>
            </a:extLst>
          </p:cNvPr>
          <p:cNvSpPr/>
          <p:nvPr/>
        </p:nvSpPr>
        <p:spPr>
          <a:xfrm flipH="1">
            <a:off x="4992128" y="3373803"/>
            <a:ext cx="2207742" cy="680869"/>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3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B. 19 </a:t>
            </a:r>
            <a:r>
              <a:rPr lang="en-US" sz="36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l</a:t>
            </a:r>
            <a:endPar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6" name="DAS1">
            <a:extLst>
              <a:ext uri="{FF2B5EF4-FFF2-40B4-BE49-F238E27FC236}">
                <a16:creationId xmlns:a16="http://schemas.microsoft.com/office/drawing/2014/main" id="{6C8C754C-4205-4C69-BC07-0A9E09FC5011}"/>
              </a:ext>
            </a:extLst>
          </p:cNvPr>
          <p:cNvSpPr/>
          <p:nvPr/>
        </p:nvSpPr>
        <p:spPr>
          <a:xfrm flipH="1">
            <a:off x="2396623" y="3345588"/>
            <a:ext cx="2207742" cy="680869"/>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3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 12 </a:t>
            </a:r>
            <a:r>
              <a:rPr lang="en-US" sz="36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l</a:t>
            </a:r>
            <a:endPar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Rounded Corners 26">
            <a:extLst>
              <a:ext uri="{FF2B5EF4-FFF2-40B4-BE49-F238E27FC236}">
                <a16:creationId xmlns:a16="http://schemas.microsoft.com/office/drawing/2014/main" id="{D748C313-E060-4C13-B5B6-6C84E2148951}"/>
              </a:ext>
            </a:extLst>
          </p:cNvPr>
          <p:cNvSpPr/>
          <p:nvPr/>
        </p:nvSpPr>
        <p:spPr>
          <a:xfrm>
            <a:off x="284110" y="5918614"/>
            <a:ext cx="1920240" cy="365760"/>
          </a:xfrm>
          <a:prstGeom prst="roundRect">
            <a:avLst>
              <a:gd name="adj" fmla="val 2823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pic>
        <p:nvPicPr>
          <p:cNvPr id="28" name="Picture 2">
            <a:extLst>
              <a:ext uri="{FF2B5EF4-FFF2-40B4-BE49-F238E27FC236}">
                <a16:creationId xmlns:a16="http://schemas.microsoft.com/office/drawing/2014/main" id="{EAF92384-56D0-4899-AB48-BAA49E9A0617}"/>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11441" y="5617089"/>
            <a:ext cx="762001" cy="60388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7324A64-9222-45C6-B88D-D46D1349F1DF}"/>
              </a:ext>
            </a:extLst>
          </p:cNvPr>
          <p:cNvSpPr txBox="1"/>
          <p:nvPr/>
        </p:nvSpPr>
        <p:spPr>
          <a:xfrm>
            <a:off x="597633" y="5915042"/>
            <a:ext cx="1145961" cy="369332"/>
          </a:xfrm>
          <a:prstGeom prst="rect">
            <a:avLst/>
          </a:prstGeom>
          <a:noFill/>
        </p:spPr>
        <p:txBody>
          <a:bodyPr wrap="square" rtlCol="0">
            <a:spAutoFit/>
          </a:bodyPr>
          <a:lstStyle/>
          <a:p>
            <a:pPr algn="ctr"/>
            <a:r>
              <a:rPr lang="en-US" dirty="0">
                <a:solidFill>
                  <a:srgbClr val="FFFF00"/>
                </a:solidFill>
                <a:latin typeface="iCiel Panton Black" panose="00000A00000000000000" pitchFamily="50" charset="0"/>
              </a:rPr>
              <a:t>HẾT GIỜ!</a:t>
            </a:r>
          </a:p>
        </p:txBody>
      </p:sp>
      <p:pic>
        <p:nvPicPr>
          <p:cNvPr id="4" name="Picture 3">
            <a:extLst>
              <a:ext uri="{FF2B5EF4-FFF2-40B4-BE49-F238E27FC236}">
                <a16:creationId xmlns:a16="http://schemas.microsoft.com/office/drawing/2014/main" id="{2F86D26E-2560-4B8A-8FB3-505CA5FC26B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10000" y1="37736" x2="10000" y2="37736"/>
                      </a14:backgroundRemoval>
                    </a14:imgEffect>
                  </a14:imgLayer>
                </a14:imgProps>
              </a:ext>
            </a:extLst>
          </a:blip>
          <a:stretch>
            <a:fillRect/>
          </a:stretch>
        </p:blipFill>
        <p:spPr>
          <a:xfrm>
            <a:off x="1398752" y="5145492"/>
            <a:ext cx="1016536" cy="660947"/>
          </a:xfrm>
          <a:prstGeom prst="rect">
            <a:avLst/>
          </a:prstGeom>
        </p:spPr>
      </p:pic>
      <p:pic>
        <p:nvPicPr>
          <p:cNvPr id="31" name="Picture 2" descr="Mũi Tên Hoạt Hình Vẽ Mũi Tên Mũi Tên Sáng Tạo Mũi Tên, Phim Hoạt ...">
            <a:hlinkClick r:id="" action="ppaction://hlinkshowjump?jump=nextslide"/>
            <a:extLst>
              <a:ext uri="{FF2B5EF4-FFF2-40B4-BE49-F238E27FC236}">
                <a16:creationId xmlns:a16="http://schemas.microsoft.com/office/drawing/2014/main" id="{9FC55F45-B6F9-4CB8-A5DA-3800153E7870}"/>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23511" y="5555773"/>
            <a:ext cx="2266122" cy="1851990"/>
          </a:xfrm>
          <a:prstGeom prst="rect">
            <a:avLst/>
          </a:prstGeom>
          <a:noFill/>
          <a:extLst>
            <a:ext uri="{909E8E84-426E-40DD-AFC4-6F175D3DCCD1}">
              <a14:hiddenFill xmlns:a14="http://schemas.microsoft.com/office/drawing/2010/main">
                <a:solidFill>
                  <a:srgbClr val="FFFFFF"/>
                </a:solidFill>
              </a14:hiddenFill>
            </a:ext>
          </a:extLst>
        </p:spPr>
      </p:pic>
      <p:pic>
        <p:nvPicPr>
          <p:cNvPr id="5" name="1">
            <a:hlinkClick r:id="" action="ppaction://media"/>
            <a:extLst>
              <a:ext uri="{FF2B5EF4-FFF2-40B4-BE49-F238E27FC236}">
                <a16:creationId xmlns:a16="http://schemas.microsoft.com/office/drawing/2014/main" id="{49C8A53C-92DA-4F26-9F64-3D278C9164CB}"/>
              </a:ext>
            </a:extLst>
          </p:cNvPr>
          <p:cNvPicPr>
            <a:picLocks noChangeAspect="1"/>
          </p:cNvPicPr>
          <p:nvPr>
            <a:audioFile r:link="rId1"/>
            <p:extLst>
              <p:ext uri="{DAA4B4D4-6D71-4841-9C94-3DE7FCFB9230}">
                <p14:media xmlns:p14="http://schemas.microsoft.com/office/powerpoint/2010/main" r:embed="rId2">
                  <p14:trim st="2581" end="24395.875"/>
                </p14:media>
              </p:ext>
            </p:extLst>
          </p:nvPr>
        </p:nvPicPr>
        <p:blipFill>
          <a:blip r:embed="rId15"/>
          <a:stretch>
            <a:fillRect/>
          </a:stretch>
        </p:blipFill>
        <p:spPr>
          <a:xfrm>
            <a:off x="-1123950" y="-1676400"/>
            <a:ext cx="609600" cy="609600"/>
          </a:xfrm>
          <a:prstGeom prst="rect">
            <a:avLst/>
          </a:prstGeom>
        </p:spPr>
      </p:pic>
      <p:pic>
        <p:nvPicPr>
          <p:cNvPr id="7" name="1">
            <a:hlinkClick r:id="" action="ppaction://media"/>
            <a:extLst>
              <a:ext uri="{FF2B5EF4-FFF2-40B4-BE49-F238E27FC236}">
                <a16:creationId xmlns:a16="http://schemas.microsoft.com/office/drawing/2014/main" id="{6DADF1DA-2F1F-483F-8021-777A8322028E}"/>
              </a:ext>
            </a:extLst>
          </p:cNvPr>
          <p:cNvPicPr>
            <a:picLocks noChangeAspect="1"/>
          </p:cNvPicPr>
          <p:nvPr>
            <a:audioFile r:link="rId1"/>
            <p:extLst>
              <p:ext uri="{DAA4B4D4-6D71-4841-9C94-3DE7FCFB9230}">
                <p14:media xmlns:p14="http://schemas.microsoft.com/office/powerpoint/2010/main" r:embed="rId2">
                  <p14:trim st="8926" end="19773.875"/>
                </p14:media>
              </p:ext>
            </p:extLst>
          </p:nvPr>
        </p:nvPicPr>
        <p:blipFill>
          <a:blip r:embed="rId15"/>
          <a:stretch>
            <a:fillRect/>
          </a:stretch>
        </p:blipFill>
        <p:spPr>
          <a:xfrm>
            <a:off x="1093952" y="-1676400"/>
            <a:ext cx="609600" cy="609600"/>
          </a:xfrm>
          <a:prstGeom prst="rect">
            <a:avLst/>
          </a:prstGeom>
        </p:spPr>
      </p:pic>
      <p:pic>
        <p:nvPicPr>
          <p:cNvPr id="8" name="1">
            <a:hlinkClick r:id="" action="ppaction://media"/>
            <a:extLst>
              <a:ext uri="{FF2B5EF4-FFF2-40B4-BE49-F238E27FC236}">
                <a16:creationId xmlns:a16="http://schemas.microsoft.com/office/drawing/2014/main" id="{D5DFF8CE-81BC-47BC-A998-B0AA2782EE48}"/>
              </a:ext>
            </a:extLst>
          </p:cNvPr>
          <p:cNvPicPr>
            <a:picLocks noChangeAspect="1"/>
          </p:cNvPicPr>
          <p:nvPr>
            <a:audioFile r:link="rId1"/>
            <p:extLst>
              <p:ext uri="{DAA4B4D4-6D71-4841-9C94-3DE7FCFB9230}">
                <p14:media xmlns:p14="http://schemas.microsoft.com/office/powerpoint/2010/main" r:embed="rId2">
                  <p14:trim st="13194" end="15696.875"/>
                </p14:media>
              </p:ext>
            </p:extLst>
          </p:nvPr>
        </p:nvPicPr>
        <p:blipFill>
          <a:blip r:embed="rId15"/>
          <a:stretch>
            <a:fillRect/>
          </a:stretch>
        </p:blipFill>
        <p:spPr>
          <a:xfrm>
            <a:off x="2890425" y="-1783604"/>
            <a:ext cx="609600" cy="609600"/>
          </a:xfrm>
          <a:prstGeom prst="rect">
            <a:avLst/>
          </a:prstGeom>
        </p:spPr>
      </p:pic>
      <p:pic>
        <p:nvPicPr>
          <p:cNvPr id="10" name="1">
            <a:hlinkClick r:id="" action="ppaction://media"/>
            <a:extLst>
              <a:ext uri="{FF2B5EF4-FFF2-40B4-BE49-F238E27FC236}">
                <a16:creationId xmlns:a16="http://schemas.microsoft.com/office/drawing/2014/main" id="{E8CD04B6-3A20-4A9D-91AC-55F7120A6429}"/>
              </a:ext>
            </a:extLst>
          </p:cNvPr>
          <p:cNvPicPr>
            <a:picLocks noChangeAspect="1"/>
          </p:cNvPicPr>
          <p:nvPr>
            <a:audioFile r:link="rId1"/>
            <p:extLst>
              <p:ext uri="{DAA4B4D4-6D71-4841-9C94-3DE7FCFB9230}">
                <p14:media xmlns:p14="http://schemas.microsoft.com/office/powerpoint/2010/main" r:embed="rId2">
                  <p14:trim st="20379" end="8877.875"/>
                </p14:media>
              </p:ext>
            </p:extLst>
          </p:nvPr>
        </p:nvPicPr>
        <p:blipFill>
          <a:blip r:embed="rId15"/>
          <a:stretch>
            <a:fillRect/>
          </a:stretch>
        </p:blipFill>
        <p:spPr>
          <a:xfrm>
            <a:off x="5486399" y="-1832236"/>
            <a:ext cx="609600" cy="609600"/>
          </a:xfrm>
          <a:prstGeom prst="rect">
            <a:avLst/>
          </a:prstGeom>
        </p:spPr>
      </p:pic>
      <p:pic>
        <p:nvPicPr>
          <p:cNvPr id="13" name="1">
            <a:hlinkClick r:id="" action="ppaction://media"/>
            <a:extLst>
              <a:ext uri="{FF2B5EF4-FFF2-40B4-BE49-F238E27FC236}">
                <a16:creationId xmlns:a16="http://schemas.microsoft.com/office/drawing/2014/main" id="{AD009D77-B362-476C-A238-8F52B71BCF72}"/>
              </a:ext>
            </a:extLst>
          </p:cNvPr>
          <p:cNvPicPr>
            <a:picLocks noChangeAspect="1"/>
          </p:cNvPicPr>
          <p:nvPr>
            <a:audioFile r:link="rId1"/>
            <p:extLst>
              <p:ext uri="{DAA4B4D4-6D71-4841-9C94-3DE7FCFB9230}">
                <p14:media xmlns:p14="http://schemas.microsoft.com/office/powerpoint/2010/main" r:embed="rId2">
                  <p14:trim st="27076" end="1063.875"/>
                </p14:media>
              </p:ext>
            </p:extLst>
          </p:nvPr>
        </p:nvPicPr>
        <p:blipFill>
          <a:blip r:embed="rId15"/>
          <a:stretch>
            <a:fillRect/>
          </a:stretch>
        </p:blipFill>
        <p:spPr>
          <a:xfrm>
            <a:off x="6942898" y="-1832236"/>
            <a:ext cx="609600" cy="609600"/>
          </a:xfrm>
          <a:prstGeom prst="rect">
            <a:avLst/>
          </a:prstGeom>
        </p:spPr>
      </p:pic>
      <p:pic>
        <p:nvPicPr>
          <p:cNvPr id="30" name="1">
            <a:hlinkClick r:id="" action="ppaction://media"/>
            <a:extLst>
              <a:ext uri="{FF2B5EF4-FFF2-40B4-BE49-F238E27FC236}">
                <a16:creationId xmlns:a16="http://schemas.microsoft.com/office/drawing/2014/main" id="{0186F973-C457-4A70-AD75-C6A593D9EA3A}"/>
              </a:ext>
            </a:extLst>
          </p:cNvPr>
          <p:cNvPicPr>
            <a:picLocks noChangeAspect="1"/>
          </p:cNvPicPr>
          <p:nvPr>
            <a:audioFile r:link="rId1"/>
            <p:extLst>
              <p:ext uri="{DAA4B4D4-6D71-4841-9C94-3DE7FCFB9230}">
                <p14:media xmlns:p14="http://schemas.microsoft.com/office/powerpoint/2010/main" r:embed="rId2">
                  <p14:trim st="20379" end="8877.875"/>
                </p14:media>
              </p:ext>
            </p:extLst>
          </p:nvPr>
        </p:nvPicPr>
        <p:blipFill>
          <a:blip r:embed="rId15"/>
          <a:stretch>
            <a:fillRect/>
          </a:stretch>
        </p:blipFill>
        <p:spPr>
          <a:xfrm>
            <a:off x="8688771" y="-1293050"/>
            <a:ext cx="609600" cy="609600"/>
          </a:xfrm>
          <a:prstGeom prst="rect">
            <a:avLst/>
          </a:prstGeom>
        </p:spPr>
      </p:pic>
      <p:pic>
        <p:nvPicPr>
          <p:cNvPr id="32" name="1">
            <a:hlinkClick r:id="" action="ppaction://media"/>
            <a:extLst>
              <a:ext uri="{FF2B5EF4-FFF2-40B4-BE49-F238E27FC236}">
                <a16:creationId xmlns:a16="http://schemas.microsoft.com/office/drawing/2014/main" id="{B30AE9A7-13A7-4BFF-B97C-8004E666FE30}"/>
              </a:ext>
            </a:extLst>
          </p:cNvPr>
          <p:cNvPicPr>
            <a:picLocks noChangeAspect="1"/>
          </p:cNvPicPr>
          <p:nvPr>
            <a:audioFile r:link="rId1"/>
            <p:extLst>
              <p:ext uri="{DAA4B4D4-6D71-4841-9C94-3DE7FCFB9230}">
                <p14:media xmlns:p14="http://schemas.microsoft.com/office/powerpoint/2010/main" r:embed="rId2">
                  <p14:trim st="27076" end="1063.875"/>
                </p14:media>
              </p:ext>
            </p:extLst>
          </p:nvPr>
        </p:nvPicPr>
        <p:blipFill>
          <a:blip r:embed="rId15"/>
          <a:stretch>
            <a:fillRect/>
          </a:stretch>
        </p:blipFill>
        <p:spPr>
          <a:xfrm>
            <a:off x="10145270" y="-1293050"/>
            <a:ext cx="609600" cy="609600"/>
          </a:xfrm>
          <a:prstGeom prst="rect">
            <a:avLst/>
          </a:prstGeom>
        </p:spPr>
      </p:pic>
      <p:pic>
        <p:nvPicPr>
          <p:cNvPr id="33" name="1">
            <a:hlinkClick r:id="" action="ppaction://media"/>
            <a:extLst>
              <a:ext uri="{FF2B5EF4-FFF2-40B4-BE49-F238E27FC236}">
                <a16:creationId xmlns:a16="http://schemas.microsoft.com/office/drawing/2014/main" id="{10E7EE76-265B-4BE3-95C5-B60EC0C26AE7}"/>
              </a:ext>
            </a:extLst>
          </p:cNvPr>
          <p:cNvPicPr>
            <a:picLocks noChangeAspect="1"/>
          </p:cNvPicPr>
          <p:nvPr>
            <a:audioFile r:link="rId1"/>
            <p:extLst>
              <p:ext uri="{DAA4B4D4-6D71-4841-9C94-3DE7FCFB9230}">
                <p14:media xmlns:p14="http://schemas.microsoft.com/office/powerpoint/2010/main" r:embed="rId2">
                  <p14:trim st="20379" end="8877.875"/>
                </p14:media>
              </p:ext>
            </p:extLst>
          </p:nvPr>
        </p:nvPicPr>
        <p:blipFill>
          <a:blip r:embed="rId15"/>
          <a:stretch>
            <a:fillRect/>
          </a:stretch>
        </p:blipFill>
        <p:spPr>
          <a:xfrm>
            <a:off x="10863817" y="-1783604"/>
            <a:ext cx="609600" cy="609600"/>
          </a:xfrm>
          <a:prstGeom prst="rect">
            <a:avLst/>
          </a:prstGeom>
        </p:spPr>
      </p:pic>
      <p:pic>
        <p:nvPicPr>
          <p:cNvPr id="34" name="1">
            <a:hlinkClick r:id="" action="ppaction://media"/>
            <a:extLst>
              <a:ext uri="{FF2B5EF4-FFF2-40B4-BE49-F238E27FC236}">
                <a16:creationId xmlns:a16="http://schemas.microsoft.com/office/drawing/2014/main" id="{E761E448-3660-453C-86DB-42F3E8A0E3A3}"/>
              </a:ext>
            </a:extLst>
          </p:cNvPr>
          <p:cNvPicPr>
            <a:picLocks noChangeAspect="1"/>
          </p:cNvPicPr>
          <p:nvPr>
            <a:audioFile r:link="rId1"/>
            <p:extLst>
              <p:ext uri="{DAA4B4D4-6D71-4841-9C94-3DE7FCFB9230}">
                <p14:media xmlns:p14="http://schemas.microsoft.com/office/powerpoint/2010/main" r:embed="rId2">
                  <p14:trim st="27076" end="1063.875"/>
                </p14:media>
              </p:ext>
            </p:extLst>
          </p:nvPr>
        </p:nvPicPr>
        <p:blipFill>
          <a:blip r:embed="rId15"/>
          <a:stretch>
            <a:fillRect/>
          </a:stretch>
        </p:blipFill>
        <p:spPr>
          <a:xfrm>
            <a:off x="12320316" y="-1783604"/>
            <a:ext cx="609600" cy="609600"/>
          </a:xfrm>
          <a:prstGeom prst="rect">
            <a:avLst/>
          </a:prstGeom>
        </p:spPr>
      </p:pic>
      <p:pic>
        <p:nvPicPr>
          <p:cNvPr id="35" name="Picture 34">
            <a:extLst>
              <a:ext uri="{FF2B5EF4-FFF2-40B4-BE49-F238E27FC236}">
                <a16:creationId xmlns:a16="http://schemas.microsoft.com/office/drawing/2014/main" id="{A5DF375B-11B8-4E4F-B58B-26A16BFA9784}"/>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4859633" y="5030817"/>
            <a:ext cx="849280" cy="825187"/>
          </a:xfrm>
          <a:prstGeom prst="rect">
            <a:avLst/>
          </a:prstGeom>
        </p:spPr>
      </p:pic>
      <p:pic>
        <p:nvPicPr>
          <p:cNvPr id="36" name="Picture 35">
            <a:extLst>
              <a:ext uri="{FF2B5EF4-FFF2-40B4-BE49-F238E27FC236}">
                <a16:creationId xmlns:a16="http://schemas.microsoft.com/office/drawing/2014/main" id="{277BFBB8-2F50-43A1-AD21-CB7A250E6DCA}"/>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6116150" y="4997474"/>
            <a:ext cx="849280" cy="825187"/>
          </a:xfrm>
          <a:prstGeom prst="rect">
            <a:avLst/>
          </a:prstGeom>
        </p:spPr>
      </p:pic>
      <p:grpSp>
        <p:nvGrpSpPr>
          <p:cNvPr id="2" name="Group 1">
            <a:extLst>
              <a:ext uri="{FF2B5EF4-FFF2-40B4-BE49-F238E27FC236}">
                <a16:creationId xmlns:a16="http://schemas.microsoft.com/office/drawing/2014/main" id="{255E5E92-95F5-4206-896A-B2E8F65AEC71}"/>
              </a:ext>
            </a:extLst>
          </p:cNvPr>
          <p:cNvGrpSpPr/>
          <p:nvPr/>
        </p:nvGrpSpPr>
        <p:grpSpPr>
          <a:xfrm>
            <a:off x="3730138" y="30525"/>
            <a:ext cx="4772025" cy="1987882"/>
            <a:chOff x="3730138" y="30525"/>
            <a:chExt cx="4772025" cy="1987882"/>
          </a:xfrm>
        </p:grpSpPr>
        <p:grpSp>
          <p:nvGrpSpPr>
            <p:cNvPr id="37" name="Group 36">
              <a:extLst>
                <a:ext uri="{FF2B5EF4-FFF2-40B4-BE49-F238E27FC236}">
                  <a16:creationId xmlns:a16="http://schemas.microsoft.com/office/drawing/2014/main" id="{FF64FB9A-166D-421E-AB0C-31E45694D05C}"/>
                </a:ext>
              </a:extLst>
            </p:cNvPr>
            <p:cNvGrpSpPr/>
            <p:nvPr/>
          </p:nvGrpSpPr>
          <p:grpSpPr>
            <a:xfrm>
              <a:off x="3730138" y="30525"/>
              <a:ext cx="4772025" cy="1987882"/>
              <a:chOff x="2247532" y="251387"/>
              <a:chExt cx="6707727" cy="1987882"/>
            </a:xfrm>
          </p:grpSpPr>
          <p:sp>
            <p:nvSpPr>
              <p:cNvPr id="38" name="Rectangle 37">
                <a:extLst>
                  <a:ext uri="{FF2B5EF4-FFF2-40B4-BE49-F238E27FC236}">
                    <a16:creationId xmlns:a16="http://schemas.microsoft.com/office/drawing/2014/main" id="{44ED7ECC-B0F7-44E9-918C-2BE160459EE3}"/>
                  </a:ext>
                </a:extLst>
              </p:cNvPr>
              <p:cNvSpPr/>
              <p:nvPr/>
            </p:nvSpPr>
            <p:spPr>
              <a:xfrm>
                <a:off x="2247532" y="251387"/>
                <a:ext cx="6707727" cy="1987882"/>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EEB0EA2D-D571-4264-AAD9-BDB595111D98}"/>
                  </a:ext>
                </a:extLst>
              </p:cNvPr>
              <p:cNvSpPr txBox="1"/>
              <p:nvPr/>
            </p:nvSpPr>
            <p:spPr>
              <a:xfrm>
                <a:off x="3315014" y="912430"/>
                <a:ext cx="4659258" cy="646331"/>
              </a:xfrm>
              <a:prstGeom prst="rect">
                <a:avLst/>
              </a:prstGeom>
              <a:noFill/>
              <a:ln>
                <a:noFill/>
              </a:ln>
            </p:spPr>
            <p:txBody>
              <a:bodyPr wrap="square" rtlCol="0">
                <a:spAutoFit/>
              </a:bodyPr>
              <a:lstStyle/>
              <a:p>
                <a:r>
                  <a:rPr lang="en-US" sz="3200" b="1" dirty="0">
                    <a:solidFill>
                      <a:srgbClr val="002060"/>
                    </a:solidFill>
                  </a:rPr>
                  <a:t>9 </a:t>
                </a:r>
                <a:r>
                  <a:rPr lang="en-US" sz="3600" b="1" i="1" dirty="0">
                    <a:solidFill>
                      <a:srgbClr val="002060"/>
                    </a:solidFill>
                    <a:latin typeface="Times New Roman" panose="02020603050405020304" pitchFamily="18" charset="0"/>
                    <a:cs typeface="Times New Roman" panose="02020603050405020304" pitchFamily="18" charset="0"/>
                  </a:rPr>
                  <a:t>l</a:t>
                </a:r>
                <a:r>
                  <a:rPr lang="en-US" sz="3200" b="1" dirty="0">
                    <a:solidFill>
                      <a:srgbClr val="002060"/>
                    </a:solidFill>
                  </a:rPr>
                  <a:t> + 3 </a:t>
                </a:r>
                <a:r>
                  <a:rPr lang="en-US" sz="3600" b="1" i="1" dirty="0">
                    <a:solidFill>
                      <a:srgbClr val="002060"/>
                    </a:solidFill>
                    <a:latin typeface="Times New Roman" panose="02020603050405020304" pitchFamily="18" charset="0"/>
                    <a:cs typeface="Times New Roman" panose="02020603050405020304" pitchFamily="18" charset="0"/>
                  </a:rPr>
                  <a:t>l</a:t>
                </a:r>
                <a:r>
                  <a:rPr lang="en-US" sz="3200" b="1" dirty="0">
                    <a:solidFill>
                      <a:srgbClr val="002060"/>
                    </a:solidFill>
                  </a:rPr>
                  <a:t> + 8 </a:t>
                </a:r>
                <a:r>
                  <a:rPr lang="en-US" sz="3600" b="1" i="1" dirty="0">
                    <a:solidFill>
                      <a:srgbClr val="002060"/>
                    </a:solidFill>
                    <a:latin typeface="Times New Roman" panose="02020603050405020304" pitchFamily="18" charset="0"/>
                    <a:cs typeface="Times New Roman" panose="02020603050405020304" pitchFamily="18" charset="0"/>
                  </a:rPr>
                  <a:t>l</a:t>
                </a:r>
                <a:r>
                  <a:rPr lang="en-US" sz="3200" b="1" dirty="0">
                    <a:solidFill>
                      <a:srgbClr val="002060"/>
                    </a:solidFill>
                  </a:rPr>
                  <a:t> = ?  </a:t>
                </a:r>
              </a:p>
            </p:txBody>
          </p:sp>
        </p:grpSp>
        <p:sp>
          <p:nvSpPr>
            <p:cNvPr id="45" name="Rectangle: Rounded Corners 44">
              <a:extLst>
                <a:ext uri="{FF2B5EF4-FFF2-40B4-BE49-F238E27FC236}">
                  <a16:creationId xmlns:a16="http://schemas.microsoft.com/office/drawing/2014/main" id="{4EE36A38-2EC6-4CAE-A24B-5F4128A66D34}"/>
                </a:ext>
              </a:extLst>
            </p:cNvPr>
            <p:cNvSpPr/>
            <p:nvPr/>
          </p:nvSpPr>
          <p:spPr>
            <a:xfrm>
              <a:off x="7336724" y="776657"/>
              <a:ext cx="529270" cy="49561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 </a:t>
              </a:r>
            </a:p>
          </p:txBody>
        </p:sp>
      </p:grpSp>
      <p:pic>
        <p:nvPicPr>
          <p:cNvPr id="11" name="Picture 10">
            <a:extLst>
              <a:ext uri="{FF2B5EF4-FFF2-40B4-BE49-F238E27FC236}">
                <a16:creationId xmlns:a16="http://schemas.microsoft.com/office/drawing/2014/main" id="{94A997C6-D516-4D02-AA82-385A33CA0E63}"/>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1919546" y="2201080"/>
            <a:ext cx="849280" cy="825187"/>
          </a:xfrm>
          <a:prstGeom prst="rect">
            <a:avLst/>
          </a:prstGeom>
        </p:spPr>
      </p:pic>
    </p:spTree>
    <p:extLst>
      <p:ext uri="{BB962C8B-B14F-4D97-AF65-F5344CB8AC3E}">
        <p14:creationId xmlns:p14="http://schemas.microsoft.com/office/powerpoint/2010/main" val="96340566"/>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95833E-6 1.48148E-6 L 0.68659 -0.01945 " pathEditMode="relative" rAng="0" ptsTypes="AA">
                                          <p:cBhvr>
                                            <p:cTn id="6" dur="2750" fill="hold"/>
                                            <p:tgtEl>
                                              <p:spTgt spid="11"/>
                                            </p:tgtEl>
                                            <p:attrNameLst>
                                              <p:attrName>ppt_x</p:attrName>
                                              <p:attrName>ppt_y</p:attrName>
                                            </p:attrNameLst>
                                          </p:cBhvr>
                                          <p:rCtr x="34323" y="-972"/>
                                        </p:animMotion>
                                      </p:childTnLst>
                                    </p:cTn>
                                  </p:par>
                                  <p:par>
                                    <p:cTn id="7" presetID="63" presetClass="path" presetSubtype="0" accel="50000" decel="50000" fill="hold" nodeType="withEffect">
                                      <p:stCondLst>
                                        <p:cond delay="0"/>
                                      </p:stCondLst>
                                      <p:childTnLst>
                                        <p:animMotion origin="layout" path="M -4.79167E-6 -3.7037E-6 L 0.68764 -0.01689 " pathEditMode="relative" rAng="0" ptsTypes="AA">
                                          <p:cBhvr>
                                            <p:cTn id="8" dur="2750" fill="hold"/>
                                            <p:tgtEl>
                                              <p:spTgt spid="2050"/>
                                            </p:tgtEl>
                                            <p:attrNameLst>
                                              <p:attrName>ppt_x</p:attrName>
                                              <p:attrName>ppt_y</p:attrName>
                                            </p:attrNameLst>
                                          </p:cBhvr>
                                          <p:rCtr x="34375" y="-856"/>
                                        </p:animMotion>
                                      </p:childTnLst>
                                    </p:cTn>
                                  </p:par>
                                  <p:par>
                                    <p:cTn id="9" presetID="22" presetClass="exit" presetSubtype="2" fill="hold" nodeType="withEffect">
                                      <p:stCondLst>
                                        <p:cond delay="0"/>
                                      </p:stCondLst>
                                      <p:childTnLst>
                                        <p:animEffect transition="out" filter="wipe(right)">
                                          <p:cBhvr>
                                            <p:cTn id="10" dur="1000"/>
                                            <p:tgtEl>
                                              <p:spTgt spid="12"/>
                                            </p:tgtEl>
                                          </p:cBhvr>
                                        </p:animEffect>
                                        <p:set>
                                          <p:cBhvr>
                                            <p:cTn id="11" dur="1" fill="hold">
                                              <p:stCondLst>
                                                <p:cond delay="999"/>
                                              </p:stCondLst>
                                            </p:cTn>
                                            <p:tgtEl>
                                              <p:spTgt spid="12"/>
                                            </p:tgtEl>
                                            <p:attrNameLst>
                                              <p:attrName>style.visibility</p:attrName>
                                            </p:attrNameLst>
                                          </p:cBhvr>
                                          <p:to>
                                            <p:strVal val="hidden"/>
                                          </p:to>
                                        </p:set>
                                      </p:childTnLst>
                                    </p:cTn>
                                  </p:par>
                                  <p:par>
                                    <p:cTn id="12" presetID="22" presetClass="exit" presetSubtype="8" fill="hold" nodeType="withEffect">
                                      <p:stCondLst>
                                        <p:cond delay="0"/>
                                      </p:stCondLst>
                                      <p:childTnLst>
                                        <p:animEffect transition="out" filter="wipe(left)">
                                          <p:cBhvr>
                                            <p:cTn id="13" dur="1000"/>
                                            <p:tgtEl>
                                              <p:spTgt spid="9"/>
                                            </p:tgtEl>
                                          </p:cBhvr>
                                        </p:animEffect>
                                        <p:set>
                                          <p:cBhvr>
                                            <p:cTn id="14" dur="1" fill="hold">
                                              <p:stCondLst>
                                                <p:cond delay="999"/>
                                              </p:stCondLst>
                                            </p:cTn>
                                            <p:tgtEl>
                                              <p:spTgt spid="9"/>
                                            </p:tgtEl>
                                            <p:attrNameLst>
                                              <p:attrName>style.visibility</p:attrName>
                                            </p:attrNameLst>
                                          </p:cBhvr>
                                          <p:to>
                                            <p:strVal val="hidden"/>
                                          </p:to>
                                        </p:se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2" presetClass="entr" presetSubtype="4" fill="hold" grpId="0" nodeType="withEffect" p14:presetBounceEnd="43000">
                                      <p:stCondLst>
                                        <p:cond delay="500"/>
                                      </p:stCondLst>
                                      <p:childTnLst>
                                        <p:set>
                                          <p:cBhvr>
                                            <p:cTn id="19" dur="1" fill="hold">
                                              <p:stCondLst>
                                                <p:cond delay="0"/>
                                              </p:stCondLst>
                                            </p:cTn>
                                            <p:tgtEl>
                                              <p:spTgt spid="23"/>
                                            </p:tgtEl>
                                            <p:attrNameLst>
                                              <p:attrName>style.visibility</p:attrName>
                                            </p:attrNameLst>
                                          </p:cBhvr>
                                          <p:to>
                                            <p:strVal val="visible"/>
                                          </p:to>
                                        </p:set>
                                        <p:anim calcmode="lin" valueType="num" p14:bounceEnd="43000">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43000">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14:presetBounceEnd="43000">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14:bounceEnd="43000">
                                          <p:cBhvr additive="base">
                                            <p:cTn id="24" dur="1000" fill="hold"/>
                                            <p:tgtEl>
                                              <p:spTgt spid="25"/>
                                            </p:tgtEl>
                                            <p:attrNameLst>
                                              <p:attrName>ppt_x</p:attrName>
                                            </p:attrNameLst>
                                          </p:cBhvr>
                                          <p:tavLst>
                                            <p:tav tm="0">
                                              <p:val>
                                                <p:strVal val="#ppt_x"/>
                                              </p:val>
                                            </p:tav>
                                            <p:tav tm="100000">
                                              <p:val>
                                                <p:strVal val="#ppt_x"/>
                                              </p:val>
                                            </p:tav>
                                          </p:tavLst>
                                        </p:anim>
                                        <p:anim calcmode="lin" valueType="num" p14:bounceEnd="43000">
                                          <p:cBhvr additive="base">
                                            <p:cTn id="25" dur="1000" fill="hold"/>
                                            <p:tgtEl>
                                              <p:spTgt spid="2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43000">
                                      <p:stCondLst>
                                        <p:cond delay="500"/>
                                      </p:stCondLst>
                                      <p:childTnLst>
                                        <p:set>
                                          <p:cBhvr>
                                            <p:cTn id="27" dur="1" fill="hold">
                                              <p:stCondLst>
                                                <p:cond delay="0"/>
                                              </p:stCondLst>
                                            </p:cTn>
                                            <p:tgtEl>
                                              <p:spTgt spid="26"/>
                                            </p:tgtEl>
                                            <p:attrNameLst>
                                              <p:attrName>style.visibility</p:attrName>
                                            </p:attrNameLst>
                                          </p:cBhvr>
                                          <p:to>
                                            <p:strVal val="visible"/>
                                          </p:to>
                                        </p:set>
                                        <p:anim calcmode="lin" valueType="num" p14:bounceEnd="43000">
                                          <p:cBhvr additive="base">
                                            <p:cTn id="28" dur="1000" fill="hold"/>
                                            <p:tgtEl>
                                              <p:spTgt spid="26"/>
                                            </p:tgtEl>
                                            <p:attrNameLst>
                                              <p:attrName>ppt_x</p:attrName>
                                            </p:attrNameLst>
                                          </p:cBhvr>
                                          <p:tavLst>
                                            <p:tav tm="0">
                                              <p:val>
                                                <p:strVal val="#ppt_x"/>
                                              </p:val>
                                            </p:tav>
                                            <p:tav tm="100000">
                                              <p:val>
                                                <p:strVal val="#ppt_x"/>
                                              </p:val>
                                            </p:tav>
                                          </p:tavLst>
                                        </p:anim>
                                        <p:anim calcmode="lin" valueType="num" p14:bounceEnd="43000">
                                          <p:cBhvr additive="base">
                                            <p:cTn id="29" dur="1000" fill="hold"/>
                                            <p:tgtEl>
                                              <p:spTgt spid="26"/>
                                            </p:tgtEl>
                                            <p:attrNameLst>
                                              <p:attrName>ppt_y</p:attrName>
                                            </p:attrNameLst>
                                          </p:cBhvr>
                                          <p:tavLst>
                                            <p:tav tm="0">
                                              <p:val>
                                                <p:strVal val="1+#ppt_h/2"/>
                                              </p:val>
                                            </p:tav>
                                            <p:tav tm="100000">
                                              <p:val>
                                                <p:strVal val="#ppt_y"/>
                                              </p:val>
                                            </p:tav>
                                          </p:tavLst>
                                        </p:anim>
                                      </p:childTnLst>
                                    </p:cTn>
                                  </p:par>
                                  <p:par>
                                    <p:cTn id="30" presetID="1" presetClass="entr" presetSubtype="0"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childTnLst>
                                    </p:cTn>
                                  </p:par>
                                  <p:par>
                                    <p:cTn id="32" presetID="35" presetClass="emph" presetSubtype="0" repeatCount="indefinite" fill="hold" nodeType="withEffect">
                                      <p:stCondLst>
                                        <p:cond delay="500"/>
                                      </p:stCondLst>
                                      <p:childTnLst>
                                        <p:anim calcmode="discrete" valueType="str">
                                          <p:cBhvr>
                                            <p:cTn id="33" dur="500" fill="hold"/>
                                            <p:tgtEl>
                                              <p:spTgt spid="4"/>
                                            </p:tgtEl>
                                            <p:attrNameLst>
                                              <p:attrName>style.visibility</p:attrName>
                                            </p:attrNameLst>
                                          </p:cBhvr>
                                          <p:tavLst>
                                            <p:tav tm="0">
                                              <p:val>
                                                <p:strVal val="hidden"/>
                                              </p:val>
                                            </p:tav>
                                            <p:tav tm="50000">
                                              <p:val>
                                                <p:strVal val="visible"/>
                                              </p:val>
                                            </p:tav>
                                          </p:tavLst>
                                        </p:anim>
                                      </p:childTnLst>
                                    </p:cTn>
                                  </p:par>
                                  <p:par>
                                    <p:cTn id="34" presetID="1" presetClass="exit" presetSubtype="0" fill="hold" nodeType="withEffect">
                                      <p:stCondLst>
                                        <p:cond delay="1500"/>
                                      </p:stCondLst>
                                      <p:childTnLst>
                                        <p:set>
                                          <p:cBhvr>
                                            <p:cTn id="35" dur="1" fill="hold">
                                              <p:stCondLst>
                                                <p:cond delay="0"/>
                                              </p:stCondLst>
                                            </p:cTn>
                                            <p:tgtEl>
                                              <p:spTgt spid="4"/>
                                            </p:tgtEl>
                                            <p:attrNameLst>
                                              <p:attrName>style.visibility</p:attrName>
                                            </p:attrNameLst>
                                          </p:cBhvr>
                                          <p:to>
                                            <p:strVal val="hidden"/>
                                          </p:to>
                                        </p:set>
                                      </p:childTnLst>
                                    </p:cTn>
                                  </p:par>
                                  <p:par>
                                    <p:cTn id="36" presetID="1" presetClass="mediacall" presetSubtype="0" fill="hold" nodeType="withEffect">
                                      <p:stCondLst>
                                        <p:cond delay="500"/>
                                      </p:stCondLst>
                                      <p:childTnLst>
                                        <p:cmd type="call" cmd="playFrom(0.0)">
                                          <p:cBhvr>
                                            <p:cTn id="37" dur="1367" fill="hold"/>
                                            <p:tgtEl>
                                              <p:spTgt spid="7"/>
                                            </p:tgtEl>
                                          </p:cBhvr>
                                        </p:cmd>
                                      </p:childTnLst>
                                    </p:cTn>
                                  </p:par>
                                  <p:par>
                                    <p:cTn id="38" presetID="22" presetClass="entr" presetSubtype="8" fill="hold" grpId="0" nodeType="withEffect">
                                      <p:stCondLst>
                                        <p:cond delay="50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20000"/>
                                            <p:tgtEl>
                                              <p:spTgt spid="27"/>
                                            </p:tgtEl>
                                          </p:cBhvr>
                                        </p:animEffect>
                                      </p:childTnLst>
                                      <p:subTnLst>
                                        <p:audio>
                                          <p:cMediaNode>
                                            <p:cTn display="0" masterRel="sameClick">
                                              <p:stCondLst>
                                                <p:cond evt="begin" delay="0">
                                                  <p:tn val="38"/>
                                                </p:cond>
                                              </p:stCondLst>
                                              <p:endCondLst>
                                                <p:cond evt="onStopAudio" delay="0">
                                                  <p:tgtEl>
                                                    <p:sldTgt/>
                                                  </p:tgtEl>
                                                </p:cond>
                                              </p:endCondLst>
                                            </p:cTn>
                                            <p:tgtEl>
                                              <p:sndTgt r:embed="rId4" name="Đồng hồ đếm ngược 1 phút.wav"/>
                                            </p:tgtEl>
                                          </p:cMediaNode>
                                        </p:audio>
                                      </p:sub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20500"/>
                                </p:stCondLst>
                                <p:childTnLst>
                                  <p:par>
                                    <p:cTn id="44" presetID="1" presetClass="entr" presetSubtype="0"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par>
                                    <p:cTn id="46" presetID="1"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childTnLst>
                                    </p:cTn>
                                  </p:par>
                                  <p:par>
                                    <p:cTn id="48" presetID="35" presetClass="emph" presetSubtype="0" repeatCount="indefinite" fill="hold" nodeType="withEffect">
                                      <p:stCondLst>
                                        <p:cond delay="0"/>
                                      </p:stCondLst>
                                      <p:childTnLst>
                                        <p:anim calcmode="discrete" valueType="str">
                                          <p:cBhvr>
                                            <p:cTn id="49" dur="500" fill="hold"/>
                                            <p:tgtEl>
                                              <p:spTgt spid="4"/>
                                            </p:tgtEl>
                                            <p:attrNameLst>
                                              <p:attrName>style.visibility</p:attrName>
                                            </p:attrNameLst>
                                          </p:cBhvr>
                                          <p:tavLst>
                                            <p:tav tm="0">
                                              <p:val>
                                                <p:strVal val="hidden"/>
                                              </p:val>
                                            </p:tav>
                                            <p:tav tm="50000">
                                              <p:val>
                                                <p:strVal val="visible"/>
                                              </p:val>
                                            </p:tav>
                                          </p:tavLst>
                                        </p:anim>
                                      </p:childTnLst>
                                    </p:cTn>
                                  </p:par>
                                  <p:par>
                                    <p:cTn id="50" presetID="1" presetClass="exit" presetSubtype="0" fill="hold" nodeType="withEffect">
                                      <p:stCondLst>
                                        <p:cond delay="2500"/>
                                      </p:stCondLst>
                                      <p:childTnLst>
                                        <p:set>
                                          <p:cBhvr>
                                            <p:cTn id="51" dur="1" fill="hold">
                                              <p:stCondLst>
                                                <p:cond delay="249"/>
                                              </p:stCondLst>
                                            </p:cTn>
                                            <p:tgtEl>
                                              <p:spTgt spid="4"/>
                                            </p:tgtEl>
                                            <p:attrNameLst>
                                              <p:attrName>style.visibility</p:attrName>
                                            </p:attrNameLst>
                                          </p:cBhvr>
                                          <p:to>
                                            <p:strVal val="hidden"/>
                                          </p:to>
                                        </p:set>
                                      </p:childTnLst>
                                    </p:cTn>
                                  </p:par>
                                  <p:par>
                                    <p:cTn id="52" presetID="1" presetClass="mediacall" presetSubtype="0" fill="hold" nodeType="withEffect">
                                      <p:stCondLst>
                                        <p:cond delay="0"/>
                                      </p:stCondLst>
                                      <p:childTnLst>
                                        <p:cmd type="call" cmd="playFrom(0.0)">
                                          <p:cBhvr>
                                            <p:cTn id="53" dur="810" fill="hold"/>
                                            <p:tgtEl>
                                              <p:spTgt spid="10"/>
                                            </p:tgtEl>
                                          </p:cBhvr>
                                        </p:cmd>
                                      </p:childTnLst>
                                    </p:cTn>
                                  </p:par>
                                  <p:par>
                                    <p:cTn id="54" presetID="1" presetClass="mediacall" presetSubtype="0" fill="hold" nodeType="withEffect">
                                      <p:stCondLst>
                                        <p:cond delay="750"/>
                                      </p:stCondLst>
                                      <p:childTnLst>
                                        <p:cmd type="call" cmd="playFrom(0.0)">
                                          <p:cBhvr>
                                            <p:cTn id="55" dur="192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withEffect">
                                      <p:stCondLst>
                                        <p:cond delay="0"/>
                                      </p:stCondLst>
                                      <p:childTnLst>
                                        <p:cmd type="call" cmd="playFrom(0.0)">
                                          <p:cBhvr>
                                            <p:cTn id="60" dur="1176" fill="hold"/>
                                            <p:tgtEl>
                                              <p:spTgt spid="8"/>
                                            </p:tgtEl>
                                          </p:cBhvr>
                                        </p:cmd>
                                      </p:childTnLst>
                                    </p:cTn>
                                  </p:par>
                                  <p:par>
                                    <p:cTn id="61" presetID="42" presetClass="path" presetSubtype="0" accel="50000" decel="50000" fill="hold" nodeType="withEffect">
                                      <p:stCondLst>
                                        <p:cond delay="0"/>
                                      </p:stCondLst>
                                      <p:childTnLst>
                                        <p:animMotion origin="layout" path="M 0.68659 -0.01945 L 0.52904 0.50069 " pathEditMode="relative" rAng="0" ptsTypes="AA">
                                          <p:cBhvr>
                                            <p:cTn id="62" dur="2000" fill="hold"/>
                                            <p:tgtEl>
                                              <p:spTgt spid="11"/>
                                            </p:tgtEl>
                                            <p:attrNameLst>
                                              <p:attrName>ppt_x</p:attrName>
                                              <p:attrName>ppt_y</p:attrName>
                                            </p:attrNameLst>
                                          </p:cBhvr>
                                          <p:rCtr x="-7878" y="25995"/>
                                        </p:animMotion>
                                      </p:childTnLst>
                                    </p:cTn>
                                  </p:par>
                                  <p:par>
                                    <p:cTn id="63" presetID="6" presetClass="emph" presetSubtype="0" fill="hold" nodeType="withEffect">
                                      <p:stCondLst>
                                        <p:cond delay="0"/>
                                      </p:stCondLst>
                                      <p:childTnLst>
                                        <p:animScale>
                                          <p:cBhvr>
                                            <p:cTn id="64" dur="2000" fill="hold"/>
                                            <p:tgtEl>
                                              <p:spTgt spid="11"/>
                                            </p:tgtEl>
                                          </p:cBhvr>
                                          <p:by x="150000" y="150000"/>
                                        </p:animScale>
                                      </p:childTnLst>
                                    </p:cTn>
                                  </p:par>
                                  <p:par>
                                    <p:cTn id="65" presetID="63" presetClass="path" presetSubtype="0" accel="50000" decel="50000" fill="hold" nodeType="withEffect">
                                      <p:stCondLst>
                                        <p:cond delay="0"/>
                                      </p:stCondLst>
                                      <p:childTnLst>
                                        <p:animMotion origin="layout" path="M 0.68764 -0.01689 L 1.18672 -0.01689 " pathEditMode="relative" rAng="0" ptsTypes="AA">
                                          <p:cBhvr>
                                            <p:cTn id="66" dur="2000" fill="hold"/>
                                            <p:tgtEl>
                                              <p:spTgt spid="2050"/>
                                            </p:tgtEl>
                                            <p:attrNameLst>
                                              <p:attrName>ppt_x</p:attrName>
                                              <p:attrName>ppt_y</p:attrName>
                                            </p:attrNameLst>
                                          </p:cBhvr>
                                          <p:rCtr x="24948" y="0"/>
                                        </p:animMotion>
                                      </p:childTnLst>
                                    </p:cTn>
                                  </p:par>
                                  <p:par>
                                    <p:cTn id="67" presetID="1" presetClass="exit" presetSubtype="0" fill="hold" grpId="1" nodeType="withEffect">
                                      <p:stCondLst>
                                        <p:cond delay="0"/>
                                      </p:stCondLst>
                                      <p:childTnLst>
                                        <p:set>
                                          <p:cBhvr>
                                            <p:cTn id="68" dur="1" fill="hold">
                                              <p:stCondLst>
                                                <p:cond delay="0"/>
                                              </p:stCondLst>
                                            </p:cTn>
                                            <p:tgtEl>
                                              <p:spTgt spid="25"/>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6"/>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audio>
                  <p:cMediaNode vol="80000">
                    <p:cTn id="73" fill="hold" display="0">
                      <p:stCondLst>
                        <p:cond delay="indefinite"/>
                      </p:stCondLst>
                      <p:endCondLst>
                        <p:cond evt="onStopAudio" delay="0">
                          <p:tgtEl>
                            <p:sldTgt/>
                          </p:tgtEl>
                        </p:cond>
                      </p:endCondLst>
                    </p:cTn>
                    <p:tgtEl>
                      <p:spTgt spid="5"/>
                    </p:tgtEl>
                  </p:cMediaNode>
                </p:audio>
                <p:audio>
                  <p:cMediaNode vol="80000">
                    <p:cTn id="74" fill="hold" display="0">
                      <p:stCondLst>
                        <p:cond delay="indefinite"/>
                      </p:stCondLst>
                      <p:endCondLst>
                        <p:cond evt="onStopAudio" delay="0">
                          <p:tgtEl>
                            <p:sldTgt/>
                          </p:tgtEl>
                        </p:cond>
                      </p:endCondLst>
                    </p:cTn>
                    <p:tgtEl>
                      <p:spTgt spid="7"/>
                    </p:tgtEl>
                  </p:cMediaNode>
                </p:audio>
                <p:audio>
                  <p:cMediaNode vol="100000">
                    <p:cTn id="75" fill="hold" display="0">
                      <p:stCondLst>
                        <p:cond delay="indefinite"/>
                      </p:stCondLst>
                      <p:endCondLst>
                        <p:cond evt="onStopAudio" delay="0">
                          <p:tgtEl>
                            <p:sldTgt/>
                          </p:tgtEl>
                        </p:cond>
                      </p:endCondLst>
                    </p:cTn>
                    <p:tgtEl>
                      <p:spTgt spid="8"/>
                    </p:tgtEl>
                  </p:cMediaNode>
                </p:audio>
                <p:audio>
                  <p:cMediaNode vol="80000">
                    <p:cTn id="76" fill="hold" display="0">
                      <p:stCondLst>
                        <p:cond delay="indefinite"/>
                      </p:stCondLst>
                      <p:endCondLst>
                        <p:cond evt="onStopAudio" delay="0">
                          <p:tgtEl>
                            <p:sldTgt/>
                          </p:tgtEl>
                        </p:cond>
                      </p:endCondLst>
                    </p:cTn>
                    <p:tgtEl>
                      <p:spTgt spid="10"/>
                    </p:tgtEl>
                  </p:cMediaNode>
                </p:audio>
                <p:audio>
                  <p:cMediaNode vol="80000">
                    <p:cTn id="77" fill="hold" display="0">
                      <p:stCondLst>
                        <p:cond delay="indefinite"/>
                      </p:stCondLst>
                      <p:endCondLst>
                        <p:cond evt="onStopAudio" delay="0">
                          <p:tgtEl>
                            <p:sldTgt/>
                          </p:tgtEl>
                        </p:cond>
                      </p:endCondLst>
                    </p:cTn>
                    <p:tgtEl>
                      <p:spTgt spid="13"/>
                    </p:tgtEl>
                  </p:cMediaNode>
                </p:audio>
                <p:audio>
                  <p:cMediaNode vol="80000">
                    <p:cTn id="78" fill="hold" display="0">
                      <p:stCondLst>
                        <p:cond delay="indefinite"/>
                      </p:stCondLst>
                      <p:endCondLst>
                        <p:cond evt="onStopAudio" delay="0">
                          <p:tgtEl>
                            <p:sldTgt/>
                          </p:tgtEl>
                        </p:cond>
                      </p:endCondLst>
                    </p:cTn>
                    <p:tgtEl>
                      <p:spTgt spid="30"/>
                    </p:tgtEl>
                  </p:cMediaNode>
                </p:audio>
                <p:audio>
                  <p:cMediaNode vol="80000">
                    <p:cTn id="79" fill="hold" display="0">
                      <p:stCondLst>
                        <p:cond delay="indefinite"/>
                      </p:stCondLst>
                      <p:endCondLst>
                        <p:cond evt="onStopAudio" delay="0">
                          <p:tgtEl>
                            <p:sldTgt/>
                          </p:tgtEl>
                        </p:cond>
                      </p:endCondLst>
                    </p:cTn>
                    <p:tgtEl>
                      <p:spTgt spid="32"/>
                    </p:tgtEl>
                  </p:cMediaNode>
                </p:audio>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withEffect">
                                      <p:stCondLst>
                                        <p:cond delay="0"/>
                                      </p:stCondLst>
                                      <p:childTnLst>
                                        <p:cmd type="call" cmd="playFrom(0.0)">
                                          <p:cBhvr>
                                            <p:cTn id="84" dur="810" fill="hold"/>
                                            <p:tgtEl>
                                              <p:spTgt spid="30"/>
                                            </p:tgtEl>
                                          </p:cBhvr>
                                        </p:cmd>
                                      </p:childTnLst>
                                    </p:cTn>
                                  </p:par>
                                  <p:par>
                                    <p:cTn id="85" presetID="1" presetClass="mediacall" presetSubtype="0" fill="hold" nodeType="withEffect">
                                      <p:stCondLst>
                                        <p:cond delay="750"/>
                                      </p:stCondLst>
                                      <p:childTnLst>
                                        <p:cmd type="call" cmd="playFrom(0.0)">
                                          <p:cBhvr>
                                            <p:cTn id="86" dur="1927" fill="hold"/>
                                            <p:tgtEl>
                                              <p:spTgt spid="32"/>
                                            </p:tgtEl>
                                          </p:cBhvr>
                                        </p:cmd>
                                      </p:childTnLst>
                                    </p:cTn>
                                  </p:par>
                                  <p:par>
                                    <p:cTn id="87" presetID="1" presetClass="entr" presetSubtype="0" fill="hold" nodeType="withEffect">
                                      <p:stCondLst>
                                        <p:cond delay="0"/>
                                      </p:stCondLst>
                                      <p:childTnLst>
                                        <p:set>
                                          <p:cBhvr>
                                            <p:cTn id="88" dur="1" fill="hold">
                                              <p:stCondLst>
                                                <p:cond delay="0"/>
                                              </p:stCondLst>
                                            </p:cTn>
                                            <p:tgtEl>
                                              <p:spTgt spid="4"/>
                                            </p:tgtEl>
                                            <p:attrNameLst>
                                              <p:attrName>style.visibility</p:attrName>
                                            </p:attrNameLst>
                                          </p:cBhvr>
                                          <p:to>
                                            <p:strVal val="visible"/>
                                          </p:to>
                                        </p:set>
                                      </p:childTnLst>
                                    </p:cTn>
                                  </p:par>
                                  <p:par>
                                    <p:cTn id="89" presetID="35" presetClass="emph" presetSubtype="0" repeatCount="indefinite" fill="hold" nodeType="withEffect">
                                      <p:stCondLst>
                                        <p:cond delay="0"/>
                                      </p:stCondLst>
                                      <p:childTnLst>
                                        <p:anim calcmode="discrete" valueType="str">
                                          <p:cBhvr>
                                            <p:cTn id="90" dur="500" fill="hold"/>
                                            <p:tgtEl>
                                              <p:spTgt spid="4"/>
                                            </p:tgtEl>
                                            <p:attrNameLst>
                                              <p:attrName>style.visibility</p:attrName>
                                            </p:attrNameLst>
                                          </p:cBhvr>
                                          <p:tavLst>
                                            <p:tav tm="0">
                                              <p:val>
                                                <p:strVal val="hidden"/>
                                              </p:val>
                                            </p:tav>
                                            <p:tav tm="50000">
                                              <p:val>
                                                <p:strVal val="visible"/>
                                              </p:val>
                                            </p:tav>
                                          </p:tavLst>
                                        </p:anim>
                                      </p:childTnLst>
                                    </p:cTn>
                                  </p:par>
                                  <p:par>
                                    <p:cTn id="91" presetID="1" presetClass="exit" presetSubtype="0" fill="hold" nodeType="withEffect">
                                      <p:stCondLst>
                                        <p:cond delay="2500"/>
                                      </p:stCondLst>
                                      <p:childTnLst>
                                        <p:set>
                                          <p:cBhvr>
                                            <p:cTn id="92"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93" fill="hold" display="0">
                      <p:stCondLst>
                        <p:cond delay="indefinite"/>
                      </p:stCondLst>
                      <p:endCondLst>
                        <p:cond evt="onStopAudio" delay="0">
                          <p:tgtEl>
                            <p:sldTgt/>
                          </p:tgtEl>
                        </p:cond>
                      </p:endCondLst>
                    </p:cTn>
                    <p:tgtEl>
                      <p:spTgt spid="33"/>
                    </p:tgtEl>
                  </p:cMediaNode>
                </p:audio>
                <p:audio>
                  <p:cMediaNode vol="80000">
                    <p:cTn id="94" fill="hold" display="0">
                      <p:stCondLst>
                        <p:cond delay="indefinite"/>
                      </p:stCondLst>
                      <p:endCondLst>
                        <p:cond evt="onStopAudio" delay="0">
                          <p:tgtEl>
                            <p:sldTgt/>
                          </p:tgtEl>
                        </p:cond>
                      </p:endCondLst>
                    </p:cTn>
                    <p:tgtEl>
                      <p:spTgt spid="34"/>
                    </p:tgtEl>
                  </p:cMediaNode>
                </p:audio>
                <p:seq concurrent="1" nextAc="seek">
                  <p:cTn id="95" restart="whenNotActive" fill="hold" evtFilter="cancelBubble" nodeType="interactiveSeq">
                    <p:stCondLst>
                      <p:cond evt="onClick" delay="0">
                        <p:tgtEl>
                          <p:spTgt spid="26"/>
                        </p:tgtEl>
                      </p:cond>
                    </p:stCondLst>
                    <p:endSync evt="end" delay="0">
                      <p:rtn val="all"/>
                    </p:endSync>
                    <p:childTnLst>
                      <p:par>
                        <p:cTn id="96" fill="hold">
                          <p:stCondLst>
                            <p:cond delay="0"/>
                          </p:stCondLst>
                          <p:childTnLst>
                            <p:par>
                              <p:cTn id="97" fill="hold">
                                <p:stCondLst>
                                  <p:cond delay="0"/>
                                </p:stCondLst>
                                <p:childTnLst>
                                  <p:par>
                                    <p:cTn id="98" presetID="1" presetClass="mediacall" presetSubtype="0" fill="hold" nodeType="withEffect">
                                      <p:stCondLst>
                                        <p:cond delay="0"/>
                                      </p:stCondLst>
                                      <p:childTnLst>
                                        <p:cmd type="call" cmd="playFrom(0.0)">
                                          <p:cBhvr>
                                            <p:cTn id="99" dur="810" fill="hold"/>
                                            <p:tgtEl>
                                              <p:spTgt spid="33"/>
                                            </p:tgtEl>
                                          </p:cBhvr>
                                        </p:cmd>
                                      </p:childTnLst>
                                    </p:cTn>
                                  </p:par>
                                  <p:par>
                                    <p:cTn id="100" presetID="1" presetClass="mediacall" presetSubtype="0" fill="hold" nodeType="withEffect">
                                      <p:stCondLst>
                                        <p:cond delay="750"/>
                                      </p:stCondLst>
                                      <p:childTnLst>
                                        <p:cmd type="call" cmd="playFrom(0.0)">
                                          <p:cBhvr>
                                            <p:cTn id="101" dur="1927" fill="hold"/>
                                            <p:tgtEl>
                                              <p:spTgt spid="34"/>
                                            </p:tgtEl>
                                          </p:cBhvr>
                                        </p:cmd>
                                      </p:childTnLst>
                                    </p:cTn>
                                  </p:par>
                                  <p:par>
                                    <p:cTn id="102" presetID="1" presetClass="entr" presetSubtype="0" fill="hold" nodeType="withEffect">
                                      <p:stCondLst>
                                        <p:cond delay="0"/>
                                      </p:stCondLst>
                                      <p:childTnLst>
                                        <p:set>
                                          <p:cBhvr>
                                            <p:cTn id="103" dur="1" fill="hold">
                                              <p:stCondLst>
                                                <p:cond delay="0"/>
                                              </p:stCondLst>
                                            </p:cTn>
                                            <p:tgtEl>
                                              <p:spTgt spid="4"/>
                                            </p:tgtEl>
                                            <p:attrNameLst>
                                              <p:attrName>style.visibility</p:attrName>
                                            </p:attrNameLst>
                                          </p:cBhvr>
                                          <p:to>
                                            <p:strVal val="visible"/>
                                          </p:to>
                                        </p:set>
                                      </p:childTnLst>
                                    </p:cTn>
                                  </p:par>
                                  <p:par>
                                    <p:cTn id="104" presetID="35" presetClass="emph" presetSubtype="0" repeatCount="indefinite" fill="hold" nodeType="withEffect">
                                      <p:stCondLst>
                                        <p:cond delay="0"/>
                                      </p:stCondLst>
                                      <p:childTnLst>
                                        <p:anim calcmode="discrete" valueType="str">
                                          <p:cBhvr>
                                            <p:cTn id="105" dur="500" fill="hold"/>
                                            <p:tgtEl>
                                              <p:spTgt spid="4"/>
                                            </p:tgtEl>
                                            <p:attrNameLst>
                                              <p:attrName>style.visibility</p:attrName>
                                            </p:attrNameLst>
                                          </p:cBhvr>
                                          <p:tavLst>
                                            <p:tav tm="0">
                                              <p:val>
                                                <p:strVal val="hidden"/>
                                              </p:val>
                                            </p:tav>
                                            <p:tav tm="50000">
                                              <p:val>
                                                <p:strVal val="visible"/>
                                              </p:val>
                                            </p:tav>
                                          </p:tavLst>
                                        </p:anim>
                                      </p:childTnLst>
                                    </p:cTn>
                                  </p:par>
                                  <p:par>
                                    <p:cTn id="106" presetID="1" presetClass="exit" presetSubtype="0" fill="hold" nodeType="withEffect">
                                      <p:stCondLst>
                                        <p:cond delay="2500"/>
                                      </p:stCondLst>
                                      <p:childTnLst>
                                        <p:set>
                                          <p:cBhvr>
                                            <p:cTn id="107"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3" grpId="0" animBg="1"/>
          <p:bldP spid="25" grpId="0" animBg="1"/>
          <p:bldP spid="25" grpId="1" animBg="1"/>
          <p:bldP spid="26" grpId="0" animBg="1"/>
          <p:bldP spid="26" grpId="1" animBg="1"/>
          <p:bldP spid="27" grpId="0" animBg="1"/>
          <p:bldP spid="2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95833E-6 1.48148E-6 L 0.68659 -0.01945 " pathEditMode="relative" rAng="0" ptsTypes="AA">
                                          <p:cBhvr>
                                            <p:cTn id="6" dur="2750" fill="hold"/>
                                            <p:tgtEl>
                                              <p:spTgt spid="11"/>
                                            </p:tgtEl>
                                            <p:attrNameLst>
                                              <p:attrName>ppt_x</p:attrName>
                                              <p:attrName>ppt_y</p:attrName>
                                            </p:attrNameLst>
                                          </p:cBhvr>
                                          <p:rCtr x="34323" y="-972"/>
                                        </p:animMotion>
                                      </p:childTnLst>
                                    </p:cTn>
                                  </p:par>
                                  <p:par>
                                    <p:cTn id="7" presetID="63" presetClass="path" presetSubtype="0" accel="50000" decel="50000" fill="hold" nodeType="withEffect">
                                      <p:stCondLst>
                                        <p:cond delay="0"/>
                                      </p:stCondLst>
                                      <p:childTnLst>
                                        <p:animMotion origin="layout" path="M -4.79167E-6 -3.7037E-6 L 0.68764 -0.01689 " pathEditMode="relative" rAng="0" ptsTypes="AA">
                                          <p:cBhvr>
                                            <p:cTn id="8" dur="2750" fill="hold"/>
                                            <p:tgtEl>
                                              <p:spTgt spid="2050"/>
                                            </p:tgtEl>
                                            <p:attrNameLst>
                                              <p:attrName>ppt_x</p:attrName>
                                              <p:attrName>ppt_y</p:attrName>
                                            </p:attrNameLst>
                                          </p:cBhvr>
                                          <p:rCtr x="34375" y="-856"/>
                                        </p:animMotion>
                                      </p:childTnLst>
                                    </p:cTn>
                                  </p:par>
                                  <p:par>
                                    <p:cTn id="9" presetID="22" presetClass="exit" presetSubtype="2" fill="hold" nodeType="withEffect">
                                      <p:stCondLst>
                                        <p:cond delay="0"/>
                                      </p:stCondLst>
                                      <p:childTnLst>
                                        <p:animEffect transition="out" filter="wipe(right)">
                                          <p:cBhvr>
                                            <p:cTn id="10" dur="1000"/>
                                            <p:tgtEl>
                                              <p:spTgt spid="12"/>
                                            </p:tgtEl>
                                          </p:cBhvr>
                                        </p:animEffect>
                                        <p:set>
                                          <p:cBhvr>
                                            <p:cTn id="11" dur="1" fill="hold">
                                              <p:stCondLst>
                                                <p:cond delay="999"/>
                                              </p:stCondLst>
                                            </p:cTn>
                                            <p:tgtEl>
                                              <p:spTgt spid="12"/>
                                            </p:tgtEl>
                                            <p:attrNameLst>
                                              <p:attrName>style.visibility</p:attrName>
                                            </p:attrNameLst>
                                          </p:cBhvr>
                                          <p:to>
                                            <p:strVal val="hidden"/>
                                          </p:to>
                                        </p:set>
                                      </p:childTnLst>
                                    </p:cTn>
                                  </p:par>
                                  <p:par>
                                    <p:cTn id="12" presetID="22" presetClass="exit" presetSubtype="8" fill="hold" nodeType="withEffect">
                                      <p:stCondLst>
                                        <p:cond delay="0"/>
                                      </p:stCondLst>
                                      <p:childTnLst>
                                        <p:animEffect transition="out" filter="wipe(left)">
                                          <p:cBhvr>
                                            <p:cTn id="13" dur="1000"/>
                                            <p:tgtEl>
                                              <p:spTgt spid="9"/>
                                            </p:tgtEl>
                                          </p:cBhvr>
                                        </p:animEffect>
                                        <p:set>
                                          <p:cBhvr>
                                            <p:cTn id="14" dur="1" fill="hold">
                                              <p:stCondLst>
                                                <p:cond delay="999"/>
                                              </p:stCondLst>
                                            </p:cTn>
                                            <p:tgtEl>
                                              <p:spTgt spid="9"/>
                                            </p:tgtEl>
                                            <p:attrNameLst>
                                              <p:attrName>style.visibility</p:attrName>
                                            </p:attrNameLst>
                                          </p:cBhvr>
                                          <p:to>
                                            <p:strVal val="hidden"/>
                                          </p:to>
                                        </p:se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2" presetClass="entr" presetSubtype="4" fill="hold" grpId="0" nodeType="withEffect">
                                      <p:stCondLst>
                                        <p:cond delay="50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1000" fill="hold"/>
                                            <p:tgtEl>
                                              <p:spTgt spid="25"/>
                                            </p:tgtEl>
                                            <p:attrNameLst>
                                              <p:attrName>ppt_x</p:attrName>
                                            </p:attrNameLst>
                                          </p:cBhvr>
                                          <p:tavLst>
                                            <p:tav tm="0">
                                              <p:val>
                                                <p:strVal val="#ppt_x"/>
                                              </p:val>
                                            </p:tav>
                                            <p:tav tm="100000">
                                              <p:val>
                                                <p:strVal val="#ppt_x"/>
                                              </p:val>
                                            </p:tav>
                                          </p:tavLst>
                                        </p:anim>
                                        <p:anim calcmode="lin" valueType="num">
                                          <p:cBhvr additive="base">
                                            <p:cTn id="25" dur="1000" fill="hold"/>
                                            <p:tgtEl>
                                              <p:spTgt spid="2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50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1000" fill="hold"/>
                                            <p:tgtEl>
                                              <p:spTgt spid="26"/>
                                            </p:tgtEl>
                                            <p:attrNameLst>
                                              <p:attrName>ppt_x</p:attrName>
                                            </p:attrNameLst>
                                          </p:cBhvr>
                                          <p:tavLst>
                                            <p:tav tm="0">
                                              <p:val>
                                                <p:strVal val="#ppt_x"/>
                                              </p:val>
                                            </p:tav>
                                            <p:tav tm="100000">
                                              <p:val>
                                                <p:strVal val="#ppt_x"/>
                                              </p:val>
                                            </p:tav>
                                          </p:tavLst>
                                        </p:anim>
                                        <p:anim calcmode="lin" valueType="num">
                                          <p:cBhvr additive="base">
                                            <p:cTn id="29" dur="1000" fill="hold"/>
                                            <p:tgtEl>
                                              <p:spTgt spid="26"/>
                                            </p:tgtEl>
                                            <p:attrNameLst>
                                              <p:attrName>ppt_y</p:attrName>
                                            </p:attrNameLst>
                                          </p:cBhvr>
                                          <p:tavLst>
                                            <p:tav tm="0">
                                              <p:val>
                                                <p:strVal val="1+#ppt_h/2"/>
                                              </p:val>
                                            </p:tav>
                                            <p:tav tm="100000">
                                              <p:val>
                                                <p:strVal val="#ppt_y"/>
                                              </p:val>
                                            </p:tav>
                                          </p:tavLst>
                                        </p:anim>
                                      </p:childTnLst>
                                    </p:cTn>
                                  </p:par>
                                  <p:par>
                                    <p:cTn id="30" presetID="1" presetClass="entr" presetSubtype="0"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childTnLst>
                                    </p:cTn>
                                  </p:par>
                                  <p:par>
                                    <p:cTn id="32" presetID="35" presetClass="emph" presetSubtype="0" repeatCount="indefinite" fill="hold" nodeType="withEffect">
                                      <p:stCondLst>
                                        <p:cond delay="500"/>
                                      </p:stCondLst>
                                      <p:childTnLst>
                                        <p:anim calcmode="discrete" valueType="str">
                                          <p:cBhvr>
                                            <p:cTn id="33" dur="500" fill="hold"/>
                                            <p:tgtEl>
                                              <p:spTgt spid="4"/>
                                            </p:tgtEl>
                                            <p:attrNameLst>
                                              <p:attrName>style.visibility</p:attrName>
                                            </p:attrNameLst>
                                          </p:cBhvr>
                                          <p:tavLst>
                                            <p:tav tm="0">
                                              <p:val>
                                                <p:strVal val="hidden"/>
                                              </p:val>
                                            </p:tav>
                                            <p:tav tm="50000">
                                              <p:val>
                                                <p:strVal val="visible"/>
                                              </p:val>
                                            </p:tav>
                                          </p:tavLst>
                                        </p:anim>
                                      </p:childTnLst>
                                    </p:cTn>
                                  </p:par>
                                  <p:par>
                                    <p:cTn id="34" presetID="1" presetClass="exit" presetSubtype="0" fill="hold" nodeType="withEffect">
                                      <p:stCondLst>
                                        <p:cond delay="1500"/>
                                      </p:stCondLst>
                                      <p:childTnLst>
                                        <p:set>
                                          <p:cBhvr>
                                            <p:cTn id="35" dur="1" fill="hold">
                                              <p:stCondLst>
                                                <p:cond delay="0"/>
                                              </p:stCondLst>
                                            </p:cTn>
                                            <p:tgtEl>
                                              <p:spTgt spid="4"/>
                                            </p:tgtEl>
                                            <p:attrNameLst>
                                              <p:attrName>style.visibility</p:attrName>
                                            </p:attrNameLst>
                                          </p:cBhvr>
                                          <p:to>
                                            <p:strVal val="hidden"/>
                                          </p:to>
                                        </p:set>
                                      </p:childTnLst>
                                    </p:cTn>
                                  </p:par>
                                  <p:par>
                                    <p:cTn id="36" presetID="1" presetClass="mediacall" presetSubtype="0" fill="hold" nodeType="withEffect">
                                      <p:stCondLst>
                                        <p:cond delay="500"/>
                                      </p:stCondLst>
                                      <p:childTnLst>
                                        <p:cmd type="call" cmd="playFrom(0.0)">
                                          <p:cBhvr>
                                            <p:cTn id="37" dur="1367" fill="hold"/>
                                            <p:tgtEl>
                                              <p:spTgt spid="7"/>
                                            </p:tgtEl>
                                          </p:cBhvr>
                                        </p:cmd>
                                      </p:childTnLst>
                                    </p:cTn>
                                  </p:par>
                                  <p:par>
                                    <p:cTn id="38" presetID="22" presetClass="entr" presetSubtype="8" fill="hold" grpId="0" nodeType="withEffect">
                                      <p:stCondLst>
                                        <p:cond delay="50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20000"/>
                                            <p:tgtEl>
                                              <p:spTgt spid="27"/>
                                            </p:tgtEl>
                                          </p:cBhvr>
                                        </p:animEffect>
                                      </p:childTnLst>
                                      <p:subTnLst>
                                        <p:audio>
                                          <p:cMediaNode>
                                            <p:cTn display="0" masterRel="sameClick">
                                              <p:stCondLst>
                                                <p:cond evt="begin" delay="0">
                                                  <p:tn val="38"/>
                                                </p:cond>
                                              </p:stCondLst>
                                              <p:endCondLst>
                                                <p:cond evt="onStopAudio" delay="0">
                                                  <p:tgtEl>
                                                    <p:sldTgt/>
                                                  </p:tgtEl>
                                                </p:cond>
                                              </p:endCondLst>
                                            </p:cTn>
                                            <p:tgtEl>
                                              <p:sndTgt r:embed="rId4" name="Đồng hồ đếm ngược 1 phút.wav"/>
                                            </p:tgtEl>
                                          </p:cMediaNode>
                                        </p:audio>
                                      </p:sub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20500"/>
                                </p:stCondLst>
                                <p:childTnLst>
                                  <p:par>
                                    <p:cTn id="44" presetID="1" presetClass="entr" presetSubtype="0"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par>
                                    <p:cTn id="46" presetID="1"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childTnLst>
                                    </p:cTn>
                                  </p:par>
                                  <p:par>
                                    <p:cTn id="48" presetID="35" presetClass="emph" presetSubtype="0" repeatCount="indefinite" fill="hold" nodeType="withEffect">
                                      <p:stCondLst>
                                        <p:cond delay="0"/>
                                      </p:stCondLst>
                                      <p:childTnLst>
                                        <p:anim calcmode="discrete" valueType="str">
                                          <p:cBhvr>
                                            <p:cTn id="49" dur="500" fill="hold"/>
                                            <p:tgtEl>
                                              <p:spTgt spid="4"/>
                                            </p:tgtEl>
                                            <p:attrNameLst>
                                              <p:attrName>style.visibility</p:attrName>
                                            </p:attrNameLst>
                                          </p:cBhvr>
                                          <p:tavLst>
                                            <p:tav tm="0">
                                              <p:val>
                                                <p:strVal val="hidden"/>
                                              </p:val>
                                            </p:tav>
                                            <p:tav tm="50000">
                                              <p:val>
                                                <p:strVal val="visible"/>
                                              </p:val>
                                            </p:tav>
                                          </p:tavLst>
                                        </p:anim>
                                      </p:childTnLst>
                                    </p:cTn>
                                  </p:par>
                                  <p:par>
                                    <p:cTn id="50" presetID="1" presetClass="exit" presetSubtype="0" fill="hold" nodeType="withEffect">
                                      <p:stCondLst>
                                        <p:cond delay="2500"/>
                                      </p:stCondLst>
                                      <p:childTnLst>
                                        <p:set>
                                          <p:cBhvr>
                                            <p:cTn id="51" dur="1" fill="hold">
                                              <p:stCondLst>
                                                <p:cond delay="249"/>
                                              </p:stCondLst>
                                            </p:cTn>
                                            <p:tgtEl>
                                              <p:spTgt spid="4"/>
                                            </p:tgtEl>
                                            <p:attrNameLst>
                                              <p:attrName>style.visibility</p:attrName>
                                            </p:attrNameLst>
                                          </p:cBhvr>
                                          <p:to>
                                            <p:strVal val="hidden"/>
                                          </p:to>
                                        </p:set>
                                      </p:childTnLst>
                                    </p:cTn>
                                  </p:par>
                                  <p:par>
                                    <p:cTn id="52" presetID="1" presetClass="mediacall" presetSubtype="0" fill="hold" nodeType="withEffect">
                                      <p:stCondLst>
                                        <p:cond delay="0"/>
                                      </p:stCondLst>
                                      <p:childTnLst>
                                        <p:cmd type="call" cmd="playFrom(0.0)">
                                          <p:cBhvr>
                                            <p:cTn id="53" dur="810" fill="hold"/>
                                            <p:tgtEl>
                                              <p:spTgt spid="10"/>
                                            </p:tgtEl>
                                          </p:cBhvr>
                                        </p:cmd>
                                      </p:childTnLst>
                                    </p:cTn>
                                  </p:par>
                                  <p:par>
                                    <p:cTn id="54" presetID="1" presetClass="mediacall" presetSubtype="0" fill="hold" nodeType="withEffect">
                                      <p:stCondLst>
                                        <p:cond delay="750"/>
                                      </p:stCondLst>
                                      <p:childTnLst>
                                        <p:cmd type="call" cmd="playFrom(0.0)">
                                          <p:cBhvr>
                                            <p:cTn id="55" dur="192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withEffect">
                                      <p:stCondLst>
                                        <p:cond delay="0"/>
                                      </p:stCondLst>
                                      <p:childTnLst>
                                        <p:cmd type="call" cmd="playFrom(0.0)">
                                          <p:cBhvr>
                                            <p:cTn id="60" dur="1176" fill="hold"/>
                                            <p:tgtEl>
                                              <p:spTgt spid="8"/>
                                            </p:tgtEl>
                                          </p:cBhvr>
                                        </p:cmd>
                                      </p:childTnLst>
                                    </p:cTn>
                                  </p:par>
                                  <p:par>
                                    <p:cTn id="61" presetID="42" presetClass="path" presetSubtype="0" accel="50000" decel="50000" fill="hold" nodeType="withEffect">
                                      <p:stCondLst>
                                        <p:cond delay="0"/>
                                      </p:stCondLst>
                                      <p:childTnLst>
                                        <p:animMotion origin="layout" path="M 0.68659 -0.01945 L 0.52904 0.50069 " pathEditMode="relative" rAng="0" ptsTypes="AA">
                                          <p:cBhvr>
                                            <p:cTn id="62" dur="2000" fill="hold"/>
                                            <p:tgtEl>
                                              <p:spTgt spid="11"/>
                                            </p:tgtEl>
                                            <p:attrNameLst>
                                              <p:attrName>ppt_x</p:attrName>
                                              <p:attrName>ppt_y</p:attrName>
                                            </p:attrNameLst>
                                          </p:cBhvr>
                                          <p:rCtr x="-7878" y="25995"/>
                                        </p:animMotion>
                                      </p:childTnLst>
                                    </p:cTn>
                                  </p:par>
                                  <p:par>
                                    <p:cTn id="63" presetID="6" presetClass="emph" presetSubtype="0" fill="hold" nodeType="withEffect">
                                      <p:stCondLst>
                                        <p:cond delay="0"/>
                                      </p:stCondLst>
                                      <p:childTnLst>
                                        <p:animScale>
                                          <p:cBhvr>
                                            <p:cTn id="64" dur="2000" fill="hold"/>
                                            <p:tgtEl>
                                              <p:spTgt spid="11"/>
                                            </p:tgtEl>
                                          </p:cBhvr>
                                          <p:by x="150000" y="150000"/>
                                        </p:animScale>
                                      </p:childTnLst>
                                    </p:cTn>
                                  </p:par>
                                  <p:par>
                                    <p:cTn id="65" presetID="63" presetClass="path" presetSubtype="0" accel="50000" decel="50000" fill="hold" nodeType="withEffect">
                                      <p:stCondLst>
                                        <p:cond delay="0"/>
                                      </p:stCondLst>
                                      <p:childTnLst>
                                        <p:animMotion origin="layout" path="M 0.68764 -0.01689 L 1.18672 -0.01689 " pathEditMode="relative" rAng="0" ptsTypes="AA">
                                          <p:cBhvr>
                                            <p:cTn id="66" dur="2000" fill="hold"/>
                                            <p:tgtEl>
                                              <p:spTgt spid="2050"/>
                                            </p:tgtEl>
                                            <p:attrNameLst>
                                              <p:attrName>ppt_x</p:attrName>
                                              <p:attrName>ppt_y</p:attrName>
                                            </p:attrNameLst>
                                          </p:cBhvr>
                                          <p:rCtr x="24948" y="0"/>
                                        </p:animMotion>
                                      </p:childTnLst>
                                    </p:cTn>
                                  </p:par>
                                  <p:par>
                                    <p:cTn id="67" presetID="1" presetClass="exit" presetSubtype="0" fill="hold" grpId="1" nodeType="withEffect">
                                      <p:stCondLst>
                                        <p:cond delay="0"/>
                                      </p:stCondLst>
                                      <p:childTnLst>
                                        <p:set>
                                          <p:cBhvr>
                                            <p:cTn id="68" dur="1" fill="hold">
                                              <p:stCondLst>
                                                <p:cond delay="0"/>
                                              </p:stCondLst>
                                            </p:cTn>
                                            <p:tgtEl>
                                              <p:spTgt spid="25"/>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6"/>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audio>
                  <p:cMediaNode vol="80000">
                    <p:cTn id="73" fill="hold" display="0">
                      <p:stCondLst>
                        <p:cond delay="indefinite"/>
                      </p:stCondLst>
                      <p:endCondLst>
                        <p:cond evt="onStopAudio" delay="0">
                          <p:tgtEl>
                            <p:sldTgt/>
                          </p:tgtEl>
                        </p:cond>
                      </p:endCondLst>
                    </p:cTn>
                    <p:tgtEl>
                      <p:spTgt spid="5"/>
                    </p:tgtEl>
                  </p:cMediaNode>
                </p:audio>
                <p:audio>
                  <p:cMediaNode vol="80000">
                    <p:cTn id="74" fill="hold" display="0">
                      <p:stCondLst>
                        <p:cond delay="indefinite"/>
                      </p:stCondLst>
                      <p:endCondLst>
                        <p:cond evt="onStopAudio" delay="0">
                          <p:tgtEl>
                            <p:sldTgt/>
                          </p:tgtEl>
                        </p:cond>
                      </p:endCondLst>
                    </p:cTn>
                    <p:tgtEl>
                      <p:spTgt spid="7"/>
                    </p:tgtEl>
                  </p:cMediaNode>
                </p:audio>
                <p:audio>
                  <p:cMediaNode vol="100000">
                    <p:cTn id="75" fill="hold" display="0">
                      <p:stCondLst>
                        <p:cond delay="indefinite"/>
                      </p:stCondLst>
                      <p:endCondLst>
                        <p:cond evt="onStopAudio" delay="0">
                          <p:tgtEl>
                            <p:sldTgt/>
                          </p:tgtEl>
                        </p:cond>
                      </p:endCondLst>
                    </p:cTn>
                    <p:tgtEl>
                      <p:spTgt spid="8"/>
                    </p:tgtEl>
                  </p:cMediaNode>
                </p:audio>
                <p:audio>
                  <p:cMediaNode vol="80000">
                    <p:cTn id="76" fill="hold" display="0">
                      <p:stCondLst>
                        <p:cond delay="indefinite"/>
                      </p:stCondLst>
                      <p:endCondLst>
                        <p:cond evt="onStopAudio" delay="0">
                          <p:tgtEl>
                            <p:sldTgt/>
                          </p:tgtEl>
                        </p:cond>
                      </p:endCondLst>
                    </p:cTn>
                    <p:tgtEl>
                      <p:spTgt spid="10"/>
                    </p:tgtEl>
                  </p:cMediaNode>
                </p:audio>
                <p:audio>
                  <p:cMediaNode vol="80000">
                    <p:cTn id="77" fill="hold" display="0">
                      <p:stCondLst>
                        <p:cond delay="indefinite"/>
                      </p:stCondLst>
                      <p:endCondLst>
                        <p:cond evt="onStopAudio" delay="0">
                          <p:tgtEl>
                            <p:sldTgt/>
                          </p:tgtEl>
                        </p:cond>
                      </p:endCondLst>
                    </p:cTn>
                    <p:tgtEl>
                      <p:spTgt spid="13"/>
                    </p:tgtEl>
                  </p:cMediaNode>
                </p:audio>
                <p:audio>
                  <p:cMediaNode vol="80000">
                    <p:cTn id="78" fill="hold" display="0">
                      <p:stCondLst>
                        <p:cond delay="indefinite"/>
                      </p:stCondLst>
                      <p:endCondLst>
                        <p:cond evt="onStopAudio" delay="0">
                          <p:tgtEl>
                            <p:sldTgt/>
                          </p:tgtEl>
                        </p:cond>
                      </p:endCondLst>
                    </p:cTn>
                    <p:tgtEl>
                      <p:spTgt spid="30"/>
                    </p:tgtEl>
                  </p:cMediaNode>
                </p:audio>
                <p:audio>
                  <p:cMediaNode vol="80000">
                    <p:cTn id="79" fill="hold" display="0">
                      <p:stCondLst>
                        <p:cond delay="indefinite"/>
                      </p:stCondLst>
                      <p:endCondLst>
                        <p:cond evt="onStopAudio" delay="0">
                          <p:tgtEl>
                            <p:sldTgt/>
                          </p:tgtEl>
                        </p:cond>
                      </p:endCondLst>
                    </p:cTn>
                    <p:tgtEl>
                      <p:spTgt spid="32"/>
                    </p:tgtEl>
                  </p:cMediaNode>
                </p:audio>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withEffect">
                                      <p:stCondLst>
                                        <p:cond delay="0"/>
                                      </p:stCondLst>
                                      <p:childTnLst>
                                        <p:cmd type="call" cmd="playFrom(0.0)">
                                          <p:cBhvr>
                                            <p:cTn id="84" dur="810" fill="hold"/>
                                            <p:tgtEl>
                                              <p:spTgt spid="30"/>
                                            </p:tgtEl>
                                          </p:cBhvr>
                                        </p:cmd>
                                      </p:childTnLst>
                                    </p:cTn>
                                  </p:par>
                                  <p:par>
                                    <p:cTn id="85" presetID="1" presetClass="mediacall" presetSubtype="0" fill="hold" nodeType="withEffect">
                                      <p:stCondLst>
                                        <p:cond delay="750"/>
                                      </p:stCondLst>
                                      <p:childTnLst>
                                        <p:cmd type="call" cmd="playFrom(0.0)">
                                          <p:cBhvr>
                                            <p:cTn id="86" dur="1927" fill="hold"/>
                                            <p:tgtEl>
                                              <p:spTgt spid="32"/>
                                            </p:tgtEl>
                                          </p:cBhvr>
                                        </p:cmd>
                                      </p:childTnLst>
                                    </p:cTn>
                                  </p:par>
                                  <p:par>
                                    <p:cTn id="87" presetID="1" presetClass="entr" presetSubtype="0" fill="hold" nodeType="withEffect">
                                      <p:stCondLst>
                                        <p:cond delay="0"/>
                                      </p:stCondLst>
                                      <p:childTnLst>
                                        <p:set>
                                          <p:cBhvr>
                                            <p:cTn id="88" dur="1" fill="hold">
                                              <p:stCondLst>
                                                <p:cond delay="0"/>
                                              </p:stCondLst>
                                            </p:cTn>
                                            <p:tgtEl>
                                              <p:spTgt spid="4"/>
                                            </p:tgtEl>
                                            <p:attrNameLst>
                                              <p:attrName>style.visibility</p:attrName>
                                            </p:attrNameLst>
                                          </p:cBhvr>
                                          <p:to>
                                            <p:strVal val="visible"/>
                                          </p:to>
                                        </p:set>
                                      </p:childTnLst>
                                    </p:cTn>
                                  </p:par>
                                  <p:par>
                                    <p:cTn id="89" presetID="35" presetClass="emph" presetSubtype="0" repeatCount="indefinite" fill="hold" nodeType="withEffect">
                                      <p:stCondLst>
                                        <p:cond delay="0"/>
                                      </p:stCondLst>
                                      <p:childTnLst>
                                        <p:anim calcmode="discrete" valueType="str">
                                          <p:cBhvr>
                                            <p:cTn id="90" dur="500" fill="hold"/>
                                            <p:tgtEl>
                                              <p:spTgt spid="4"/>
                                            </p:tgtEl>
                                            <p:attrNameLst>
                                              <p:attrName>style.visibility</p:attrName>
                                            </p:attrNameLst>
                                          </p:cBhvr>
                                          <p:tavLst>
                                            <p:tav tm="0">
                                              <p:val>
                                                <p:strVal val="hidden"/>
                                              </p:val>
                                            </p:tav>
                                            <p:tav tm="50000">
                                              <p:val>
                                                <p:strVal val="visible"/>
                                              </p:val>
                                            </p:tav>
                                          </p:tavLst>
                                        </p:anim>
                                      </p:childTnLst>
                                    </p:cTn>
                                  </p:par>
                                  <p:par>
                                    <p:cTn id="91" presetID="1" presetClass="exit" presetSubtype="0" fill="hold" nodeType="withEffect">
                                      <p:stCondLst>
                                        <p:cond delay="2500"/>
                                      </p:stCondLst>
                                      <p:childTnLst>
                                        <p:set>
                                          <p:cBhvr>
                                            <p:cTn id="92"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93" fill="hold" display="0">
                      <p:stCondLst>
                        <p:cond delay="indefinite"/>
                      </p:stCondLst>
                      <p:endCondLst>
                        <p:cond evt="onStopAudio" delay="0">
                          <p:tgtEl>
                            <p:sldTgt/>
                          </p:tgtEl>
                        </p:cond>
                      </p:endCondLst>
                    </p:cTn>
                    <p:tgtEl>
                      <p:spTgt spid="33"/>
                    </p:tgtEl>
                  </p:cMediaNode>
                </p:audio>
                <p:audio>
                  <p:cMediaNode vol="80000">
                    <p:cTn id="94" fill="hold" display="0">
                      <p:stCondLst>
                        <p:cond delay="indefinite"/>
                      </p:stCondLst>
                      <p:endCondLst>
                        <p:cond evt="onStopAudio" delay="0">
                          <p:tgtEl>
                            <p:sldTgt/>
                          </p:tgtEl>
                        </p:cond>
                      </p:endCondLst>
                    </p:cTn>
                    <p:tgtEl>
                      <p:spTgt spid="34"/>
                    </p:tgtEl>
                  </p:cMediaNode>
                </p:audio>
                <p:seq concurrent="1" nextAc="seek">
                  <p:cTn id="95" restart="whenNotActive" fill="hold" evtFilter="cancelBubble" nodeType="interactiveSeq">
                    <p:stCondLst>
                      <p:cond evt="onClick" delay="0">
                        <p:tgtEl>
                          <p:spTgt spid="26"/>
                        </p:tgtEl>
                      </p:cond>
                    </p:stCondLst>
                    <p:endSync evt="end" delay="0">
                      <p:rtn val="all"/>
                    </p:endSync>
                    <p:childTnLst>
                      <p:par>
                        <p:cTn id="96" fill="hold">
                          <p:stCondLst>
                            <p:cond delay="0"/>
                          </p:stCondLst>
                          <p:childTnLst>
                            <p:par>
                              <p:cTn id="97" fill="hold">
                                <p:stCondLst>
                                  <p:cond delay="0"/>
                                </p:stCondLst>
                                <p:childTnLst>
                                  <p:par>
                                    <p:cTn id="98" presetID="1" presetClass="mediacall" presetSubtype="0" fill="hold" nodeType="withEffect">
                                      <p:stCondLst>
                                        <p:cond delay="0"/>
                                      </p:stCondLst>
                                      <p:childTnLst>
                                        <p:cmd type="call" cmd="playFrom(0.0)">
                                          <p:cBhvr>
                                            <p:cTn id="99" dur="810" fill="hold"/>
                                            <p:tgtEl>
                                              <p:spTgt spid="33"/>
                                            </p:tgtEl>
                                          </p:cBhvr>
                                        </p:cmd>
                                      </p:childTnLst>
                                    </p:cTn>
                                  </p:par>
                                  <p:par>
                                    <p:cTn id="100" presetID="1" presetClass="mediacall" presetSubtype="0" fill="hold" nodeType="withEffect">
                                      <p:stCondLst>
                                        <p:cond delay="750"/>
                                      </p:stCondLst>
                                      <p:childTnLst>
                                        <p:cmd type="call" cmd="playFrom(0.0)">
                                          <p:cBhvr>
                                            <p:cTn id="101" dur="1927" fill="hold"/>
                                            <p:tgtEl>
                                              <p:spTgt spid="34"/>
                                            </p:tgtEl>
                                          </p:cBhvr>
                                        </p:cmd>
                                      </p:childTnLst>
                                    </p:cTn>
                                  </p:par>
                                  <p:par>
                                    <p:cTn id="102" presetID="1" presetClass="entr" presetSubtype="0" fill="hold" nodeType="withEffect">
                                      <p:stCondLst>
                                        <p:cond delay="0"/>
                                      </p:stCondLst>
                                      <p:childTnLst>
                                        <p:set>
                                          <p:cBhvr>
                                            <p:cTn id="103" dur="1" fill="hold">
                                              <p:stCondLst>
                                                <p:cond delay="0"/>
                                              </p:stCondLst>
                                            </p:cTn>
                                            <p:tgtEl>
                                              <p:spTgt spid="4"/>
                                            </p:tgtEl>
                                            <p:attrNameLst>
                                              <p:attrName>style.visibility</p:attrName>
                                            </p:attrNameLst>
                                          </p:cBhvr>
                                          <p:to>
                                            <p:strVal val="visible"/>
                                          </p:to>
                                        </p:set>
                                      </p:childTnLst>
                                    </p:cTn>
                                  </p:par>
                                  <p:par>
                                    <p:cTn id="104" presetID="35" presetClass="emph" presetSubtype="0" repeatCount="indefinite" fill="hold" nodeType="withEffect">
                                      <p:stCondLst>
                                        <p:cond delay="0"/>
                                      </p:stCondLst>
                                      <p:childTnLst>
                                        <p:anim calcmode="discrete" valueType="str">
                                          <p:cBhvr>
                                            <p:cTn id="105" dur="500" fill="hold"/>
                                            <p:tgtEl>
                                              <p:spTgt spid="4"/>
                                            </p:tgtEl>
                                            <p:attrNameLst>
                                              <p:attrName>style.visibility</p:attrName>
                                            </p:attrNameLst>
                                          </p:cBhvr>
                                          <p:tavLst>
                                            <p:tav tm="0">
                                              <p:val>
                                                <p:strVal val="hidden"/>
                                              </p:val>
                                            </p:tav>
                                            <p:tav tm="50000">
                                              <p:val>
                                                <p:strVal val="visible"/>
                                              </p:val>
                                            </p:tav>
                                          </p:tavLst>
                                        </p:anim>
                                      </p:childTnLst>
                                    </p:cTn>
                                  </p:par>
                                  <p:par>
                                    <p:cTn id="106" presetID="1" presetClass="exit" presetSubtype="0" fill="hold" nodeType="withEffect">
                                      <p:stCondLst>
                                        <p:cond delay="2500"/>
                                      </p:stCondLst>
                                      <p:childTnLst>
                                        <p:set>
                                          <p:cBhvr>
                                            <p:cTn id="107"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3" grpId="0" animBg="1"/>
          <p:bldP spid="25" grpId="0" animBg="1"/>
          <p:bldP spid="25" grpId="1" animBg="1"/>
          <p:bldP spid="26" grpId="0" animBg="1"/>
          <p:bldP spid="26" grpId="1" animBg="1"/>
          <p:bldP spid="27" grpId="0" animBg="1"/>
          <p:bldP spid="29"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cabinet, kitchen, indoor, microwave&#10;&#10;Description automatically generated">
            <a:extLst>
              <a:ext uri="{FF2B5EF4-FFF2-40B4-BE49-F238E27FC236}">
                <a16:creationId xmlns:a16="http://schemas.microsoft.com/office/drawing/2014/main" id="{6961B97C-2CFC-4FAD-B997-202C11F38A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431280"/>
          </a:xfrm>
          <a:prstGeom prst="rect">
            <a:avLst/>
          </a:prstGeom>
        </p:spPr>
      </p:pic>
      <p:pic>
        <p:nvPicPr>
          <p:cNvPr id="9" name="Picture 8">
            <a:extLst>
              <a:ext uri="{FF2B5EF4-FFF2-40B4-BE49-F238E27FC236}">
                <a16:creationId xmlns:a16="http://schemas.microsoft.com/office/drawing/2014/main" id="{6F022EDD-4789-4168-9FAD-1040162DAE8F}"/>
              </a:ext>
            </a:extLst>
          </p:cNvPr>
          <p:cNvPicPr>
            <a:picLocks noChangeAspect="1"/>
          </p:cNvPicPr>
          <p:nvPr/>
        </p:nvPicPr>
        <p:blipFill rotWithShape="1">
          <a:blip r:embed="rId8"/>
          <a:srcRect t="3380"/>
          <a:stretch/>
        </p:blipFill>
        <p:spPr>
          <a:xfrm>
            <a:off x="6109256" y="0"/>
            <a:ext cx="2595974" cy="2200275"/>
          </a:xfrm>
          <a:prstGeom prst="rect">
            <a:avLst/>
          </a:prstGeom>
        </p:spPr>
      </p:pic>
      <p:pic>
        <p:nvPicPr>
          <p:cNvPr id="12" name="Picture 11">
            <a:extLst>
              <a:ext uri="{FF2B5EF4-FFF2-40B4-BE49-F238E27FC236}">
                <a16:creationId xmlns:a16="http://schemas.microsoft.com/office/drawing/2014/main" id="{823BE227-710D-4777-9E91-788045A112B6}"/>
              </a:ext>
            </a:extLst>
          </p:cNvPr>
          <p:cNvPicPr>
            <a:picLocks noChangeAspect="1"/>
          </p:cNvPicPr>
          <p:nvPr/>
        </p:nvPicPr>
        <p:blipFill rotWithShape="1">
          <a:blip r:embed="rId8"/>
          <a:srcRect t="3380"/>
          <a:stretch/>
        </p:blipFill>
        <p:spPr>
          <a:xfrm flipH="1">
            <a:off x="3500025" y="0"/>
            <a:ext cx="2595974" cy="2200275"/>
          </a:xfrm>
          <a:prstGeom prst="rect">
            <a:avLst/>
          </a:prstGeom>
        </p:spPr>
      </p:pic>
      <p:pic>
        <p:nvPicPr>
          <p:cNvPr id="2050" name="Picture 2" descr="Ant Move by kossork on DeviantArt">
            <a:extLst>
              <a:ext uri="{FF2B5EF4-FFF2-40B4-BE49-F238E27FC236}">
                <a16:creationId xmlns:a16="http://schemas.microsoft.com/office/drawing/2014/main" id="{6FB45F23-E2B1-497A-BFE6-3B719FABC8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0747" y="0"/>
            <a:ext cx="3567175" cy="3567175"/>
          </a:xfrm>
          <a:prstGeom prst="rect">
            <a:avLst/>
          </a:prstGeom>
          <a:noFill/>
          <a:extLst>
            <a:ext uri="{909E8E84-426E-40DD-AFC4-6F175D3DCCD1}">
              <a14:hiddenFill xmlns:a14="http://schemas.microsoft.com/office/drawing/2010/main">
                <a:solidFill>
                  <a:srgbClr val="FFFFFF"/>
                </a:solidFill>
              </a14:hiddenFill>
            </a:ext>
          </a:extLst>
        </p:spPr>
      </p:pic>
      <p:sp>
        <p:nvSpPr>
          <p:cNvPr id="23" name="DAD1">
            <a:extLst>
              <a:ext uri="{FF2B5EF4-FFF2-40B4-BE49-F238E27FC236}">
                <a16:creationId xmlns:a16="http://schemas.microsoft.com/office/drawing/2014/main" id="{F006D27F-668A-4113-9611-CD00238001C0}"/>
              </a:ext>
            </a:extLst>
          </p:cNvPr>
          <p:cNvSpPr/>
          <p:nvPr/>
        </p:nvSpPr>
        <p:spPr>
          <a:xfrm flipH="1">
            <a:off x="5078644" y="3595350"/>
            <a:ext cx="2075012" cy="660947"/>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28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B. 15 </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l</a:t>
            </a:r>
            <a:endPar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4" name="DAS1">
            <a:extLst>
              <a:ext uri="{FF2B5EF4-FFF2-40B4-BE49-F238E27FC236}">
                <a16:creationId xmlns:a16="http://schemas.microsoft.com/office/drawing/2014/main" id="{378F5FCA-6527-4896-A122-2456E3A28E3E}"/>
              </a:ext>
            </a:extLst>
          </p:cNvPr>
          <p:cNvSpPr/>
          <p:nvPr/>
        </p:nvSpPr>
        <p:spPr>
          <a:xfrm flipH="1">
            <a:off x="2415287" y="3567174"/>
            <a:ext cx="2075012" cy="660947"/>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28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 25 </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l</a:t>
            </a:r>
            <a:endPar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5" name="DAS1">
            <a:extLst>
              <a:ext uri="{FF2B5EF4-FFF2-40B4-BE49-F238E27FC236}">
                <a16:creationId xmlns:a16="http://schemas.microsoft.com/office/drawing/2014/main" id="{1381BB18-0259-4D6C-8B76-DDD26969468C}"/>
              </a:ext>
            </a:extLst>
          </p:cNvPr>
          <p:cNvSpPr/>
          <p:nvPr/>
        </p:nvSpPr>
        <p:spPr>
          <a:xfrm flipH="1">
            <a:off x="7597816" y="3598786"/>
            <a:ext cx="2075012" cy="660947"/>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28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C. 10 </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l</a:t>
            </a:r>
            <a:endPar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Rounded Corners 26">
            <a:extLst>
              <a:ext uri="{FF2B5EF4-FFF2-40B4-BE49-F238E27FC236}">
                <a16:creationId xmlns:a16="http://schemas.microsoft.com/office/drawing/2014/main" id="{D748C313-E060-4C13-B5B6-6C84E2148951}"/>
              </a:ext>
            </a:extLst>
          </p:cNvPr>
          <p:cNvSpPr/>
          <p:nvPr/>
        </p:nvSpPr>
        <p:spPr>
          <a:xfrm>
            <a:off x="324910" y="5882507"/>
            <a:ext cx="1920240" cy="365760"/>
          </a:xfrm>
          <a:prstGeom prst="roundRect">
            <a:avLst>
              <a:gd name="adj" fmla="val 2823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pic>
        <p:nvPicPr>
          <p:cNvPr id="28" name="Picture 2">
            <a:extLst>
              <a:ext uri="{FF2B5EF4-FFF2-40B4-BE49-F238E27FC236}">
                <a16:creationId xmlns:a16="http://schemas.microsoft.com/office/drawing/2014/main" id="{EAF92384-56D0-4899-AB48-BAA49E9A0617}"/>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11441" y="5617089"/>
            <a:ext cx="762001" cy="60388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7324A64-9222-45C6-B88D-D46D1349F1DF}"/>
              </a:ext>
            </a:extLst>
          </p:cNvPr>
          <p:cNvSpPr txBox="1"/>
          <p:nvPr/>
        </p:nvSpPr>
        <p:spPr>
          <a:xfrm>
            <a:off x="597633" y="5915042"/>
            <a:ext cx="1145961" cy="369332"/>
          </a:xfrm>
          <a:prstGeom prst="rect">
            <a:avLst/>
          </a:prstGeom>
          <a:noFill/>
        </p:spPr>
        <p:txBody>
          <a:bodyPr wrap="square" rtlCol="0">
            <a:spAutoFit/>
          </a:bodyPr>
          <a:lstStyle/>
          <a:p>
            <a:pPr algn="ctr"/>
            <a:r>
              <a:rPr lang="en-US" dirty="0">
                <a:solidFill>
                  <a:srgbClr val="FFFF00"/>
                </a:solidFill>
                <a:latin typeface="iCiel Panton Black" panose="00000A00000000000000" pitchFamily="50" charset="0"/>
              </a:rPr>
              <a:t>HẾT GIỜ!</a:t>
            </a:r>
          </a:p>
        </p:txBody>
      </p:sp>
      <p:pic>
        <p:nvPicPr>
          <p:cNvPr id="4" name="Picture 3">
            <a:extLst>
              <a:ext uri="{FF2B5EF4-FFF2-40B4-BE49-F238E27FC236}">
                <a16:creationId xmlns:a16="http://schemas.microsoft.com/office/drawing/2014/main" id="{2F86D26E-2560-4B8A-8FB3-505CA5FC26B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10000" y1="37736" x2="10000" y2="37736"/>
                      </a14:backgroundRemoval>
                    </a14:imgEffect>
                  </a14:imgLayer>
                </a14:imgProps>
              </a:ext>
            </a:extLst>
          </a:blip>
          <a:stretch>
            <a:fillRect/>
          </a:stretch>
        </p:blipFill>
        <p:spPr>
          <a:xfrm>
            <a:off x="1398752" y="5145492"/>
            <a:ext cx="1016536" cy="660947"/>
          </a:xfrm>
          <a:prstGeom prst="rect">
            <a:avLst/>
          </a:prstGeom>
        </p:spPr>
      </p:pic>
      <p:pic>
        <p:nvPicPr>
          <p:cNvPr id="31" name="Picture 2" descr="Mũi Tên Hoạt Hình Vẽ Mũi Tên Mũi Tên Sáng Tạo Mũi Tên, Phim Hoạt ...">
            <a:hlinkClick r:id="" action="ppaction://hlinkshowjump?jump=nextslide"/>
            <a:extLst>
              <a:ext uri="{FF2B5EF4-FFF2-40B4-BE49-F238E27FC236}">
                <a16:creationId xmlns:a16="http://schemas.microsoft.com/office/drawing/2014/main" id="{9FC55F45-B6F9-4CB8-A5DA-3800153E7870}"/>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23511" y="5555773"/>
            <a:ext cx="2266122" cy="1851990"/>
          </a:xfrm>
          <a:prstGeom prst="rect">
            <a:avLst/>
          </a:prstGeom>
          <a:noFill/>
          <a:extLst>
            <a:ext uri="{909E8E84-426E-40DD-AFC4-6F175D3DCCD1}">
              <a14:hiddenFill xmlns:a14="http://schemas.microsoft.com/office/drawing/2010/main">
                <a:solidFill>
                  <a:srgbClr val="FFFFFF"/>
                </a:solidFill>
              </a14:hiddenFill>
            </a:ext>
          </a:extLst>
        </p:spPr>
      </p:pic>
      <p:pic>
        <p:nvPicPr>
          <p:cNvPr id="5" name="1">
            <a:hlinkClick r:id="" action="ppaction://media"/>
            <a:extLst>
              <a:ext uri="{FF2B5EF4-FFF2-40B4-BE49-F238E27FC236}">
                <a16:creationId xmlns:a16="http://schemas.microsoft.com/office/drawing/2014/main" id="{49C8A53C-92DA-4F26-9F64-3D278C9164CB}"/>
              </a:ext>
            </a:extLst>
          </p:cNvPr>
          <p:cNvPicPr>
            <a:picLocks noChangeAspect="1"/>
          </p:cNvPicPr>
          <p:nvPr>
            <a:audioFile r:link="rId1"/>
            <p:extLst>
              <p:ext uri="{DAA4B4D4-6D71-4841-9C94-3DE7FCFB9230}">
                <p14:media xmlns:p14="http://schemas.microsoft.com/office/powerpoint/2010/main" r:embed="rId2">
                  <p14:trim st="2581" end="24395.875"/>
                </p14:media>
              </p:ext>
            </p:extLst>
          </p:nvPr>
        </p:nvPicPr>
        <p:blipFill>
          <a:blip r:embed="rId15"/>
          <a:stretch>
            <a:fillRect/>
          </a:stretch>
        </p:blipFill>
        <p:spPr>
          <a:xfrm>
            <a:off x="-1123950" y="-1676400"/>
            <a:ext cx="609600" cy="609600"/>
          </a:xfrm>
          <a:prstGeom prst="rect">
            <a:avLst/>
          </a:prstGeom>
        </p:spPr>
      </p:pic>
      <p:pic>
        <p:nvPicPr>
          <p:cNvPr id="7" name="1">
            <a:hlinkClick r:id="" action="ppaction://media"/>
            <a:extLst>
              <a:ext uri="{FF2B5EF4-FFF2-40B4-BE49-F238E27FC236}">
                <a16:creationId xmlns:a16="http://schemas.microsoft.com/office/drawing/2014/main" id="{6DADF1DA-2F1F-483F-8021-777A8322028E}"/>
              </a:ext>
            </a:extLst>
          </p:cNvPr>
          <p:cNvPicPr>
            <a:picLocks noChangeAspect="1"/>
          </p:cNvPicPr>
          <p:nvPr>
            <a:audioFile r:link="rId1"/>
            <p:extLst>
              <p:ext uri="{DAA4B4D4-6D71-4841-9C94-3DE7FCFB9230}">
                <p14:media xmlns:p14="http://schemas.microsoft.com/office/powerpoint/2010/main" r:embed="rId2">
                  <p14:trim st="8926" end="19773.875"/>
                </p14:media>
              </p:ext>
            </p:extLst>
          </p:nvPr>
        </p:nvPicPr>
        <p:blipFill>
          <a:blip r:embed="rId15"/>
          <a:stretch>
            <a:fillRect/>
          </a:stretch>
        </p:blipFill>
        <p:spPr>
          <a:xfrm>
            <a:off x="1093952" y="-1676400"/>
            <a:ext cx="609600" cy="609600"/>
          </a:xfrm>
          <a:prstGeom prst="rect">
            <a:avLst/>
          </a:prstGeom>
        </p:spPr>
      </p:pic>
      <p:pic>
        <p:nvPicPr>
          <p:cNvPr id="8" name="1">
            <a:hlinkClick r:id="" action="ppaction://media"/>
            <a:extLst>
              <a:ext uri="{FF2B5EF4-FFF2-40B4-BE49-F238E27FC236}">
                <a16:creationId xmlns:a16="http://schemas.microsoft.com/office/drawing/2014/main" id="{D5DFF8CE-81BC-47BC-A998-B0AA2782EE48}"/>
              </a:ext>
            </a:extLst>
          </p:cNvPr>
          <p:cNvPicPr>
            <a:picLocks noChangeAspect="1"/>
          </p:cNvPicPr>
          <p:nvPr>
            <a:audioFile r:link="rId1"/>
            <p:extLst>
              <p:ext uri="{DAA4B4D4-6D71-4841-9C94-3DE7FCFB9230}">
                <p14:media xmlns:p14="http://schemas.microsoft.com/office/powerpoint/2010/main" r:embed="rId2">
                  <p14:trim st="13194" end="15696.875"/>
                </p14:media>
              </p:ext>
            </p:extLst>
          </p:nvPr>
        </p:nvPicPr>
        <p:blipFill>
          <a:blip r:embed="rId15"/>
          <a:stretch>
            <a:fillRect/>
          </a:stretch>
        </p:blipFill>
        <p:spPr>
          <a:xfrm>
            <a:off x="2909474" y="-1798551"/>
            <a:ext cx="609600" cy="609600"/>
          </a:xfrm>
          <a:prstGeom prst="rect">
            <a:avLst/>
          </a:prstGeom>
        </p:spPr>
      </p:pic>
      <p:pic>
        <p:nvPicPr>
          <p:cNvPr id="10" name="1">
            <a:hlinkClick r:id="" action="ppaction://media"/>
            <a:extLst>
              <a:ext uri="{FF2B5EF4-FFF2-40B4-BE49-F238E27FC236}">
                <a16:creationId xmlns:a16="http://schemas.microsoft.com/office/drawing/2014/main" id="{E8CD04B6-3A20-4A9D-91AC-55F7120A6429}"/>
              </a:ext>
            </a:extLst>
          </p:cNvPr>
          <p:cNvPicPr>
            <a:picLocks noChangeAspect="1"/>
          </p:cNvPicPr>
          <p:nvPr>
            <a:audioFile r:link="rId1"/>
            <p:extLst>
              <p:ext uri="{DAA4B4D4-6D71-4841-9C94-3DE7FCFB9230}">
                <p14:media xmlns:p14="http://schemas.microsoft.com/office/powerpoint/2010/main" r:embed="rId2">
                  <p14:trim st="20379" end="8877.875"/>
                </p14:media>
              </p:ext>
            </p:extLst>
          </p:nvPr>
        </p:nvPicPr>
        <p:blipFill>
          <a:blip r:embed="rId15"/>
          <a:stretch>
            <a:fillRect/>
          </a:stretch>
        </p:blipFill>
        <p:spPr>
          <a:xfrm>
            <a:off x="5486399" y="-1832236"/>
            <a:ext cx="609600" cy="609600"/>
          </a:xfrm>
          <a:prstGeom prst="rect">
            <a:avLst/>
          </a:prstGeom>
        </p:spPr>
      </p:pic>
      <p:pic>
        <p:nvPicPr>
          <p:cNvPr id="13" name="1">
            <a:hlinkClick r:id="" action="ppaction://media"/>
            <a:extLst>
              <a:ext uri="{FF2B5EF4-FFF2-40B4-BE49-F238E27FC236}">
                <a16:creationId xmlns:a16="http://schemas.microsoft.com/office/drawing/2014/main" id="{AD009D77-B362-476C-A238-8F52B71BCF72}"/>
              </a:ext>
            </a:extLst>
          </p:cNvPr>
          <p:cNvPicPr>
            <a:picLocks noChangeAspect="1"/>
          </p:cNvPicPr>
          <p:nvPr>
            <a:audioFile r:link="rId1"/>
            <p:extLst>
              <p:ext uri="{DAA4B4D4-6D71-4841-9C94-3DE7FCFB9230}">
                <p14:media xmlns:p14="http://schemas.microsoft.com/office/powerpoint/2010/main" r:embed="rId2">
                  <p14:trim st="27076" end="1063.875"/>
                </p14:media>
              </p:ext>
            </p:extLst>
          </p:nvPr>
        </p:nvPicPr>
        <p:blipFill>
          <a:blip r:embed="rId15"/>
          <a:stretch>
            <a:fillRect/>
          </a:stretch>
        </p:blipFill>
        <p:spPr>
          <a:xfrm>
            <a:off x="6942898" y="-1832236"/>
            <a:ext cx="609600" cy="609600"/>
          </a:xfrm>
          <a:prstGeom prst="rect">
            <a:avLst/>
          </a:prstGeom>
        </p:spPr>
      </p:pic>
      <p:pic>
        <p:nvPicPr>
          <p:cNvPr id="30" name="1">
            <a:hlinkClick r:id="" action="ppaction://media"/>
            <a:extLst>
              <a:ext uri="{FF2B5EF4-FFF2-40B4-BE49-F238E27FC236}">
                <a16:creationId xmlns:a16="http://schemas.microsoft.com/office/drawing/2014/main" id="{0186F973-C457-4A70-AD75-C6A593D9EA3A}"/>
              </a:ext>
            </a:extLst>
          </p:cNvPr>
          <p:cNvPicPr>
            <a:picLocks noChangeAspect="1"/>
          </p:cNvPicPr>
          <p:nvPr>
            <a:audioFile r:link="rId1"/>
            <p:extLst>
              <p:ext uri="{DAA4B4D4-6D71-4841-9C94-3DE7FCFB9230}">
                <p14:media xmlns:p14="http://schemas.microsoft.com/office/powerpoint/2010/main" r:embed="rId2">
                  <p14:trim st="20379" end="8877.875"/>
                </p14:media>
              </p:ext>
            </p:extLst>
          </p:nvPr>
        </p:nvPicPr>
        <p:blipFill>
          <a:blip r:embed="rId15"/>
          <a:stretch>
            <a:fillRect/>
          </a:stretch>
        </p:blipFill>
        <p:spPr>
          <a:xfrm>
            <a:off x="8688771" y="-1293050"/>
            <a:ext cx="609600" cy="609600"/>
          </a:xfrm>
          <a:prstGeom prst="rect">
            <a:avLst/>
          </a:prstGeom>
        </p:spPr>
      </p:pic>
      <p:pic>
        <p:nvPicPr>
          <p:cNvPr id="32" name="1">
            <a:hlinkClick r:id="" action="ppaction://media"/>
            <a:extLst>
              <a:ext uri="{FF2B5EF4-FFF2-40B4-BE49-F238E27FC236}">
                <a16:creationId xmlns:a16="http://schemas.microsoft.com/office/drawing/2014/main" id="{B30AE9A7-13A7-4BFF-B97C-8004E666FE30}"/>
              </a:ext>
            </a:extLst>
          </p:cNvPr>
          <p:cNvPicPr>
            <a:picLocks noChangeAspect="1"/>
          </p:cNvPicPr>
          <p:nvPr>
            <a:audioFile r:link="rId1"/>
            <p:extLst>
              <p:ext uri="{DAA4B4D4-6D71-4841-9C94-3DE7FCFB9230}">
                <p14:media xmlns:p14="http://schemas.microsoft.com/office/powerpoint/2010/main" r:embed="rId2">
                  <p14:trim st="27076" end="1063.875"/>
                </p14:media>
              </p:ext>
            </p:extLst>
          </p:nvPr>
        </p:nvPicPr>
        <p:blipFill>
          <a:blip r:embed="rId15"/>
          <a:stretch>
            <a:fillRect/>
          </a:stretch>
        </p:blipFill>
        <p:spPr>
          <a:xfrm>
            <a:off x="10145270" y="-1293050"/>
            <a:ext cx="609600" cy="609600"/>
          </a:xfrm>
          <a:prstGeom prst="rect">
            <a:avLst/>
          </a:prstGeom>
        </p:spPr>
      </p:pic>
      <p:pic>
        <p:nvPicPr>
          <p:cNvPr id="33" name="1">
            <a:hlinkClick r:id="" action="ppaction://media"/>
            <a:extLst>
              <a:ext uri="{FF2B5EF4-FFF2-40B4-BE49-F238E27FC236}">
                <a16:creationId xmlns:a16="http://schemas.microsoft.com/office/drawing/2014/main" id="{10E7EE76-265B-4BE3-95C5-B60EC0C26AE7}"/>
              </a:ext>
            </a:extLst>
          </p:cNvPr>
          <p:cNvPicPr>
            <a:picLocks noChangeAspect="1"/>
          </p:cNvPicPr>
          <p:nvPr>
            <a:audioFile r:link="rId1"/>
            <p:extLst>
              <p:ext uri="{DAA4B4D4-6D71-4841-9C94-3DE7FCFB9230}">
                <p14:media xmlns:p14="http://schemas.microsoft.com/office/powerpoint/2010/main" r:embed="rId2">
                  <p14:trim st="20379" end="8877.875"/>
                </p14:media>
              </p:ext>
            </p:extLst>
          </p:nvPr>
        </p:nvPicPr>
        <p:blipFill>
          <a:blip r:embed="rId15"/>
          <a:stretch>
            <a:fillRect/>
          </a:stretch>
        </p:blipFill>
        <p:spPr>
          <a:xfrm>
            <a:off x="10863817" y="-1783604"/>
            <a:ext cx="609600" cy="609600"/>
          </a:xfrm>
          <a:prstGeom prst="rect">
            <a:avLst/>
          </a:prstGeom>
        </p:spPr>
      </p:pic>
      <p:pic>
        <p:nvPicPr>
          <p:cNvPr id="34" name="1">
            <a:hlinkClick r:id="" action="ppaction://media"/>
            <a:extLst>
              <a:ext uri="{FF2B5EF4-FFF2-40B4-BE49-F238E27FC236}">
                <a16:creationId xmlns:a16="http://schemas.microsoft.com/office/drawing/2014/main" id="{E761E448-3660-453C-86DB-42F3E8A0E3A3}"/>
              </a:ext>
            </a:extLst>
          </p:cNvPr>
          <p:cNvPicPr>
            <a:picLocks noChangeAspect="1"/>
          </p:cNvPicPr>
          <p:nvPr>
            <a:audioFile r:link="rId1"/>
            <p:extLst>
              <p:ext uri="{DAA4B4D4-6D71-4841-9C94-3DE7FCFB9230}">
                <p14:media xmlns:p14="http://schemas.microsoft.com/office/powerpoint/2010/main" r:embed="rId2">
                  <p14:trim st="27076" end="1063.875"/>
                </p14:media>
              </p:ext>
            </p:extLst>
          </p:nvPr>
        </p:nvPicPr>
        <p:blipFill>
          <a:blip r:embed="rId15"/>
          <a:stretch>
            <a:fillRect/>
          </a:stretch>
        </p:blipFill>
        <p:spPr>
          <a:xfrm>
            <a:off x="12320316" y="-1783604"/>
            <a:ext cx="609600" cy="609600"/>
          </a:xfrm>
          <a:prstGeom prst="rect">
            <a:avLst/>
          </a:prstGeom>
        </p:spPr>
      </p:pic>
      <p:pic>
        <p:nvPicPr>
          <p:cNvPr id="35" name="Picture 34">
            <a:extLst>
              <a:ext uri="{FF2B5EF4-FFF2-40B4-BE49-F238E27FC236}">
                <a16:creationId xmlns:a16="http://schemas.microsoft.com/office/drawing/2014/main" id="{A5DF375B-11B8-4E4F-B58B-26A16BFA9784}"/>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4935675" y="4999697"/>
            <a:ext cx="849280" cy="825187"/>
          </a:xfrm>
          <a:prstGeom prst="rect">
            <a:avLst/>
          </a:prstGeom>
        </p:spPr>
      </p:pic>
      <p:pic>
        <p:nvPicPr>
          <p:cNvPr id="36" name="Picture 35">
            <a:extLst>
              <a:ext uri="{FF2B5EF4-FFF2-40B4-BE49-F238E27FC236}">
                <a16:creationId xmlns:a16="http://schemas.microsoft.com/office/drawing/2014/main" id="{277BFBB8-2F50-43A1-AD21-CB7A250E6DCA}"/>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6249031" y="4999697"/>
            <a:ext cx="849280" cy="825187"/>
          </a:xfrm>
          <a:prstGeom prst="rect">
            <a:avLst/>
          </a:prstGeom>
        </p:spPr>
      </p:pic>
      <p:grpSp>
        <p:nvGrpSpPr>
          <p:cNvPr id="38" name="Group 37">
            <a:extLst>
              <a:ext uri="{FF2B5EF4-FFF2-40B4-BE49-F238E27FC236}">
                <a16:creationId xmlns:a16="http://schemas.microsoft.com/office/drawing/2014/main" id="{6255AF77-38FE-43AD-B185-378A9E5C4A8B}"/>
              </a:ext>
            </a:extLst>
          </p:cNvPr>
          <p:cNvGrpSpPr/>
          <p:nvPr/>
        </p:nvGrpSpPr>
        <p:grpSpPr>
          <a:xfrm>
            <a:off x="3730138" y="30525"/>
            <a:ext cx="4772025" cy="1987882"/>
            <a:chOff x="2247532" y="251387"/>
            <a:chExt cx="6707727" cy="1987882"/>
          </a:xfrm>
        </p:grpSpPr>
        <p:sp>
          <p:nvSpPr>
            <p:cNvPr id="39" name="Rectangle 38">
              <a:extLst>
                <a:ext uri="{FF2B5EF4-FFF2-40B4-BE49-F238E27FC236}">
                  <a16:creationId xmlns:a16="http://schemas.microsoft.com/office/drawing/2014/main" id="{319EA68A-25F5-45E8-832C-7EF7DD4D0E9B}"/>
                </a:ext>
              </a:extLst>
            </p:cNvPr>
            <p:cNvSpPr/>
            <p:nvPr/>
          </p:nvSpPr>
          <p:spPr>
            <a:xfrm>
              <a:off x="2247532" y="251387"/>
              <a:ext cx="6707727" cy="1987882"/>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Times New Roman" panose="02020603050405020304" pitchFamily="18" charset="0"/>
                <a:cs typeface="Times New Roman" panose="02020603050405020304" pitchFamily="18" charset="0"/>
              </a:endParaRPr>
            </a:p>
          </p:txBody>
        </p:sp>
        <p:grpSp>
          <p:nvGrpSpPr>
            <p:cNvPr id="40" name="Group 39">
              <a:extLst>
                <a:ext uri="{FF2B5EF4-FFF2-40B4-BE49-F238E27FC236}">
                  <a16:creationId xmlns:a16="http://schemas.microsoft.com/office/drawing/2014/main" id="{89DAEFF0-DBB8-4D4B-8A5C-279D5A93DE6F}"/>
                </a:ext>
              </a:extLst>
            </p:cNvPr>
            <p:cNvGrpSpPr/>
            <p:nvPr/>
          </p:nvGrpSpPr>
          <p:grpSpPr>
            <a:xfrm>
              <a:off x="2695261" y="803912"/>
              <a:ext cx="5271805" cy="1138773"/>
              <a:chOff x="8326652" y="895670"/>
              <a:chExt cx="5271805" cy="1138773"/>
            </a:xfrm>
          </p:grpSpPr>
          <p:sp>
            <p:nvSpPr>
              <p:cNvPr id="41" name="TextBox 40">
                <a:extLst>
                  <a:ext uri="{FF2B5EF4-FFF2-40B4-BE49-F238E27FC236}">
                    <a16:creationId xmlns:a16="http://schemas.microsoft.com/office/drawing/2014/main" id="{9B0B4FB6-BF10-4092-BDAE-1F2CAD14B078}"/>
                  </a:ext>
                </a:extLst>
              </p:cNvPr>
              <p:cNvSpPr txBox="1"/>
              <p:nvPr/>
            </p:nvSpPr>
            <p:spPr>
              <a:xfrm>
                <a:off x="8326652" y="895670"/>
                <a:ext cx="4881190" cy="1138773"/>
              </a:xfrm>
              <a:prstGeom prst="rect">
                <a:avLst/>
              </a:prstGeom>
              <a:noFill/>
              <a:ln>
                <a:noFill/>
              </a:ln>
            </p:spPr>
            <p:txBody>
              <a:bodyPr wrap="square" rtlCol="0">
                <a:spAutoFit/>
              </a:bodyPr>
              <a:lstStyle/>
              <a:p>
                <a:r>
                  <a:rPr lang="en-US" sz="3200" b="1" dirty="0">
                    <a:solidFill>
                      <a:srgbClr val="002060"/>
                    </a:solidFill>
                  </a:rPr>
                  <a:t> 30 </a:t>
                </a:r>
                <a:r>
                  <a:rPr lang="en-US" sz="3600" b="1" i="1" dirty="0">
                    <a:solidFill>
                      <a:srgbClr val="002060"/>
                    </a:solidFill>
                    <a:latin typeface="Times New Roman" panose="02020603050405020304" pitchFamily="18" charset="0"/>
                    <a:cs typeface="Times New Roman" panose="02020603050405020304" pitchFamily="18" charset="0"/>
                  </a:rPr>
                  <a:t>l</a:t>
                </a:r>
                <a:r>
                  <a:rPr lang="en-US" sz="3200" b="1" dirty="0">
                    <a:solidFill>
                      <a:srgbClr val="002060"/>
                    </a:solidFill>
                  </a:rPr>
                  <a:t> - 5 </a:t>
                </a:r>
                <a:r>
                  <a:rPr lang="en-US" sz="3600" b="1" i="1" dirty="0">
                    <a:solidFill>
                      <a:srgbClr val="002060"/>
                    </a:solidFill>
                    <a:latin typeface="Times New Roman" panose="02020603050405020304" pitchFamily="18" charset="0"/>
                    <a:cs typeface="Times New Roman" panose="02020603050405020304" pitchFamily="18" charset="0"/>
                  </a:rPr>
                  <a:t>l</a:t>
                </a:r>
                <a:r>
                  <a:rPr lang="en-US" sz="3200" b="1" dirty="0">
                    <a:solidFill>
                      <a:srgbClr val="002060"/>
                    </a:solidFill>
                  </a:rPr>
                  <a:t> - 10 </a:t>
                </a:r>
                <a:r>
                  <a:rPr lang="en-US" sz="3600" b="1" i="1" dirty="0">
                    <a:solidFill>
                      <a:srgbClr val="002060"/>
                    </a:solidFill>
                    <a:latin typeface="Times New Roman" panose="02020603050405020304" pitchFamily="18" charset="0"/>
                    <a:cs typeface="Times New Roman" panose="02020603050405020304" pitchFamily="18" charset="0"/>
                  </a:rPr>
                  <a:t>l</a:t>
                </a:r>
                <a:r>
                  <a:rPr lang="en-US" sz="3200" b="1" dirty="0">
                    <a:solidFill>
                      <a:srgbClr val="002060"/>
                    </a:solidFill>
                  </a:rPr>
                  <a:t> =   </a:t>
                </a:r>
              </a:p>
              <a:p>
                <a:r>
                  <a:rPr lang="en-US" sz="3200" b="1" dirty="0">
                    <a:solidFill>
                      <a:srgbClr val="002060"/>
                    </a:solidFill>
                  </a:rPr>
                  <a:t> </a:t>
                </a:r>
              </a:p>
            </p:txBody>
          </p:sp>
          <p:sp>
            <p:nvSpPr>
              <p:cNvPr id="45" name="Rectangle: Rounded Corners 44">
                <a:extLst>
                  <a:ext uri="{FF2B5EF4-FFF2-40B4-BE49-F238E27FC236}">
                    <a16:creationId xmlns:a16="http://schemas.microsoft.com/office/drawing/2014/main" id="{9A6CE68B-4758-4C66-BAF8-61369A7E97A9}"/>
                  </a:ext>
                </a:extLst>
              </p:cNvPr>
              <p:cNvSpPr/>
              <p:nvPr/>
            </p:nvSpPr>
            <p:spPr>
              <a:xfrm>
                <a:off x="12854496" y="969439"/>
                <a:ext cx="743961" cy="49561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 </a:t>
                </a:r>
              </a:p>
            </p:txBody>
          </p:sp>
        </p:grpSp>
      </p:grpSp>
      <p:pic>
        <p:nvPicPr>
          <p:cNvPr id="46" name="Picture 45">
            <a:extLst>
              <a:ext uri="{FF2B5EF4-FFF2-40B4-BE49-F238E27FC236}">
                <a16:creationId xmlns:a16="http://schemas.microsoft.com/office/drawing/2014/main" id="{AEEF66DA-5251-4A4B-8443-07C0111B4150}"/>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4536470" y="5610764"/>
            <a:ext cx="849280" cy="825187"/>
          </a:xfrm>
          <a:prstGeom prst="rect">
            <a:avLst/>
          </a:prstGeom>
        </p:spPr>
      </p:pic>
      <p:pic>
        <p:nvPicPr>
          <p:cNvPr id="11" name="Picture 10">
            <a:extLst>
              <a:ext uri="{FF2B5EF4-FFF2-40B4-BE49-F238E27FC236}">
                <a16:creationId xmlns:a16="http://schemas.microsoft.com/office/drawing/2014/main" id="{94A997C6-D516-4D02-AA82-385A33CA0E63}"/>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1919546" y="2201080"/>
            <a:ext cx="849280" cy="825187"/>
          </a:xfrm>
          <a:prstGeom prst="rect">
            <a:avLst/>
          </a:prstGeom>
        </p:spPr>
      </p:pic>
    </p:spTree>
    <p:extLst>
      <p:ext uri="{BB962C8B-B14F-4D97-AF65-F5344CB8AC3E}">
        <p14:creationId xmlns:p14="http://schemas.microsoft.com/office/powerpoint/2010/main" val="3002768304"/>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95833E-6 1.48148E-6 L 0.68659 -0.01945 " pathEditMode="relative" rAng="0" ptsTypes="AA">
                                          <p:cBhvr>
                                            <p:cTn id="6" dur="2750" fill="hold"/>
                                            <p:tgtEl>
                                              <p:spTgt spid="11"/>
                                            </p:tgtEl>
                                            <p:attrNameLst>
                                              <p:attrName>ppt_x</p:attrName>
                                              <p:attrName>ppt_y</p:attrName>
                                            </p:attrNameLst>
                                          </p:cBhvr>
                                          <p:rCtr x="34323" y="-972"/>
                                        </p:animMotion>
                                      </p:childTnLst>
                                    </p:cTn>
                                  </p:par>
                                  <p:par>
                                    <p:cTn id="7" presetID="63" presetClass="path" presetSubtype="0" accel="50000" decel="50000" fill="hold" nodeType="withEffect">
                                      <p:stCondLst>
                                        <p:cond delay="0"/>
                                      </p:stCondLst>
                                      <p:childTnLst>
                                        <p:animMotion origin="layout" path="M -4.79167E-6 -3.7037E-6 L 0.68764 -0.01689 " pathEditMode="relative" rAng="0" ptsTypes="AA">
                                          <p:cBhvr>
                                            <p:cTn id="8" dur="2750" fill="hold"/>
                                            <p:tgtEl>
                                              <p:spTgt spid="2050"/>
                                            </p:tgtEl>
                                            <p:attrNameLst>
                                              <p:attrName>ppt_x</p:attrName>
                                              <p:attrName>ppt_y</p:attrName>
                                            </p:attrNameLst>
                                          </p:cBhvr>
                                          <p:rCtr x="34375" y="-856"/>
                                        </p:animMotion>
                                      </p:childTnLst>
                                    </p:cTn>
                                  </p:par>
                                  <p:par>
                                    <p:cTn id="9" presetID="22" presetClass="exit" presetSubtype="2" fill="hold" nodeType="withEffect">
                                      <p:stCondLst>
                                        <p:cond delay="0"/>
                                      </p:stCondLst>
                                      <p:childTnLst>
                                        <p:animEffect transition="out" filter="wipe(right)">
                                          <p:cBhvr>
                                            <p:cTn id="10" dur="1000"/>
                                            <p:tgtEl>
                                              <p:spTgt spid="12"/>
                                            </p:tgtEl>
                                          </p:cBhvr>
                                        </p:animEffect>
                                        <p:set>
                                          <p:cBhvr>
                                            <p:cTn id="11" dur="1" fill="hold">
                                              <p:stCondLst>
                                                <p:cond delay="999"/>
                                              </p:stCondLst>
                                            </p:cTn>
                                            <p:tgtEl>
                                              <p:spTgt spid="12"/>
                                            </p:tgtEl>
                                            <p:attrNameLst>
                                              <p:attrName>style.visibility</p:attrName>
                                            </p:attrNameLst>
                                          </p:cBhvr>
                                          <p:to>
                                            <p:strVal val="hidden"/>
                                          </p:to>
                                        </p:set>
                                      </p:childTnLst>
                                    </p:cTn>
                                  </p:par>
                                  <p:par>
                                    <p:cTn id="12" presetID="22" presetClass="exit" presetSubtype="8" fill="hold" nodeType="withEffect">
                                      <p:stCondLst>
                                        <p:cond delay="0"/>
                                      </p:stCondLst>
                                      <p:childTnLst>
                                        <p:animEffect transition="out" filter="wipe(left)">
                                          <p:cBhvr>
                                            <p:cTn id="13" dur="1000"/>
                                            <p:tgtEl>
                                              <p:spTgt spid="9"/>
                                            </p:tgtEl>
                                          </p:cBhvr>
                                        </p:animEffect>
                                        <p:set>
                                          <p:cBhvr>
                                            <p:cTn id="14" dur="1" fill="hold">
                                              <p:stCondLst>
                                                <p:cond delay="999"/>
                                              </p:stCondLst>
                                            </p:cTn>
                                            <p:tgtEl>
                                              <p:spTgt spid="9"/>
                                            </p:tgtEl>
                                            <p:attrNameLst>
                                              <p:attrName>style.visibility</p:attrName>
                                            </p:attrNameLst>
                                          </p:cBhvr>
                                          <p:to>
                                            <p:strVal val="hidden"/>
                                          </p:to>
                                        </p:set>
                                      </p:childTnLst>
                                    </p:cTn>
                                  </p:par>
                                  <p:par>
                                    <p:cTn id="15" presetID="2" presetClass="entr" presetSubtype="4" fill="hold" grpId="0" nodeType="withEffect" p14:presetBounceEnd="43000">
                                      <p:stCondLst>
                                        <p:cond delay="500"/>
                                      </p:stCondLst>
                                      <p:childTnLst>
                                        <p:set>
                                          <p:cBhvr>
                                            <p:cTn id="16" dur="1" fill="hold">
                                              <p:stCondLst>
                                                <p:cond delay="0"/>
                                              </p:stCondLst>
                                            </p:cTn>
                                            <p:tgtEl>
                                              <p:spTgt spid="23"/>
                                            </p:tgtEl>
                                            <p:attrNameLst>
                                              <p:attrName>style.visibility</p:attrName>
                                            </p:attrNameLst>
                                          </p:cBhvr>
                                          <p:to>
                                            <p:strVal val="visible"/>
                                          </p:to>
                                        </p:set>
                                        <p:anim calcmode="lin" valueType="num" p14:bounceEnd="43000">
                                          <p:cBhvr additive="base">
                                            <p:cTn id="17" dur="1000" fill="hold"/>
                                            <p:tgtEl>
                                              <p:spTgt spid="23"/>
                                            </p:tgtEl>
                                            <p:attrNameLst>
                                              <p:attrName>ppt_x</p:attrName>
                                            </p:attrNameLst>
                                          </p:cBhvr>
                                          <p:tavLst>
                                            <p:tav tm="0">
                                              <p:val>
                                                <p:strVal val="#ppt_x"/>
                                              </p:val>
                                            </p:tav>
                                            <p:tav tm="100000">
                                              <p:val>
                                                <p:strVal val="#ppt_x"/>
                                              </p:val>
                                            </p:tav>
                                          </p:tavLst>
                                        </p:anim>
                                        <p:anim calcmode="lin" valueType="num" p14:bounceEnd="43000">
                                          <p:cBhvr additive="base">
                                            <p:cTn id="18" dur="10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14:presetBounceEnd="43000">
                                      <p:stCondLst>
                                        <p:cond delay="500"/>
                                      </p:stCondLst>
                                      <p:childTnLst>
                                        <p:set>
                                          <p:cBhvr>
                                            <p:cTn id="20" dur="1" fill="hold">
                                              <p:stCondLst>
                                                <p:cond delay="0"/>
                                              </p:stCondLst>
                                            </p:cTn>
                                            <p:tgtEl>
                                              <p:spTgt spid="25"/>
                                            </p:tgtEl>
                                            <p:attrNameLst>
                                              <p:attrName>style.visibility</p:attrName>
                                            </p:attrNameLst>
                                          </p:cBhvr>
                                          <p:to>
                                            <p:strVal val="visible"/>
                                          </p:to>
                                        </p:set>
                                        <p:anim calcmode="lin" valueType="num" p14:bounceEnd="43000">
                                          <p:cBhvr additive="base">
                                            <p:cTn id="21" dur="1000" fill="hold"/>
                                            <p:tgtEl>
                                              <p:spTgt spid="25"/>
                                            </p:tgtEl>
                                            <p:attrNameLst>
                                              <p:attrName>ppt_x</p:attrName>
                                            </p:attrNameLst>
                                          </p:cBhvr>
                                          <p:tavLst>
                                            <p:tav tm="0">
                                              <p:val>
                                                <p:strVal val="#ppt_x"/>
                                              </p:val>
                                            </p:tav>
                                            <p:tav tm="100000">
                                              <p:val>
                                                <p:strVal val="#ppt_x"/>
                                              </p:val>
                                            </p:tav>
                                          </p:tavLst>
                                        </p:anim>
                                        <p:anim calcmode="lin" valueType="num" p14:bounceEnd="43000">
                                          <p:cBhvr additive="base">
                                            <p:cTn id="22" dur="10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14:presetBounceEnd="43000">
                                      <p:stCondLst>
                                        <p:cond delay="500"/>
                                      </p:stCondLst>
                                      <p:childTnLst>
                                        <p:set>
                                          <p:cBhvr>
                                            <p:cTn id="24" dur="1" fill="hold">
                                              <p:stCondLst>
                                                <p:cond delay="0"/>
                                              </p:stCondLst>
                                            </p:cTn>
                                            <p:tgtEl>
                                              <p:spTgt spid="24"/>
                                            </p:tgtEl>
                                            <p:attrNameLst>
                                              <p:attrName>style.visibility</p:attrName>
                                            </p:attrNameLst>
                                          </p:cBhvr>
                                          <p:to>
                                            <p:strVal val="visible"/>
                                          </p:to>
                                        </p:set>
                                        <p:anim calcmode="lin" valueType="num" p14:bounceEnd="43000">
                                          <p:cBhvr additive="base">
                                            <p:cTn id="25" dur="1000" fill="hold"/>
                                            <p:tgtEl>
                                              <p:spTgt spid="24"/>
                                            </p:tgtEl>
                                            <p:attrNameLst>
                                              <p:attrName>ppt_x</p:attrName>
                                            </p:attrNameLst>
                                          </p:cBhvr>
                                          <p:tavLst>
                                            <p:tav tm="0">
                                              <p:val>
                                                <p:strVal val="#ppt_x"/>
                                              </p:val>
                                            </p:tav>
                                            <p:tav tm="100000">
                                              <p:val>
                                                <p:strVal val="#ppt_x"/>
                                              </p:val>
                                            </p:tav>
                                          </p:tavLst>
                                        </p:anim>
                                        <p:anim calcmode="lin" valueType="num" p14:bounceEnd="43000">
                                          <p:cBhvr additive="base">
                                            <p:cTn id="26" dur="1000" fill="hold"/>
                                            <p:tgtEl>
                                              <p:spTgt spid="24"/>
                                            </p:tgtEl>
                                            <p:attrNameLst>
                                              <p:attrName>ppt_y</p:attrName>
                                            </p:attrNameLst>
                                          </p:cBhvr>
                                          <p:tavLst>
                                            <p:tav tm="0">
                                              <p:val>
                                                <p:strVal val="1+#ppt_h/2"/>
                                              </p:val>
                                            </p:tav>
                                            <p:tav tm="100000">
                                              <p:val>
                                                <p:strVal val="#ppt_y"/>
                                              </p:val>
                                            </p:tav>
                                          </p:tavLst>
                                        </p:anim>
                                      </p:childTnLst>
                                    </p:cTn>
                                  </p:par>
                                  <p:par>
                                    <p:cTn id="27" presetID="1" presetClass="entr" presetSubtype="0" fill="hold" nodeType="withEffect">
                                      <p:stCondLst>
                                        <p:cond delay="500"/>
                                      </p:stCondLst>
                                      <p:childTnLst>
                                        <p:set>
                                          <p:cBhvr>
                                            <p:cTn id="28" dur="1" fill="hold">
                                              <p:stCondLst>
                                                <p:cond delay="0"/>
                                              </p:stCondLst>
                                            </p:cTn>
                                            <p:tgtEl>
                                              <p:spTgt spid="4"/>
                                            </p:tgtEl>
                                            <p:attrNameLst>
                                              <p:attrName>style.visibility</p:attrName>
                                            </p:attrNameLst>
                                          </p:cBhvr>
                                          <p:to>
                                            <p:strVal val="visible"/>
                                          </p:to>
                                        </p:set>
                                      </p:childTnLst>
                                    </p:cTn>
                                  </p:par>
                                  <p:par>
                                    <p:cTn id="29" presetID="14" presetClass="entr" presetSubtype="10" fill="hold" nodeType="withEffect">
                                      <p:stCondLst>
                                        <p:cond delay="500"/>
                                      </p:stCondLst>
                                      <p:childTnLst>
                                        <p:set>
                                          <p:cBhvr>
                                            <p:cTn id="30" dur="1" fill="hold">
                                              <p:stCondLst>
                                                <p:cond delay="0"/>
                                              </p:stCondLst>
                                            </p:cTn>
                                            <p:tgtEl>
                                              <p:spTgt spid="38"/>
                                            </p:tgtEl>
                                            <p:attrNameLst>
                                              <p:attrName>style.visibility</p:attrName>
                                            </p:attrNameLst>
                                          </p:cBhvr>
                                          <p:to>
                                            <p:strVal val="visible"/>
                                          </p:to>
                                        </p:set>
                                        <p:animEffect transition="in" filter="randombar(horizontal)">
                                          <p:cBhvr>
                                            <p:cTn id="31" dur="500"/>
                                            <p:tgtEl>
                                              <p:spTgt spid="38"/>
                                            </p:tgtEl>
                                          </p:cBhvr>
                                        </p:animEffect>
                                      </p:childTnLst>
                                    </p:cTn>
                                  </p:par>
                                  <p:par>
                                    <p:cTn id="32" presetID="1" presetClass="entr" presetSubtype="0" fill="hold" nodeType="withEffect">
                                      <p:stCondLst>
                                        <p:cond delay="500"/>
                                      </p:stCondLst>
                                      <p:childTnLst>
                                        <p:set>
                                          <p:cBhvr>
                                            <p:cTn id="33" dur="1" fill="hold">
                                              <p:stCondLst>
                                                <p:cond delay="0"/>
                                              </p:stCondLst>
                                            </p:cTn>
                                            <p:tgtEl>
                                              <p:spTgt spid="46"/>
                                            </p:tgtEl>
                                            <p:attrNameLst>
                                              <p:attrName>style.visibility</p:attrName>
                                            </p:attrNameLst>
                                          </p:cBhvr>
                                          <p:to>
                                            <p:strVal val="visible"/>
                                          </p:to>
                                        </p:set>
                                      </p:childTnLst>
                                    </p:cTn>
                                  </p:par>
                                  <p:par>
                                    <p:cTn id="34" presetID="35" presetClass="emph" presetSubtype="0" repeatCount="indefinite" fill="hold" nodeType="withEffect">
                                      <p:stCondLst>
                                        <p:cond delay="500"/>
                                      </p:stCondLst>
                                      <p:childTnLst>
                                        <p:anim calcmode="discrete" valueType="str">
                                          <p:cBhvr>
                                            <p:cTn id="35" dur="500" fill="hold"/>
                                            <p:tgtEl>
                                              <p:spTgt spid="4"/>
                                            </p:tgtEl>
                                            <p:attrNameLst>
                                              <p:attrName>style.visibility</p:attrName>
                                            </p:attrNameLst>
                                          </p:cBhvr>
                                          <p:tavLst>
                                            <p:tav tm="0">
                                              <p:val>
                                                <p:strVal val="hidden"/>
                                              </p:val>
                                            </p:tav>
                                            <p:tav tm="50000">
                                              <p:val>
                                                <p:strVal val="visible"/>
                                              </p:val>
                                            </p:tav>
                                          </p:tavLst>
                                        </p:anim>
                                      </p:childTnLst>
                                    </p:cTn>
                                  </p:par>
                                  <p:par>
                                    <p:cTn id="36" presetID="1" presetClass="exit" presetSubtype="0" fill="hold" nodeType="withEffect">
                                      <p:stCondLst>
                                        <p:cond delay="1500"/>
                                      </p:stCondLst>
                                      <p:childTnLst>
                                        <p:set>
                                          <p:cBhvr>
                                            <p:cTn id="37" dur="1" fill="hold">
                                              <p:stCondLst>
                                                <p:cond delay="0"/>
                                              </p:stCondLst>
                                            </p:cTn>
                                            <p:tgtEl>
                                              <p:spTgt spid="4"/>
                                            </p:tgtEl>
                                            <p:attrNameLst>
                                              <p:attrName>style.visibility</p:attrName>
                                            </p:attrNameLst>
                                          </p:cBhvr>
                                          <p:to>
                                            <p:strVal val="hidden"/>
                                          </p:to>
                                        </p:set>
                                      </p:childTnLst>
                                    </p:cTn>
                                  </p:par>
                                  <p:par>
                                    <p:cTn id="38" presetID="1" presetClass="mediacall" presetSubtype="0" fill="hold" nodeType="withEffect">
                                      <p:stCondLst>
                                        <p:cond delay="500"/>
                                      </p:stCondLst>
                                      <p:childTnLst>
                                        <p:cmd type="call" cmd="playFrom(0.0)">
                                          <p:cBhvr>
                                            <p:cTn id="39" dur="1367" fill="hold"/>
                                            <p:tgtEl>
                                              <p:spTgt spid="7"/>
                                            </p:tgtEl>
                                          </p:cBhvr>
                                        </p:cmd>
                                      </p:childTnLst>
                                    </p:cTn>
                                  </p:par>
                                  <p:par>
                                    <p:cTn id="40" presetID="22" presetClass="entr" presetSubtype="8" fill="hold" grpId="0" nodeType="withEffect">
                                      <p:stCondLst>
                                        <p:cond delay="50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20000"/>
                                            <p:tgtEl>
                                              <p:spTgt spid="27"/>
                                            </p:tgtEl>
                                          </p:cBhvr>
                                        </p:animEffect>
                                      </p:childTnLst>
                                      <p:subTnLst>
                                        <p:audio>
                                          <p:cMediaNode>
                                            <p:cTn display="0" masterRel="sameClick">
                                              <p:stCondLst>
                                                <p:cond evt="begin" delay="0">
                                                  <p:tn val="40"/>
                                                </p:cond>
                                              </p:stCondLst>
                                              <p:endCondLst>
                                                <p:cond evt="onStopAudio" delay="0">
                                                  <p:tgtEl>
                                                    <p:sldTgt/>
                                                  </p:tgtEl>
                                                </p:cond>
                                              </p:endCondLst>
                                            </p:cTn>
                                            <p:tgtEl>
                                              <p:sndTgt r:embed="rId4" name="Đồng hồ đếm ngược 1 phút.wav"/>
                                            </p:tgtEl>
                                          </p:cMediaNode>
                                        </p:audio>
                                      </p:sub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par>
                              <p:cTn id="45" fill="hold">
                                <p:stCondLst>
                                  <p:cond delay="20500"/>
                                </p:stCondLst>
                                <p:childTnLst>
                                  <p:par>
                                    <p:cTn id="46" presetID="1" presetClass="entr" presetSubtype="0"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chimes.wav"/>
                                            </p:tgtEl>
                                          </p:cMediaNode>
                                        </p:audio>
                                      </p:subTnLst>
                                    </p:cTn>
                                  </p:par>
                                  <p:par>
                                    <p:cTn id="48" presetID="1" presetClass="mediacall" presetSubtype="0" fill="hold" nodeType="withEffect">
                                      <p:stCondLst>
                                        <p:cond delay="0"/>
                                      </p:stCondLst>
                                      <p:childTnLst>
                                        <p:cmd type="call" cmd="playFrom(0.0)">
                                          <p:cBhvr>
                                            <p:cTn id="49" dur="810" fill="hold"/>
                                            <p:tgtEl>
                                              <p:spTgt spid="33"/>
                                            </p:tgtEl>
                                          </p:cBhvr>
                                        </p:cmd>
                                      </p:childTnLst>
                                    </p:cTn>
                                  </p:par>
                                  <p:par>
                                    <p:cTn id="50" presetID="1" presetClass="mediacall" presetSubtype="0" fill="hold" nodeType="withEffect">
                                      <p:stCondLst>
                                        <p:cond delay="750"/>
                                      </p:stCondLst>
                                      <p:childTnLst>
                                        <p:cmd type="call" cmd="playFrom(0.0)">
                                          <p:cBhvr>
                                            <p:cTn id="51" dur="1927" fill="hold"/>
                                            <p:tgtEl>
                                              <p:spTgt spid="34"/>
                                            </p:tgtEl>
                                          </p:cBhvr>
                                        </p:cmd>
                                      </p:childTnLst>
                                    </p:cTn>
                                  </p:par>
                                  <p:par>
                                    <p:cTn id="52" presetID="1" presetClass="entr" presetSubtype="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childTnLst>
                                    </p:cTn>
                                  </p:par>
                                  <p:par>
                                    <p:cTn id="54" presetID="35" presetClass="emph" presetSubtype="0" repeatCount="indefinite" fill="hold" nodeType="withEffect">
                                      <p:stCondLst>
                                        <p:cond delay="0"/>
                                      </p:stCondLst>
                                      <p:childTnLst>
                                        <p:anim calcmode="discrete" valueType="str">
                                          <p:cBhvr>
                                            <p:cTn id="55" dur="500" fill="hold"/>
                                            <p:tgtEl>
                                              <p:spTgt spid="4"/>
                                            </p:tgtEl>
                                            <p:attrNameLst>
                                              <p:attrName>style.visibility</p:attrName>
                                            </p:attrNameLst>
                                          </p:cBhvr>
                                          <p:tavLst>
                                            <p:tav tm="0">
                                              <p:val>
                                                <p:strVal val="hidden"/>
                                              </p:val>
                                            </p:tav>
                                            <p:tav tm="50000">
                                              <p:val>
                                                <p:strVal val="visible"/>
                                              </p:val>
                                            </p:tav>
                                          </p:tavLst>
                                        </p:anim>
                                      </p:childTnLst>
                                    </p:cTn>
                                  </p:par>
                                  <p:par>
                                    <p:cTn id="56" presetID="1" presetClass="exit" presetSubtype="0" fill="hold" nodeType="withEffect">
                                      <p:stCondLst>
                                        <p:cond delay="2500"/>
                                      </p:stCondLst>
                                      <p:childTnLst>
                                        <p:set>
                                          <p:cBhvr>
                                            <p:cTn id="57"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23"/>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withEffect">
                                      <p:stCondLst>
                                        <p:cond delay="0"/>
                                      </p:stCondLst>
                                      <p:childTnLst>
                                        <p:cmd type="call" cmd="playFrom(0.0)">
                                          <p:cBhvr>
                                            <p:cTn id="62" dur="1176" fill="hold"/>
                                            <p:tgtEl>
                                              <p:spTgt spid="8"/>
                                            </p:tgtEl>
                                          </p:cBhvr>
                                        </p:cmd>
                                      </p:childTnLst>
                                    </p:cTn>
                                  </p:par>
                                  <p:par>
                                    <p:cTn id="63" presetID="42" presetClass="path" presetSubtype="0" accel="50000" decel="50000" fill="hold" nodeType="withEffect">
                                      <p:stCondLst>
                                        <p:cond delay="0"/>
                                      </p:stCondLst>
                                      <p:childTnLst>
                                        <p:animMotion origin="layout" path="M 0.68659 -0.01945 L 0.63347 0.50069 " pathEditMode="relative" rAng="0" ptsTypes="AA">
                                          <p:cBhvr>
                                            <p:cTn id="64" dur="2000" fill="hold"/>
                                            <p:tgtEl>
                                              <p:spTgt spid="11"/>
                                            </p:tgtEl>
                                            <p:attrNameLst>
                                              <p:attrName>ppt_x</p:attrName>
                                              <p:attrName>ppt_y</p:attrName>
                                            </p:attrNameLst>
                                          </p:cBhvr>
                                          <p:rCtr x="-2656" y="25995"/>
                                        </p:animMotion>
                                      </p:childTnLst>
                                    </p:cTn>
                                  </p:par>
                                  <p:par>
                                    <p:cTn id="65" presetID="6" presetClass="emph" presetSubtype="0" fill="hold" nodeType="withEffect">
                                      <p:stCondLst>
                                        <p:cond delay="0"/>
                                      </p:stCondLst>
                                      <p:childTnLst>
                                        <p:animScale>
                                          <p:cBhvr>
                                            <p:cTn id="66" dur="2000" fill="hold"/>
                                            <p:tgtEl>
                                              <p:spTgt spid="11"/>
                                            </p:tgtEl>
                                          </p:cBhvr>
                                          <p:by x="150000" y="150000"/>
                                        </p:animScale>
                                      </p:childTnLst>
                                    </p:cTn>
                                  </p:par>
                                  <p:par>
                                    <p:cTn id="67" presetID="63" presetClass="path" presetSubtype="0" accel="50000" decel="50000" fill="hold" nodeType="withEffect">
                                      <p:stCondLst>
                                        <p:cond delay="0"/>
                                      </p:stCondLst>
                                      <p:childTnLst>
                                        <p:animMotion origin="layout" path="M 0.68764 -0.01689 L 1.18672 -0.01689 " pathEditMode="relative" rAng="0" ptsTypes="AA">
                                          <p:cBhvr>
                                            <p:cTn id="68" dur="2000" fill="hold"/>
                                            <p:tgtEl>
                                              <p:spTgt spid="2050"/>
                                            </p:tgtEl>
                                            <p:attrNameLst>
                                              <p:attrName>ppt_x</p:attrName>
                                              <p:attrName>ppt_y</p:attrName>
                                            </p:attrNameLst>
                                          </p:cBhvr>
                                          <p:rCtr x="24948" y="0"/>
                                        </p:animMotion>
                                      </p:childTnLst>
                                    </p:cTn>
                                  </p:par>
                                  <p:par>
                                    <p:cTn id="69" presetID="1" presetClass="exit" presetSubtype="0" fill="hold" grpId="1" nodeType="withEffect">
                                      <p:stCondLst>
                                        <p:cond delay="0"/>
                                      </p:stCondLst>
                                      <p:childTnLst>
                                        <p:set>
                                          <p:cBhvr>
                                            <p:cTn id="70" dur="1" fill="hold">
                                              <p:stCondLst>
                                                <p:cond delay="0"/>
                                              </p:stCondLst>
                                            </p:cTn>
                                            <p:tgtEl>
                                              <p:spTgt spid="25"/>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4"/>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audio>
                  <p:cMediaNode vol="80000">
                    <p:cTn id="75" fill="hold" display="0">
                      <p:stCondLst>
                        <p:cond delay="indefinite"/>
                      </p:stCondLst>
                      <p:endCondLst>
                        <p:cond evt="onStopAudio" delay="0">
                          <p:tgtEl>
                            <p:sldTgt/>
                          </p:tgtEl>
                        </p:cond>
                      </p:endCondLst>
                    </p:cTn>
                    <p:tgtEl>
                      <p:spTgt spid="5"/>
                    </p:tgtEl>
                  </p:cMediaNode>
                </p:audio>
                <p:audio>
                  <p:cMediaNode vol="80000">
                    <p:cTn id="76" fill="hold" display="0">
                      <p:stCondLst>
                        <p:cond delay="indefinite"/>
                      </p:stCondLst>
                      <p:endCondLst>
                        <p:cond evt="onStopAudio" delay="0">
                          <p:tgtEl>
                            <p:sldTgt/>
                          </p:tgtEl>
                        </p:cond>
                      </p:endCondLst>
                    </p:cTn>
                    <p:tgtEl>
                      <p:spTgt spid="7"/>
                    </p:tgtEl>
                  </p:cMediaNode>
                </p:audio>
                <p:audio>
                  <p:cMediaNode vol="100000">
                    <p:cTn id="77" fill="hold" display="0">
                      <p:stCondLst>
                        <p:cond delay="indefinite"/>
                      </p:stCondLst>
                      <p:endCondLst>
                        <p:cond evt="onStopAudio" delay="0">
                          <p:tgtEl>
                            <p:sldTgt/>
                          </p:tgtEl>
                        </p:cond>
                      </p:endCondLst>
                    </p:cTn>
                    <p:tgtEl>
                      <p:spTgt spid="8"/>
                    </p:tgtEl>
                  </p:cMediaNode>
                </p:audio>
                <p:audio>
                  <p:cMediaNode vol="80000">
                    <p:cTn id="78" fill="hold" display="0">
                      <p:stCondLst>
                        <p:cond delay="indefinite"/>
                      </p:stCondLst>
                      <p:endCondLst>
                        <p:cond evt="onStopAudio" delay="0">
                          <p:tgtEl>
                            <p:sldTgt/>
                          </p:tgtEl>
                        </p:cond>
                      </p:endCondLst>
                    </p:cTn>
                    <p:tgtEl>
                      <p:spTgt spid="10"/>
                    </p:tgtEl>
                  </p:cMediaNode>
                </p:audio>
                <p:audio>
                  <p:cMediaNode vol="80000">
                    <p:cTn id="79" fill="hold" display="0">
                      <p:stCondLst>
                        <p:cond delay="indefinite"/>
                      </p:stCondLst>
                      <p:endCondLst>
                        <p:cond evt="onStopAudio" delay="0">
                          <p:tgtEl>
                            <p:sldTgt/>
                          </p:tgtEl>
                        </p:cond>
                      </p:endCondLst>
                    </p:cTn>
                    <p:tgtEl>
                      <p:spTgt spid="13"/>
                    </p:tgtEl>
                  </p:cMediaNode>
                </p:audio>
                <p:seq concurrent="1" nextAc="seek">
                  <p:cTn id="80" restart="whenNotActive" fill="hold" evtFilter="cancelBubble" nodeType="interactiveSeq">
                    <p:stCondLst>
                      <p:cond evt="onClick" delay="0">
                        <p:tgtEl>
                          <p:spTgt spid="24"/>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nodeType="withEffect">
                                      <p:stCondLst>
                                        <p:cond delay="0"/>
                                      </p:stCondLst>
                                      <p:childTnLst>
                                        <p:set>
                                          <p:cBhvr>
                                            <p:cTn id="84" dur="1" fill="hold">
                                              <p:stCondLst>
                                                <p:cond delay="0"/>
                                              </p:stCondLst>
                                            </p:cTn>
                                            <p:tgtEl>
                                              <p:spTgt spid="4"/>
                                            </p:tgtEl>
                                            <p:attrNameLst>
                                              <p:attrName>style.visibility</p:attrName>
                                            </p:attrNameLst>
                                          </p:cBhvr>
                                          <p:to>
                                            <p:strVal val="visible"/>
                                          </p:to>
                                        </p:set>
                                      </p:childTnLst>
                                    </p:cTn>
                                  </p:par>
                                  <p:par>
                                    <p:cTn id="85" presetID="35" presetClass="emph" presetSubtype="0" repeatCount="indefinite" fill="hold" nodeType="withEffect">
                                      <p:stCondLst>
                                        <p:cond delay="0"/>
                                      </p:stCondLst>
                                      <p:childTnLst>
                                        <p:anim calcmode="discrete" valueType="str">
                                          <p:cBhvr>
                                            <p:cTn id="86" dur="500" fill="hold"/>
                                            <p:tgtEl>
                                              <p:spTgt spid="4"/>
                                            </p:tgtEl>
                                            <p:attrNameLst>
                                              <p:attrName>style.visibility</p:attrName>
                                            </p:attrNameLst>
                                          </p:cBhvr>
                                          <p:tavLst>
                                            <p:tav tm="0">
                                              <p:val>
                                                <p:strVal val="hidden"/>
                                              </p:val>
                                            </p:tav>
                                            <p:tav tm="50000">
                                              <p:val>
                                                <p:strVal val="visible"/>
                                              </p:val>
                                            </p:tav>
                                          </p:tavLst>
                                        </p:anim>
                                      </p:childTnLst>
                                    </p:cTn>
                                  </p:par>
                                  <p:par>
                                    <p:cTn id="87" presetID="1" presetClass="exit" presetSubtype="0" fill="hold" nodeType="withEffect">
                                      <p:stCondLst>
                                        <p:cond delay="2500"/>
                                      </p:stCondLst>
                                      <p:childTnLst>
                                        <p:set>
                                          <p:cBhvr>
                                            <p:cTn id="88" dur="1" fill="hold">
                                              <p:stCondLst>
                                                <p:cond delay="249"/>
                                              </p:stCondLst>
                                            </p:cTn>
                                            <p:tgtEl>
                                              <p:spTgt spid="4"/>
                                            </p:tgtEl>
                                            <p:attrNameLst>
                                              <p:attrName>style.visibility</p:attrName>
                                            </p:attrNameLst>
                                          </p:cBhvr>
                                          <p:to>
                                            <p:strVal val="hidden"/>
                                          </p:to>
                                        </p:set>
                                      </p:childTnLst>
                                    </p:cTn>
                                  </p:par>
                                  <p:par>
                                    <p:cTn id="89" presetID="1" presetClass="mediacall" presetSubtype="0" fill="hold" nodeType="withEffect">
                                      <p:stCondLst>
                                        <p:cond delay="0"/>
                                      </p:stCondLst>
                                      <p:childTnLst>
                                        <p:cmd type="call" cmd="playFrom(0.0)">
                                          <p:cBhvr>
                                            <p:cTn id="90" dur="810" fill="hold"/>
                                            <p:tgtEl>
                                              <p:spTgt spid="10"/>
                                            </p:tgtEl>
                                          </p:cBhvr>
                                        </p:cmd>
                                      </p:childTnLst>
                                    </p:cTn>
                                  </p:par>
                                  <p:par>
                                    <p:cTn id="91" presetID="1" presetClass="mediacall" presetSubtype="0" fill="hold" nodeType="withEffect">
                                      <p:stCondLst>
                                        <p:cond delay="750"/>
                                      </p:stCondLst>
                                      <p:childTnLst>
                                        <p:cmd type="call" cmd="playFrom(0.0)">
                                          <p:cBhvr>
                                            <p:cTn id="92" dur="1927" fill="hold"/>
                                            <p:tgtEl>
                                              <p:spTgt spid="13"/>
                                            </p:tgtEl>
                                          </p:cBhvr>
                                        </p:cmd>
                                      </p:childTnLst>
                                    </p:cTn>
                                  </p:par>
                                </p:childTnLst>
                              </p:cTn>
                            </p:par>
                          </p:childTnLst>
                        </p:cTn>
                      </p:par>
                    </p:childTnLst>
                  </p:cTn>
                  <p:nextCondLst>
                    <p:cond evt="onClick" delay="0">
                      <p:tgtEl>
                        <p:spTgt spid="24"/>
                      </p:tgtEl>
                    </p:cond>
                  </p:nextCondLst>
                </p:seq>
                <p:audio>
                  <p:cMediaNode vol="80000">
                    <p:cTn id="93" fill="hold" display="0">
                      <p:stCondLst>
                        <p:cond delay="indefinite"/>
                      </p:stCondLst>
                      <p:endCondLst>
                        <p:cond evt="onStopAudio" delay="0">
                          <p:tgtEl>
                            <p:sldTgt/>
                          </p:tgtEl>
                        </p:cond>
                      </p:endCondLst>
                    </p:cTn>
                    <p:tgtEl>
                      <p:spTgt spid="30"/>
                    </p:tgtEl>
                  </p:cMediaNode>
                </p:audio>
                <p:audio>
                  <p:cMediaNode vol="80000">
                    <p:cTn id="94" fill="hold" display="0">
                      <p:stCondLst>
                        <p:cond delay="indefinite"/>
                      </p:stCondLst>
                      <p:endCondLst>
                        <p:cond evt="onStopAudio" delay="0">
                          <p:tgtEl>
                            <p:sldTgt/>
                          </p:tgtEl>
                        </p:cond>
                      </p:endCondLst>
                    </p:cTn>
                    <p:tgtEl>
                      <p:spTgt spid="32"/>
                    </p:tgtEl>
                  </p:cMediaNode>
                </p:audio>
                <p:seq concurrent="1" nextAc="seek">
                  <p:cTn id="95" restart="whenNotActive" fill="hold" evtFilter="cancelBubble" nodeType="interactiveSeq">
                    <p:stCondLst>
                      <p:cond evt="onClick" delay="0">
                        <p:tgtEl>
                          <p:spTgt spid="25"/>
                        </p:tgtEl>
                      </p:cond>
                    </p:stCondLst>
                    <p:endSync evt="end" delay="0">
                      <p:rtn val="all"/>
                    </p:endSync>
                    <p:childTnLst>
                      <p:par>
                        <p:cTn id="96" fill="hold">
                          <p:stCondLst>
                            <p:cond delay="0"/>
                          </p:stCondLst>
                          <p:childTnLst>
                            <p:par>
                              <p:cTn id="97" fill="hold">
                                <p:stCondLst>
                                  <p:cond delay="0"/>
                                </p:stCondLst>
                                <p:childTnLst>
                                  <p:par>
                                    <p:cTn id="98" presetID="1" presetClass="mediacall" presetSubtype="0" fill="hold" nodeType="withEffect">
                                      <p:stCondLst>
                                        <p:cond delay="0"/>
                                      </p:stCondLst>
                                      <p:childTnLst>
                                        <p:cmd type="call" cmd="playFrom(0.0)">
                                          <p:cBhvr>
                                            <p:cTn id="99" dur="810" fill="hold"/>
                                            <p:tgtEl>
                                              <p:spTgt spid="30"/>
                                            </p:tgtEl>
                                          </p:cBhvr>
                                        </p:cmd>
                                      </p:childTnLst>
                                    </p:cTn>
                                  </p:par>
                                  <p:par>
                                    <p:cTn id="100" presetID="1" presetClass="mediacall" presetSubtype="0" fill="hold" nodeType="withEffect">
                                      <p:stCondLst>
                                        <p:cond delay="750"/>
                                      </p:stCondLst>
                                      <p:childTnLst>
                                        <p:cmd type="call" cmd="playFrom(0.0)">
                                          <p:cBhvr>
                                            <p:cTn id="101" dur="1927" fill="hold"/>
                                            <p:tgtEl>
                                              <p:spTgt spid="32"/>
                                            </p:tgtEl>
                                          </p:cBhvr>
                                        </p:cmd>
                                      </p:childTnLst>
                                    </p:cTn>
                                  </p:par>
                                  <p:par>
                                    <p:cTn id="102" presetID="1" presetClass="entr" presetSubtype="0" fill="hold" nodeType="withEffect">
                                      <p:stCondLst>
                                        <p:cond delay="0"/>
                                      </p:stCondLst>
                                      <p:childTnLst>
                                        <p:set>
                                          <p:cBhvr>
                                            <p:cTn id="103" dur="1" fill="hold">
                                              <p:stCondLst>
                                                <p:cond delay="0"/>
                                              </p:stCondLst>
                                            </p:cTn>
                                            <p:tgtEl>
                                              <p:spTgt spid="4"/>
                                            </p:tgtEl>
                                            <p:attrNameLst>
                                              <p:attrName>style.visibility</p:attrName>
                                            </p:attrNameLst>
                                          </p:cBhvr>
                                          <p:to>
                                            <p:strVal val="visible"/>
                                          </p:to>
                                        </p:set>
                                      </p:childTnLst>
                                    </p:cTn>
                                  </p:par>
                                  <p:par>
                                    <p:cTn id="104" presetID="35" presetClass="emph" presetSubtype="0" repeatCount="indefinite" fill="hold" nodeType="withEffect">
                                      <p:stCondLst>
                                        <p:cond delay="0"/>
                                      </p:stCondLst>
                                      <p:childTnLst>
                                        <p:anim calcmode="discrete" valueType="str">
                                          <p:cBhvr>
                                            <p:cTn id="105" dur="500" fill="hold"/>
                                            <p:tgtEl>
                                              <p:spTgt spid="4"/>
                                            </p:tgtEl>
                                            <p:attrNameLst>
                                              <p:attrName>style.visibility</p:attrName>
                                            </p:attrNameLst>
                                          </p:cBhvr>
                                          <p:tavLst>
                                            <p:tav tm="0">
                                              <p:val>
                                                <p:strVal val="hidden"/>
                                              </p:val>
                                            </p:tav>
                                            <p:tav tm="50000">
                                              <p:val>
                                                <p:strVal val="visible"/>
                                              </p:val>
                                            </p:tav>
                                          </p:tavLst>
                                        </p:anim>
                                      </p:childTnLst>
                                    </p:cTn>
                                  </p:par>
                                  <p:par>
                                    <p:cTn id="106" presetID="1" presetClass="exit" presetSubtype="0" fill="hold" nodeType="withEffect">
                                      <p:stCondLst>
                                        <p:cond delay="2500"/>
                                      </p:stCondLst>
                                      <p:childTnLst>
                                        <p:set>
                                          <p:cBhvr>
                                            <p:cTn id="107"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108" fill="hold" display="0">
                      <p:stCondLst>
                        <p:cond delay="indefinite"/>
                      </p:stCondLst>
                      <p:endCondLst>
                        <p:cond evt="onStopAudio" delay="0">
                          <p:tgtEl>
                            <p:sldTgt/>
                          </p:tgtEl>
                        </p:cond>
                      </p:endCondLst>
                    </p:cTn>
                    <p:tgtEl>
                      <p:spTgt spid="33"/>
                    </p:tgtEl>
                  </p:cMediaNode>
                </p:audio>
                <p:audio>
                  <p:cMediaNode vol="80000">
                    <p:cTn id="109" fill="hold" display="0">
                      <p:stCondLst>
                        <p:cond delay="indefinite"/>
                      </p:stCondLst>
                      <p:endCondLst>
                        <p:cond evt="onStopAudio" delay="0">
                          <p:tgtEl>
                            <p:sldTgt/>
                          </p:tgtEl>
                        </p:cond>
                      </p:endCondLst>
                    </p:cTn>
                    <p:tgtEl>
                      <p:spTgt spid="34"/>
                    </p:tgtEl>
                  </p:cMediaNode>
                </p:audio>
              </p:childTnLst>
            </p:cTn>
          </p:par>
        </p:tnLst>
        <p:bldLst>
          <p:bldP spid="23" grpId="0" animBg="1"/>
          <p:bldP spid="24" grpId="0" animBg="1"/>
          <p:bldP spid="24" grpId="1" animBg="1"/>
          <p:bldP spid="25" grpId="0" animBg="1"/>
          <p:bldP spid="25" grpId="1" animBg="1"/>
          <p:bldP spid="27" grpId="0" animBg="1"/>
          <p:bldP spid="2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95833E-6 1.48148E-6 L 0.68659 -0.01945 " pathEditMode="relative" rAng="0" ptsTypes="AA">
                                          <p:cBhvr>
                                            <p:cTn id="6" dur="2750" fill="hold"/>
                                            <p:tgtEl>
                                              <p:spTgt spid="11"/>
                                            </p:tgtEl>
                                            <p:attrNameLst>
                                              <p:attrName>ppt_x</p:attrName>
                                              <p:attrName>ppt_y</p:attrName>
                                            </p:attrNameLst>
                                          </p:cBhvr>
                                          <p:rCtr x="34323" y="-972"/>
                                        </p:animMotion>
                                      </p:childTnLst>
                                    </p:cTn>
                                  </p:par>
                                  <p:par>
                                    <p:cTn id="7" presetID="63" presetClass="path" presetSubtype="0" accel="50000" decel="50000" fill="hold" nodeType="withEffect">
                                      <p:stCondLst>
                                        <p:cond delay="0"/>
                                      </p:stCondLst>
                                      <p:childTnLst>
                                        <p:animMotion origin="layout" path="M -4.79167E-6 -3.7037E-6 L 0.68764 -0.01689 " pathEditMode="relative" rAng="0" ptsTypes="AA">
                                          <p:cBhvr>
                                            <p:cTn id="8" dur="2750" fill="hold"/>
                                            <p:tgtEl>
                                              <p:spTgt spid="2050"/>
                                            </p:tgtEl>
                                            <p:attrNameLst>
                                              <p:attrName>ppt_x</p:attrName>
                                              <p:attrName>ppt_y</p:attrName>
                                            </p:attrNameLst>
                                          </p:cBhvr>
                                          <p:rCtr x="34375" y="-856"/>
                                        </p:animMotion>
                                      </p:childTnLst>
                                    </p:cTn>
                                  </p:par>
                                  <p:par>
                                    <p:cTn id="9" presetID="22" presetClass="exit" presetSubtype="2" fill="hold" nodeType="withEffect">
                                      <p:stCondLst>
                                        <p:cond delay="0"/>
                                      </p:stCondLst>
                                      <p:childTnLst>
                                        <p:animEffect transition="out" filter="wipe(right)">
                                          <p:cBhvr>
                                            <p:cTn id="10" dur="1000"/>
                                            <p:tgtEl>
                                              <p:spTgt spid="12"/>
                                            </p:tgtEl>
                                          </p:cBhvr>
                                        </p:animEffect>
                                        <p:set>
                                          <p:cBhvr>
                                            <p:cTn id="11" dur="1" fill="hold">
                                              <p:stCondLst>
                                                <p:cond delay="999"/>
                                              </p:stCondLst>
                                            </p:cTn>
                                            <p:tgtEl>
                                              <p:spTgt spid="12"/>
                                            </p:tgtEl>
                                            <p:attrNameLst>
                                              <p:attrName>style.visibility</p:attrName>
                                            </p:attrNameLst>
                                          </p:cBhvr>
                                          <p:to>
                                            <p:strVal val="hidden"/>
                                          </p:to>
                                        </p:set>
                                      </p:childTnLst>
                                    </p:cTn>
                                  </p:par>
                                  <p:par>
                                    <p:cTn id="12" presetID="22" presetClass="exit" presetSubtype="8" fill="hold" nodeType="withEffect">
                                      <p:stCondLst>
                                        <p:cond delay="0"/>
                                      </p:stCondLst>
                                      <p:childTnLst>
                                        <p:animEffect transition="out" filter="wipe(left)">
                                          <p:cBhvr>
                                            <p:cTn id="13" dur="1000"/>
                                            <p:tgtEl>
                                              <p:spTgt spid="9"/>
                                            </p:tgtEl>
                                          </p:cBhvr>
                                        </p:animEffect>
                                        <p:set>
                                          <p:cBhvr>
                                            <p:cTn id="14" dur="1" fill="hold">
                                              <p:stCondLst>
                                                <p:cond delay="999"/>
                                              </p:stCondLst>
                                            </p:cTn>
                                            <p:tgtEl>
                                              <p:spTgt spid="9"/>
                                            </p:tgtEl>
                                            <p:attrNameLst>
                                              <p:attrName>style.visibility</p:attrName>
                                            </p:attrNameLst>
                                          </p:cBhvr>
                                          <p:to>
                                            <p:strVal val="hidden"/>
                                          </p:to>
                                        </p:set>
                                      </p:childTnLst>
                                    </p:cTn>
                                  </p:par>
                                  <p:par>
                                    <p:cTn id="15" presetID="2" presetClass="entr" presetSubtype="4" fill="hold" grpId="0" nodeType="withEffect">
                                      <p:stCondLst>
                                        <p:cond delay="50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1000" fill="hold"/>
                                            <p:tgtEl>
                                              <p:spTgt spid="23"/>
                                            </p:tgtEl>
                                            <p:attrNameLst>
                                              <p:attrName>ppt_x</p:attrName>
                                            </p:attrNameLst>
                                          </p:cBhvr>
                                          <p:tavLst>
                                            <p:tav tm="0">
                                              <p:val>
                                                <p:strVal val="#ppt_x"/>
                                              </p:val>
                                            </p:tav>
                                            <p:tav tm="100000">
                                              <p:val>
                                                <p:strVal val="#ppt_x"/>
                                              </p:val>
                                            </p:tav>
                                          </p:tavLst>
                                        </p:anim>
                                        <p:anim calcmode="lin" valueType="num">
                                          <p:cBhvr additive="base">
                                            <p:cTn id="18" dur="10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50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000" fill="hold"/>
                                            <p:tgtEl>
                                              <p:spTgt spid="25"/>
                                            </p:tgtEl>
                                            <p:attrNameLst>
                                              <p:attrName>ppt_x</p:attrName>
                                            </p:attrNameLst>
                                          </p:cBhvr>
                                          <p:tavLst>
                                            <p:tav tm="0">
                                              <p:val>
                                                <p:strVal val="#ppt_x"/>
                                              </p:val>
                                            </p:tav>
                                            <p:tav tm="100000">
                                              <p:val>
                                                <p:strVal val="#ppt_x"/>
                                              </p:val>
                                            </p:tav>
                                          </p:tavLst>
                                        </p:anim>
                                        <p:anim calcmode="lin" valueType="num">
                                          <p:cBhvr additive="base">
                                            <p:cTn id="22" dur="10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50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1000" fill="hold"/>
                                            <p:tgtEl>
                                              <p:spTgt spid="24"/>
                                            </p:tgtEl>
                                            <p:attrNameLst>
                                              <p:attrName>ppt_x</p:attrName>
                                            </p:attrNameLst>
                                          </p:cBhvr>
                                          <p:tavLst>
                                            <p:tav tm="0">
                                              <p:val>
                                                <p:strVal val="#ppt_x"/>
                                              </p:val>
                                            </p:tav>
                                            <p:tav tm="100000">
                                              <p:val>
                                                <p:strVal val="#ppt_x"/>
                                              </p:val>
                                            </p:tav>
                                          </p:tavLst>
                                        </p:anim>
                                        <p:anim calcmode="lin" valueType="num">
                                          <p:cBhvr additive="base">
                                            <p:cTn id="26" dur="1000" fill="hold"/>
                                            <p:tgtEl>
                                              <p:spTgt spid="24"/>
                                            </p:tgtEl>
                                            <p:attrNameLst>
                                              <p:attrName>ppt_y</p:attrName>
                                            </p:attrNameLst>
                                          </p:cBhvr>
                                          <p:tavLst>
                                            <p:tav tm="0">
                                              <p:val>
                                                <p:strVal val="1+#ppt_h/2"/>
                                              </p:val>
                                            </p:tav>
                                            <p:tav tm="100000">
                                              <p:val>
                                                <p:strVal val="#ppt_y"/>
                                              </p:val>
                                            </p:tav>
                                          </p:tavLst>
                                        </p:anim>
                                      </p:childTnLst>
                                    </p:cTn>
                                  </p:par>
                                  <p:par>
                                    <p:cTn id="27" presetID="1" presetClass="entr" presetSubtype="0" fill="hold" nodeType="withEffect">
                                      <p:stCondLst>
                                        <p:cond delay="500"/>
                                      </p:stCondLst>
                                      <p:childTnLst>
                                        <p:set>
                                          <p:cBhvr>
                                            <p:cTn id="28" dur="1" fill="hold">
                                              <p:stCondLst>
                                                <p:cond delay="0"/>
                                              </p:stCondLst>
                                            </p:cTn>
                                            <p:tgtEl>
                                              <p:spTgt spid="4"/>
                                            </p:tgtEl>
                                            <p:attrNameLst>
                                              <p:attrName>style.visibility</p:attrName>
                                            </p:attrNameLst>
                                          </p:cBhvr>
                                          <p:to>
                                            <p:strVal val="visible"/>
                                          </p:to>
                                        </p:set>
                                      </p:childTnLst>
                                    </p:cTn>
                                  </p:par>
                                  <p:par>
                                    <p:cTn id="29" presetID="14" presetClass="entr" presetSubtype="10" fill="hold" nodeType="withEffect">
                                      <p:stCondLst>
                                        <p:cond delay="500"/>
                                      </p:stCondLst>
                                      <p:childTnLst>
                                        <p:set>
                                          <p:cBhvr>
                                            <p:cTn id="30" dur="1" fill="hold">
                                              <p:stCondLst>
                                                <p:cond delay="0"/>
                                              </p:stCondLst>
                                            </p:cTn>
                                            <p:tgtEl>
                                              <p:spTgt spid="38"/>
                                            </p:tgtEl>
                                            <p:attrNameLst>
                                              <p:attrName>style.visibility</p:attrName>
                                            </p:attrNameLst>
                                          </p:cBhvr>
                                          <p:to>
                                            <p:strVal val="visible"/>
                                          </p:to>
                                        </p:set>
                                        <p:animEffect transition="in" filter="randombar(horizontal)">
                                          <p:cBhvr>
                                            <p:cTn id="31" dur="500"/>
                                            <p:tgtEl>
                                              <p:spTgt spid="38"/>
                                            </p:tgtEl>
                                          </p:cBhvr>
                                        </p:animEffect>
                                      </p:childTnLst>
                                    </p:cTn>
                                  </p:par>
                                  <p:par>
                                    <p:cTn id="32" presetID="1" presetClass="entr" presetSubtype="0" fill="hold" nodeType="withEffect">
                                      <p:stCondLst>
                                        <p:cond delay="500"/>
                                      </p:stCondLst>
                                      <p:childTnLst>
                                        <p:set>
                                          <p:cBhvr>
                                            <p:cTn id="33" dur="1" fill="hold">
                                              <p:stCondLst>
                                                <p:cond delay="0"/>
                                              </p:stCondLst>
                                            </p:cTn>
                                            <p:tgtEl>
                                              <p:spTgt spid="46"/>
                                            </p:tgtEl>
                                            <p:attrNameLst>
                                              <p:attrName>style.visibility</p:attrName>
                                            </p:attrNameLst>
                                          </p:cBhvr>
                                          <p:to>
                                            <p:strVal val="visible"/>
                                          </p:to>
                                        </p:set>
                                      </p:childTnLst>
                                    </p:cTn>
                                  </p:par>
                                  <p:par>
                                    <p:cTn id="34" presetID="35" presetClass="emph" presetSubtype="0" repeatCount="indefinite" fill="hold" nodeType="withEffect">
                                      <p:stCondLst>
                                        <p:cond delay="500"/>
                                      </p:stCondLst>
                                      <p:childTnLst>
                                        <p:anim calcmode="discrete" valueType="str">
                                          <p:cBhvr>
                                            <p:cTn id="35" dur="500" fill="hold"/>
                                            <p:tgtEl>
                                              <p:spTgt spid="4"/>
                                            </p:tgtEl>
                                            <p:attrNameLst>
                                              <p:attrName>style.visibility</p:attrName>
                                            </p:attrNameLst>
                                          </p:cBhvr>
                                          <p:tavLst>
                                            <p:tav tm="0">
                                              <p:val>
                                                <p:strVal val="hidden"/>
                                              </p:val>
                                            </p:tav>
                                            <p:tav tm="50000">
                                              <p:val>
                                                <p:strVal val="visible"/>
                                              </p:val>
                                            </p:tav>
                                          </p:tavLst>
                                        </p:anim>
                                      </p:childTnLst>
                                    </p:cTn>
                                  </p:par>
                                  <p:par>
                                    <p:cTn id="36" presetID="1" presetClass="exit" presetSubtype="0" fill="hold" nodeType="withEffect">
                                      <p:stCondLst>
                                        <p:cond delay="1500"/>
                                      </p:stCondLst>
                                      <p:childTnLst>
                                        <p:set>
                                          <p:cBhvr>
                                            <p:cTn id="37" dur="1" fill="hold">
                                              <p:stCondLst>
                                                <p:cond delay="0"/>
                                              </p:stCondLst>
                                            </p:cTn>
                                            <p:tgtEl>
                                              <p:spTgt spid="4"/>
                                            </p:tgtEl>
                                            <p:attrNameLst>
                                              <p:attrName>style.visibility</p:attrName>
                                            </p:attrNameLst>
                                          </p:cBhvr>
                                          <p:to>
                                            <p:strVal val="hidden"/>
                                          </p:to>
                                        </p:set>
                                      </p:childTnLst>
                                    </p:cTn>
                                  </p:par>
                                  <p:par>
                                    <p:cTn id="38" presetID="1" presetClass="mediacall" presetSubtype="0" fill="hold" nodeType="withEffect">
                                      <p:stCondLst>
                                        <p:cond delay="500"/>
                                      </p:stCondLst>
                                      <p:childTnLst>
                                        <p:cmd type="call" cmd="playFrom(0.0)">
                                          <p:cBhvr>
                                            <p:cTn id="39" dur="1367" fill="hold"/>
                                            <p:tgtEl>
                                              <p:spTgt spid="7"/>
                                            </p:tgtEl>
                                          </p:cBhvr>
                                        </p:cmd>
                                      </p:childTnLst>
                                    </p:cTn>
                                  </p:par>
                                  <p:par>
                                    <p:cTn id="40" presetID="22" presetClass="entr" presetSubtype="8" fill="hold" grpId="0" nodeType="withEffect">
                                      <p:stCondLst>
                                        <p:cond delay="50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20000"/>
                                            <p:tgtEl>
                                              <p:spTgt spid="27"/>
                                            </p:tgtEl>
                                          </p:cBhvr>
                                        </p:animEffect>
                                      </p:childTnLst>
                                      <p:subTnLst>
                                        <p:audio>
                                          <p:cMediaNode>
                                            <p:cTn display="0" masterRel="sameClick">
                                              <p:stCondLst>
                                                <p:cond evt="begin" delay="0">
                                                  <p:tn val="40"/>
                                                </p:cond>
                                              </p:stCondLst>
                                              <p:endCondLst>
                                                <p:cond evt="onStopAudio" delay="0">
                                                  <p:tgtEl>
                                                    <p:sldTgt/>
                                                  </p:tgtEl>
                                                </p:cond>
                                              </p:endCondLst>
                                            </p:cTn>
                                            <p:tgtEl>
                                              <p:sndTgt r:embed="rId4" name="Đồng hồ đếm ngược 1 phút.wav"/>
                                            </p:tgtEl>
                                          </p:cMediaNode>
                                        </p:audio>
                                      </p:sub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par>
                              <p:cTn id="45" fill="hold">
                                <p:stCondLst>
                                  <p:cond delay="20500"/>
                                </p:stCondLst>
                                <p:childTnLst>
                                  <p:par>
                                    <p:cTn id="46" presetID="1" presetClass="entr" presetSubtype="0"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chimes.wav"/>
                                            </p:tgtEl>
                                          </p:cMediaNode>
                                        </p:audio>
                                      </p:subTnLst>
                                    </p:cTn>
                                  </p:par>
                                  <p:par>
                                    <p:cTn id="48" presetID="1" presetClass="mediacall" presetSubtype="0" fill="hold" nodeType="withEffect">
                                      <p:stCondLst>
                                        <p:cond delay="0"/>
                                      </p:stCondLst>
                                      <p:childTnLst>
                                        <p:cmd type="call" cmd="playFrom(0.0)">
                                          <p:cBhvr>
                                            <p:cTn id="49" dur="810" fill="hold"/>
                                            <p:tgtEl>
                                              <p:spTgt spid="33"/>
                                            </p:tgtEl>
                                          </p:cBhvr>
                                        </p:cmd>
                                      </p:childTnLst>
                                    </p:cTn>
                                  </p:par>
                                  <p:par>
                                    <p:cTn id="50" presetID="1" presetClass="mediacall" presetSubtype="0" fill="hold" nodeType="withEffect">
                                      <p:stCondLst>
                                        <p:cond delay="750"/>
                                      </p:stCondLst>
                                      <p:childTnLst>
                                        <p:cmd type="call" cmd="playFrom(0.0)">
                                          <p:cBhvr>
                                            <p:cTn id="51" dur="1927" fill="hold"/>
                                            <p:tgtEl>
                                              <p:spTgt spid="34"/>
                                            </p:tgtEl>
                                          </p:cBhvr>
                                        </p:cmd>
                                      </p:childTnLst>
                                    </p:cTn>
                                  </p:par>
                                  <p:par>
                                    <p:cTn id="52" presetID="1" presetClass="entr" presetSubtype="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childTnLst>
                                    </p:cTn>
                                  </p:par>
                                  <p:par>
                                    <p:cTn id="54" presetID="35" presetClass="emph" presetSubtype="0" repeatCount="indefinite" fill="hold" nodeType="withEffect">
                                      <p:stCondLst>
                                        <p:cond delay="0"/>
                                      </p:stCondLst>
                                      <p:childTnLst>
                                        <p:anim calcmode="discrete" valueType="str">
                                          <p:cBhvr>
                                            <p:cTn id="55" dur="500" fill="hold"/>
                                            <p:tgtEl>
                                              <p:spTgt spid="4"/>
                                            </p:tgtEl>
                                            <p:attrNameLst>
                                              <p:attrName>style.visibility</p:attrName>
                                            </p:attrNameLst>
                                          </p:cBhvr>
                                          <p:tavLst>
                                            <p:tav tm="0">
                                              <p:val>
                                                <p:strVal val="hidden"/>
                                              </p:val>
                                            </p:tav>
                                            <p:tav tm="50000">
                                              <p:val>
                                                <p:strVal val="visible"/>
                                              </p:val>
                                            </p:tav>
                                          </p:tavLst>
                                        </p:anim>
                                      </p:childTnLst>
                                    </p:cTn>
                                  </p:par>
                                  <p:par>
                                    <p:cTn id="56" presetID="1" presetClass="exit" presetSubtype="0" fill="hold" nodeType="withEffect">
                                      <p:stCondLst>
                                        <p:cond delay="2500"/>
                                      </p:stCondLst>
                                      <p:childTnLst>
                                        <p:set>
                                          <p:cBhvr>
                                            <p:cTn id="57"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23"/>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withEffect">
                                      <p:stCondLst>
                                        <p:cond delay="0"/>
                                      </p:stCondLst>
                                      <p:childTnLst>
                                        <p:cmd type="call" cmd="playFrom(0.0)">
                                          <p:cBhvr>
                                            <p:cTn id="62" dur="1176" fill="hold"/>
                                            <p:tgtEl>
                                              <p:spTgt spid="8"/>
                                            </p:tgtEl>
                                          </p:cBhvr>
                                        </p:cmd>
                                      </p:childTnLst>
                                    </p:cTn>
                                  </p:par>
                                  <p:par>
                                    <p:cTn id="63" presetID="42" presetClass="path" presetSubtype="0" accel="50000" decel="50000" fill="hold" nodeType="withEffect">
                                      <p:stCondLst>
                                        <p:cond delay="0"/>
                                      </p:stCondLst>
                                      <p:childTnLst>
                                        <p:animMotion origin="layout" path="M 0.68659 -0.01945 L 0.63347 0.50069 " pathEditMode="relative" rAng="0" ptsTypes="AA">
                                          <p:cBhvr>
                                            <p:cTn id="64" dur="2000" fill="hold"/>
                                            <p:tgtEl>
                                              <p:spTgt spid="11"/>
                                            </p:tgtEl>
                                            <p:attrNameLst>
                                              <p:attrName>ppt_x</p:attrName>
                                              <p:attrName>ppt_y</p:attrName>
                                            </p:attrNameLst>
                                          </p:cBhvr>
                                          <p:rCtr x="-2656" y="25995"/>
                                        </p:animMotion>
                                      </p:childTnLst>
                                    </p:cTn>
                                  </p:par>
                                  <p:par>
                                    <p:cTn id="65" presetID="6" presetClass="emph" presetSubtype="0" fill="hold" nodeType="withEffect">
                                      <p:stCondLst>
                                        <p:cond delay="0"/>
                                      </p:stCondLst>
                                      <p:childTnLst>
                                        <p:animScale>
                                          <p:cBhvr>
                                            <p:cTn id="66" dur="2000" fill="hold"/>
                                            <p:tgtEl>
                                              <p:spTgt spid="11"/>
                                            </p:tgtEl>
                                          </p:cBhvr>
                                          <p:by x="150000" y="150000"/>
                                        </p:animScale>
                                      </p:childTnLst>
                                    </p:cTn>
                                  </p:par>
                                  <p:par>
                                    <p:cTn id="67" presetID="63" presetClass="path" presetSubtype="0" accel="50000" decel="50000" fill="hold" nodeType="withEffect">
                                      <p:stCondLst>
                                        <p:cond delay="0"/>
                                      </p:stCondLst>
                                      <p:childTnLst>
                                        <p:animMotion origin="layout" path="M 0.68764 -0.01689 L 1.18672 -0.01689 " pathEditMode="relative" rAng="0" ptsTypes="AA">
                                          <p:cBhvr>
                                            <p:cTn id="68" dur="2000" fill="hold"/>
                                            <p:tgtEl>
                                              <p:spTgt spid="2050"/>
                                            </p:tgtEl>
                                            <p:attrNameLst>
                                              <p:attrName>ppt_x</p:attrName>
                                              <p:attrName>ppt_y</p:attrName>
                                            </p:attrNameLst>
                                          </p:cBhvr>
                                          <p:rCtr x="24948" y="0"/>
                                        </p:animMotion>
                                      </p:childTnLst>
                                    </p:cTn>
                                  </p:par>
                                  <p:par>
                                    <p:cTn id="69" presetID="1" presetClass="exit" presetSubtype="0" fill="hold" grpId="1" nodeType="withEffect">
                                      <p:stCondLst>
                                        <p:cond delay="0"/>
                                      </p:stCondLst>
                                      <p:childTnLst>
                                        <p:set>
                                          <p:cBhvr>
                                            <p:cTn id="70" dur="1" fill="hold">
                                              <p:stCondLst>
                                                <p:cond delay="0"/>
                                              </p:stCondLst>
                                            </p:cTn>
                                            <p:tgtEl>
                                              <p:spTgt spid="25"/>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4"/>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audio>
                  <p:cMediaNode vol="80000">
                    <p:cTn id="75" fill="hold" display="0">
                      <p:stCondLst>
                        <p:cond delay="indefinite"/>
                      </p:stCondLst>
                      <p:endCondLst>
                        <p:cond evt="onStopAudio" delay="0">
                          <p:tgtEl>
                            <p:sldTgt/>
                          </p:tgtEl>
                        </p:cond>
                      </p:endCondLst>
                    </p:cTn>
                    <p:tgtEl>
                      <p:spTgt spid="5"/>
                    </p:tgtEl>
                  </p:cMediaNode>
                </p:audio>
                <p:audio>
                  <p:cMediaNode vol="80000">
                    <p:cTn id="76" fill="hold" display="0">
                      <p:stCondLst>
                        <p:cond delay="indefinite"/>
                      </p:stCondLst>
                      <p:endCondLst>
                        <p:cond evt="onStopAudio" delay="0">
                          <p:tgtEl>
                            <p:sldTgt/>
                          </p:tgtEl>
                        </p:cond>
                      </p:endCondLst>
                    </p:cTn>
                    <p:tgtEl>
                      <p:spTgt spid="7"/>
                    </p:tgtEl>
                  </p:cMediaNode>
                </p:audio>
                <p:audio>
                  <p:cMediaNode vol="100000">
                    <p:cTn id="77" fill="hold" display="0">
                      <p:stCondLst>
                        <p:cond delay="indefinite"/>
                      </p:stCondLst>
                      <p:endCondLst>
                        <p:cond evt="onStopAudio" delay="0">
                          <p:tgtEl>
                            <p:sldTgt/>
                          </p:tgtEl>
                        </p:cond>
                      </p:endCondLst>
                    </p:cTn>
                    <p:tgtEl>
                      <p:spTgt spid="8"/>
                    </p:tgtEl>
                  </p:cMediaNode>
                </p:audio>
                <p:audio>
                  <p:cMediaNode vol="80000">
                    <p:cTn id="78" fill="hold" display="0">
                      <p:stCondLst>
                        <p:cond delay="indefinite"/>
                      </p:stCondLst>
                      <p:endCondLst>
                        <p:cond evt="onStopAudio" delay="0">
                          <p:tgtEl>
                            <p:sldTgt/>
                          </p:tgtEl>
                        </p:cond>
                      </p:endCondLst>
                    </p:cTn>
                    <p:tgtEl>
                      <p:spTgt spid="10"/>
                    </p:tgtEl>
                  </p:cMediaNode>
                </p:audio>
                <p:audio>
                  <p:cMediaNode vol="80000">
                    <p:cTn id="79" fill="hold" display="0">
                      <p:stCondLst>
                        <p:cond delay="indefinite"/>
                      </p:stCondLst>
                      <p:endCondLst>
                        <p:cond evt="onStopAudio" delay="0">
                          <p:tgtEl>
                            <p:sldTgt/>
                          </p:tgtEl>
                        </p:cond>
                      </p:endCondLst>
                    </p:cTn>
                    <p:tgtEl>
                      <p:spTgt spid="13"/>
                    </p:tgtEl>
                  </p:cMediaNode>
                </p:audio>
                <p:seq concurrent="1" nextAc="seek">
                  <p:cTn id="80" restart="whenNotActive" fill="hold" evtFilter="cancelBubble" nodeType="interactiveSeq">
                    <p:stCondLst>
                      <p:cond evt="onClick" delay="0">
                        <p:tgtEl>
                          <p:spTgt spid="24"/>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nodeType="withEffect">
                                      <p:stCondLst>
                                        <p:cond delay="0"/>
                                      </p:stCondLst>
                                      <p:childTnLst>
                                        <p:set>
                                          <p:cBhvr>
                                            <p:cTn id="84" dur="1" fill="hold">
                                              <p:stCondLst>
                                                <p:cond delay="0"/>
                                              </p:stCondLst>
                                            </p:cTn>
                                            <p:tgtEl>
                                              <p:spTgt spid="4"/>
                                            </p:tgtEl>
                                            <p:attrNameLst>
                                              <p:attrName>style.visibility</p:attrName>
                                            </p:attrNameLst>
                                          </p:cBhvr>
                                          <p:to>
                                            <p:strVal val="visible"/>
                                          </p:to>
                                        </p:set>
                                      </p:childTnLst>
                                    </p:cTn>
                                  </p:par>
                                  <p:par>
                                    <p:cTn id="85" presetID="35" presetClass="emph" presetSubtype="0" repeatCount="indefinite" fill="hold" nodeType="withEffect">
                                      <p:stCondLst>
                                        <p:cond delay="0"/>
                                      </p:stCondLst>
                                      <p:childTnLst>
                                        <p:anim calcmode="discrete" valueType="str">
                                          <p:cBhvr>
                                            <p:cTn id="86" dur="500" fill="hold"/>
                                            <p:tgtEl>
                                              <p:spTgt spid="4"/>
                                            </p:tgtEl>
                                            <p:attrNameLst>
                                              <p:attrName>style.visibility</p:attrName>
                                            </p:attrNameLst>
                                          </p:cBhvr>
                                          <p:tavLst>
                                            <p:tav tm="0">
                                              <p:val>
                                                <p:strVal val="hidden"/>
                                              </p:val>
                                            </p:tav>
                                            <p:tav tm="50000">
                                              <p:val>
                                                <p:strVal val="visible"/>
                                              </p:val>
                                            </p:tav>
                                          </p:tavLst>
                                        </p:anim>
                                      </p:childTnLst>
                                    </p:cTn>
                                  </p:par>
                                  <p:par>
                                    <p:cTn id="87" presetID="1" presetClass="exit" presetSubtype="0" fill="hold" nodeType="withEffect">
                                      <p:stCondLst>
                                        <p:cond delay="2500"/>
                                      </p:stCondLst>
                                      <p:childTnLst>
                                        <p:set>
                                          <p:cBhvr>
                                            <p:cTn id="88" dur="1" fill="hold">
                                              <p:stCondLst>
                                                <p:cond delay="249"/>
                                              </p:stCondLst>
                                            </p:cTn>
                                            <p:tgtEl>
                                              <p:spTgt spid="4"/>
                                            </p:tgtEl>
                                            <p:attrNameLst>
                                              <p:attrName>style.visibility</p:attrName>
                                            </p:attrNameLst>
                                          </p:cBhvr>
                                          <p:to>
                                            <p:strVal val="hidden"/>
                                          </p:to>
                                        </p:set>
                                      </p:childTnLst>
                                    </p:cTn>
                                  </p:par>
                                  <p:par>
                                    <p:cTn id="89" presetID="1" presetClass="mediacall" presetSubtype="0" fill="hold" nodeType="withEffect">
                                      <p:stCondLst>
                                        <p:cond delay="0"/>
                                      </p:stCondLst>
                                      <p:childTnLst>
                                        <p:cmd type="call" cmd="playFrom(0.0)">
                                          <p:cBhvr>
                                            <p:cTn id="90" dur="810" fill="hold"/>
                                            <p:tgtEl>
                                              <p:spTgt spid="10"/>
                                            </p:tgtEl>
                                          </p:cBhvr>
                                        </p:cmd>
                                      </p:childTnLst>
                                    </p:cTn>
                                  </p:par>
                                  <p:par>
                                    <p:cTn id="91" presetID="1" presetClass="mediacall" presetSubtype="0" fill="hold" nodeType="withEffect">
                                      <p:stCondLst>
                                        <p:cond delay="750"/>
                                      </p:stCondLst>
                                      <p:childTnLst>
                                        <p:cmd type="call" cmd="playFrom(0.0)">
                                          <p:cBhvr>
                                            <p:cTn id="92" dur="1927" fill="hold"/>
                                            <p:tgtEl>
                                              <p:spTgt spid="13"/>
                                            </p:tgtEl>
                                          </p:cBhvr>
                                        </p:cmd>
                                      </p:childTnLst>
                                    </p:cTn>
                                  </p:par>
                                </p:childTnLst>
                              </p:cTn>
                            </p:par>
                          </p:childTnLst>
                        </p:cTn>
                      </p:par>
                    </p:childTnLst>
                  </p:cTn>
                  <p:nextCondLst>
                    <p:cond evt="onClick" delay="0">
                      <p:tgtEl>
                        <p:spTgt spid="24"/>
                      </p:tgtEl>
                    </p:cond>
                  </p:nextCondLst>
                </p:seq>
                <p:audio>
                  <p:cMediaNode vol="80000">
                    <p:cTn id="93" fill="hold" display="0">
                      <p:stCondLst>
                        <p:cond delay="indefinite"/>
                      </p:stCondLst>
                      <p:endCondLst>
                        <p:cond evt="onStopAudio" delay="0">
                          <p:tgtEl>
                            <p:sldTgt/>
                          </p:tgtEl>
                        </p:cond>
                      </p:endCondLst>
                    </p:cTn>
                    <p:tgtEl>
                      <p:spTgt spid="30"/>
                    </p:tgtEl>
                  </p:cMediaNode>
                </p:audio>
                <p:audio>
                  <p:cMediaNode vol="80000">
                    <p:cTn id="94" fill="hold" display="0">
                      <p:stCondLst>
                        <p:cond delay="indefinite"/>
                      </p:stCondLst>
                      <p:endCondLst>
                        <p:cond evt="onStopAudio" delay="0">
                          <p:tgtEl>
                            <p:sldTgt/>
                          </p:tgtEl>
                        </p:cond>
                      </p:endCondLst>
                    </p:cTn>
                    <p:tgtEl>
                      <p:spTgt spid="32"/>
                    </p:tgtEl>
                  </p:cMediaNode>
                </p:audio>
                <p:seq concurrent="1" nextAc="seek">
                  <p:cTn id="95" restart="whenNotActive" fill="hold" evtFilter="cancelBubble" nodeType="interactiveSeq">
                    <p:stCondLst>
                      <p:cond evt="onClick" delay="0">
                        <p:tgtEl>
                          <p:spTgt spid="25"/>
                        </p:tgtEl>
                      </p:cond>
                    </p:stCondLst>
                    <p:endSync evt="end" delay="0">
                      <p:rtn val="all"/>
                    </p:endSync>
                    <p:childTnLst>
                      <p:par>
                        <p:cTn id="96" fill="hold">
                          <p:stCondLst>
                            <p:cond delay="0"/>
                          </p:stCondLst>
                          <p:childTnLst>
                            <p:par>
                              <p:cTn id="97" fill="hold">
                                <p:stCondLst>
                                  <p:cond delay="0"/>
                                </p:stCondLst>
                                <p:childTnLst>
                                  <p:par>
                                    <p:cTn id="98" presetID="1" presetClass="mediacall" presetSubtype="0" fill="hold" nodeType="withEffect">
                                      <p:stCondLst>
                                        <p:cond delay="0"/>
                                      </p:stCondLst>
                                      <p:childTnLst>
                                        <p:cmd type="call" cmd="playFrom(0.0)">
                                          <p:cBhvr>
                                            <p:cTn id="99" dur="810" fill="hold"/>
                                            <p:tgtEl>
                                              <p:spTgt spid="30"/>
                                            </p:tgtEl>
                                          </p:cBhvr>
                                        </p:cmd>
                                      </p:childTnLst>
                                    </p:cTn>
                                  </p:par>
                                  <p:par>
                                    <p:cTn id="100" presetID="1" presetClass="mediacall" presetSubtype="0" fill="hold" nodeType="withEffect">
                                      <p:stCondLst>
                                        <p:cond delay="750"/>
                                      </p:stCondLst>
                                      <p:childTnLst>
                                        <p:cmd type="call" cmd="playFrom(0.0)">
                                          <p:cBhvr>
                                            <p:cTn id="101" dur="1927" fill="hold"/>
                                            <p:tgtEl>
                                              <p:spTgt spid="32"/>
                                            </p:tgtEl>
                                          </p:cBhvr>
                                        </p:cmd>
                                      </p:childTnLst>
                                    </p:cTn>
                                  </p:par>
                                  <p:par>
                                    <p:cTn id="102" presetID="1" presetClass="entr" presetSubtype="0" fill="hold" nodeType="withEffect">
                                      <p:stCondLst>
                                        <p:cond delay="0"/>
                                      </p:stCondLst>
                                      <p:childTnLst>
                                        <p:set>
                                          <p:cBhvr>
                                            <p:cTn id="103" dur="1" fill="hold">
                                              <p:stCondLst>
                                                <p:cond delay="0"/>
                                              </p:stCondLst>
                                            </p:cTn>
                                            <p:tgtEl>
                                              <p:spTgt spid="4"/>
                                            </p:tgtEl>
                                            <p:attrNameLst>
                                              <p:attrName>style.visibility</p:attrName>
                                            </p:attrNameLst>
                                          </p:cBhvr>
                                          <p:to>
                                            <p:strVal val="visible"/>
                                          </p:to>
                                        </p:set>
                                      </p:childTnLst>
                                    </p:cTn>
                                  </p:par>
                                  <p:par>
                                    <p:cTn id="104" presetID="35" presetClass="emph" presetSubtype="0" repeatCount="indefinite" fill="hold" nodeType="withEffect">
                                      <p:stCondLst>
                                        <p:cond delay="0"/>
                                      </p:stCondLst>
                                      <p:childTnLst>
                                        <p:anim calcmode="discrete" valueType="str">
                                          <p:cBhvr>
                                            <p:cTn id="105" dur="500" fill="hold"/>
                                            <p:tgtEl>
                                              <p:spTgt spid="4"/>
                                            </p:tgtEl>
                                            <p:attrNameLst>
                                              <p:attrName>style.visibility</p:attrName>
                                            </p:attrNameLst>
                                          </p:cBhvr>
                                          <p:tavLst>
                                            <p:tav tm="0">
                                              <p:val>
                                                <p:strVal val="hidden"/>
                                              </p:val>
                                            </p:tav>
                                            <p:tav tm="50000">
                                              <p:val>
                                                <p:strVal val="visible"/>
                                              </p:val>
                                            </p:tav>
                                          </p:tavLst>
                                        </p:anim>
                                      </p:childTnLst>
                                    </p:cTn>
                                  </p:par>
                                  <p:par>
                                    <p:cTn id="106" presetID="1" presetClass="exit" presetSubtype="0" fill="hold" nodeType="withEffect">
                                      <p:stCondLst>
                                        <p:cond delay="2500"/>
                                      </p:stCondLst>
                                      <p:childTnLst>
                                        <p:set>
                                          <p:cBhvr>
                                            <p:cTn id="107"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108" fill="hold" display="0">
                      <p:stCondLst>
                        <p:cond delay="indefinite"/>
                      </p:stCondLst>
                      <p:endCondLst>
                        <p:cond evt="onStopAudio" delay="0">
                          <p:tgtEl>
                            <p:sldTgt/>
                          </p:tgtEl>
                        </p:cond>
                      </p:endCondLst>
                    </p:cTn>
                    <p:tgtEl>
                      <p:spTgt spid="33"/>
                    </p:tgtEl>
                  </p:cMediaNode>
                </p:audio>
                <p:audio>
                  <p:cMediaNode vol="80000">
                    <p:cTn id="109" fill="hold" display="0">
                      <p:stCondLst>
                        <p:cond delay="indefinite"/>
                      </p:stCondLst>
                      <p:endCondLst>
                        <p:cond evt="onStopAudio" delay="0">
                          <p:tgtEl>
                            <p:sldTgt/>
                          </p:tgtEl>
                        </p:cond>
                      </p:endCondLst>
                    </p:cTn>
                    <p:tgtEl>
                      <p:spTgt spid="34"/>
                    </p:tgtEl>
                  </p:cMediaNode>
                </p:audio>
              </p:childTnLst>
            </p:cTn>
          </p:par>
        </p:tnLst>
        <p:bldLst>
          <p:bldP spid="23" grpId="0" animBg="1"/>
          <p:bldP spid="24" grpId="0" animBg="1"/>
          <p:bldP spid="24" grpId="1" animBg="1"/>
          <p:bldP spid="25" grpId="0" animBg="1"/>
          <p:bldP spid="25" grpId="1" animBg="1"/>
          <p:bldP spid="27" grpId="0" animBg="1"/>
          <p:bldP spid="29"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cabinet, kitchen, indoor, microwave&#10;&#10;Description automatically generated">
            <a:extLst>
              <a:ext uri="{FF2B5EF4-FFF2-40B4-BE49-F238E27FC236}">
                <a16:creationId xmlns:a16="http://schemas.microsoft.com/office/drawing/2014/main" id="{3A791E83-5DA1-478A-9D5A-53EA60DC7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451394"/>
          </a:xfrm>
          <a:prstGeom prst="rect">
            <a:avLst/>
          </a:prstGeom>
        </p:spPr>
      </p:pic>
      <p:pic>
        <p:nvPicPr>
          <p:cNvPr id="8" name="Picture 7">
            <a:extLst>
              <a:ext uri="{FF2B5EF4-FFF2-40B4-BE49-F238E27FC236}">
                <a16:creationId xmlns:a16="http://schemas.microsoft.com/office/drawing/2014/main" id="{7C1A64CE-707E-42BC-A1EB-1AB4055C916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6128216" y="4825804"/>
            <a:ext cx="849280" cy="825187"/>
          </a:xfrm>
          <a:prstGeom prst="rect">
            <a:avLst/>
          </a:prstGeom>
        </p:spPr>
      </p:pic>
      <p:pic>
        <p:nvPicPr>
          <p:cNvPr id="9" name="Picture 8">
            <a:extLst>
              <a:ext uri="{FF2B5EF4-FFF2-40B4-BE49-F238E27FC236}">
                <a16:creationId xmlns:a16="http://schemas.microsoft.com/office/drawing/2014/main" id="{444DD368-7D35-4230-A5BB-68C2700B83B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4890407" y="4801020"/>
            <a:ext cx="849280" cy="825187"/>
          </a:xfrm>
          <a:prstGeom prst="rect">
            <a:avLst/>
          </a:prstGeom>
        </p:spPr>
      </p:pic>
      <p:pic>
        <p:nvPicPr>
          <p:cNvPr id="10" name="Picture 9">
            <a:extLst>
              <a:ext uri="{FF2B5EF4-FFF2-40B4-BE49-F238E27FC236}">
                <a16:creationId xmlns:a16="http://schemas.microsoft.com/office/drawing/2014/main" id="{758B2F50-11A6-4107-800F-19EA43EB098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4487247" y="5576846"/>
            <a:ext cx="849280" cy="825187"/>
          </a:xfrm>
          <a:prstGeom prst="rect">
            <a:avLst/>
          </a:prstGeom>
        </p:spPr>
      </p:pic>
      <p:pic>
        <p:nvPicPr>
          <p:cNvPr id="11" name="Picture 10">
            <a:extLst>
              <a:ext uri="{FF2B5EF4-FFF2-40B4-BE49-F238E27FC236}">
                <a16:creationId xmlns:a16="http://schemas.microsoft.com/office/drawing/2014/main" id="{D74C5531-0316-4F3B-872C-19E2DC20DB4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5747054" y="5626207"/>
            <a:ext cx="849280" cy="825187"/>
          </a:xfrm>
          <a:prstGeom prst="rect">
            <a:avLst/>
          </a:prstGeom>
        </p:spPr>
      </p:pic>
      <p:grpSp>
        <p:nvGrpSpPr>
          <p:cNvPr id="12" name="Group 11">
            <a:extLst>
              <a:ext uri="{FF2B5EF4-FFF2-40B4-BE49-F238E27FC236}">
                <a16:creationId xmlns:a16="http://schemas.microsoft.com/office/drawing/2014/main" id="{8198A720-CAE5-4B59-99AF-3814AD4ADEF8}"/>
              </a:ext>
            </a:extLst>
          </p:cNvPr>
          <p:cNvGrpSpPr/>
          <p:nvPr/>
        </p:nvGrpSpPr>
        <p:grpSpPr>
          <a:xfrm>
            <a:off x="3072204" y="455967"/>
            <a:ext cx="4852595" cy="1922368"/>
            <a:chOff x="1137423" y="3384090"/>
            <a:chExt cx="3941402" cy="1269817"/>
          </a:xfrm>
          <a:solidFill>
            <a:srgbClr val="002060"/>
          </a:solidFill>
        </p:grpSpPr>
        <p:sp>
          <p:nvSpPr>
            <p:cNvPr id="13" name="Thought Bubble: Cloud 12">
              <a:extLst>
                <a:ext uri="{FF2B5EF4-FFF2-40B4-BE49-F238E27FC236}">
                  <a16:creationId xmlns:a16="http://schemas.microsoft.com/office/drawing/2014/main" id="{D88F03C0-4858-43DF-8611-C9EACC202A6D}"/>
                </a:ext>
              </a:extLst>
            </p:cNvPr>
            <p:cNvSpPr/>
            <p:nvPr/>
          </p:nvSpPr>
          <p:spPr>
            <a:xfrm>
              <a:off x="1137423" y="3384090"/>
              <a:ext cx="3941402" cy="1269817"/>
            </a:xfrm>
            <a:prstGeom prst="cloudCallout">
              <a:avLst>
                <a:gd name="adj1" fmla="val -48866"/>
                <a:gd name="adj2" fmla="val 105506"/>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CB72AA3-BCCD-46BD-9911-C44F32B6CBC3}"/>
                </a:ext>
              </a:extLst>
            </p:cNvPr>
            <p:cNvSpPr txBox="1"/>
            <p:nvPr/>
          </p:nvSpPr>
          <p:spPr>
            <a:xfrm>
              <a:off x="1402866" y="3575571"/>
              <a:ext cx="3425851" cy="711555"/>
            </a:xfrm>
            <a:prstGeom prst="rect">
              <a:avLst/>
            </a:prstGeom>
            <a:noFill/>
          </p:spPr>
          <p:txBody>
            <a:bodyPr wrap="square" rtlCol="0">
              <a:spAutoFit/>
            </a:bodyPr>
            <a:lstStyle/>
            <a:p>
              <a:pPr algn="ctr"/>
              <a:r>
                <a:rPr lang="en-US" sz="3200" b="1" dirty="0" err="1">
                  <a:solidFill>
                    <a:schemeClr val="bg1"/>
                  </a:solidFill>
                </a:rPr>
                <a:t>Cảm</a:t>
              </a:r>
              <a:r>
                <a:rPr lang="en-US" sz="3200" b="1" dirty="0">
                  <a:solidFill>
                    <a:schemeClr val="bg1"/>
                  </a:solidFill>
                </a:rPr>
                <a:t> </a:t>
              </a:r>
              <a:r>
                <a:rPr lang="en-US" sz="3200" b="1" dirty="0" err="1">
                  <a:solidFill>
                    <a:schemeClr val="bg1"/>
                  </a:solidFill>
                </a:rPr>
                <a:t>ơn</a:t>
              </a:r>
              <a:r>
                <a:rPr lang="en-US" sz="3200" b="1" dirty="0">
                  <a:solidFill>
                    <a:schemeClr val="bg1"/>
                  </a:solidFill>
                </a:rPr>
                <a:t> </a:t>
              </a:r>
              <a:r>
                <a:rPr lang="en-US" sz="3200" b="1" dirty="0" err="1">
                  <a:solidFill>
                    <a:schemeClr val="bg1"/>
                  </a:solidFill>
                </a:rPr>
                <a:t>các</a:t>
              </a:r>
              <a:r>
                <a:rPr lang="en-US" sz="3200" b="1" dirty="0">
                  <a:solidFill>
                    <a:schemeClr val="bg1"/>
                  </a:solidFill>
                </a:rPr>
                <a:t> </a:t>
              </a:r>
              <a:r>
                <a:rPr lang="en-US" sz="3200" b="1" dirty="0" err="1">
                  <a:solidFill>
                    <a:schemeClr val="bg1"/>
                  </a:solidFill>
                </a:rPr>
                <a:t>bạn</a:t>
              </a:r>
              <a:r>
                <a:rPr lang="en-US" sz="3200" b="1" dirty="0">
                  <a:solidFill>
                    <a:schemeClr val="bg1"/>
                  </a:solidFill>
                </a:rPr>
                <a:t> </a:t>
              </a:r>
            </a:p>
            <a:p>
              <a:pPr algn="ctr"/>
              <a:r>
                <a:rPr lang="en-US" sz="3200" b="1" dirty="0" err="1">
                  <a:solidFill>
                    <a:schemeClr val="bg1"/>
                  </a:solidFill>
                </a:rPr>
                <a:t>rất</a:t>
              </a:r>
              <a:r>
                <a:rPr lang="en-US" sz="3200" b="1" dirty="0">
                  <a:solidFill>
                    <a:schemeClr val="bg1"/>
                  </a:solidFill>
                </a:rPr>
                <a:t> </a:t>
              </a:r>
              <a:r>
                <a:rPr lang="en-US" sz="3200" b="1" dirty="0" err="1">
                  <a:solidFill>
                    <a:schemeClr val="bg1"/>
                  </a:solidFill>
                </a:rPr>
                <a:t>nhiều</a:t>
              </a:r>
              <a:r>
                <a:rPr lang="en-US" sz="3200" b="1" dirty="0">
                  <a:solidFill>
                    <a:schemeClr val="bg1"/>
                  </a:solidFill>
                </a:rPr>
                <a:t>!</a:t>
              </a:r>
            </a:p>
          </p:txBody>
        </p:sp>
      </p:grpSp>
    </p:spTree>
    <p:extLst>
      <p:ext uri="{BB962C8B-B14F-4D97-AF65-F5344CB8AC3E}">
        <p14:creationId xmlns:p14="http://schemas.microsoft.com/office/powerpoint/2010/main" val="349001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0" dur="1000" fill="hold"/>
                                        <p:tgtEl>
                                          <p:spTgt spid="1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8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1858E5-1479-4D39-B9DC-FE8756AF24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93442" y="581096"/>
            <a:ext cx="9005116" cy="5804463"/>
          </a:xfrm>
          <a:prstGeom prst="rect">
            <a:avLst/>
          </a:prstGeom>
        </p:spPr>
      </p:pic>
      <p:sp>
        <p:nvSpPr>
          <p:cNvPr id="2" name="Google Shape;290;p7">
            <a:extLst>
              <a:ext uri="{FF2B5EF4-FFF2-40B4-BE49-F238E27FC236}">
                <a16:creationId xmlns:a16="http://schemas.microsoft.com/office/drawing/2014/main" id="{271B6753-F31C-4A20-8DE2-32985CD964D7}"/>
              </a:ext>
            </a:extLst>
          </p:cNvPr>
          <p:cNvSpPr txBox="1"/>
          <p:nvPr/>
        </p:nvSpPr>
        <p:spPr>
          <a:xfrm>
            <a:off x="2597462" y="2258488"/>
            <a:ext cx="7230387"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5400" b="1" dirty="0" smtClean="0">
                <a:ln w="22225">
                  <a:solidFill>
                    <a:schemeClr val="accent2"/>
                  </a:solidFill>
                  <a:prstDash val="solid"/>
                </a:ln>
                <a:solidFill>
                  <a:schemeClr val="accent2">
                    <a:lumMod val="40000"/>
                    <a:lumOff val="60000"/>
                  </a:schemeClr>
                </a:solidFill>
                <a:latin typeface="Times New Roman"/>
                <a:ea typeface="Times New Roman"/>
                <a:cs typeface="Times New Roman"/>
                <a:sym typeface="Times New Roman"/>
              </a:rPr>
              <a:t>Hẹn gặp lại các em </a:t>
            </a:r>
          </a:p>
          <a:p>
            <a:pPr marL="0" marR="0" lvl="0" indent="0" algn="ctr" rtl="0">
              <a:lnSpc>
                <a:spcPct val="100000"/>
              </a:lnSpc>
              <a:spcBef>
                <a:spcPts val="0"/>
              </a:spcBef>
              <a:spcAft>
                <a:spcPts val="0"/>
              </a:spcAft>
              <a:buClr>
                <a:srgbClr val="FF0000"/>
              </a:buClr>
              <a:buSzPts val="4400"/>
              <a:buFont typeface="Times New Roman"/>
              <a:buNone/>
            </a:pPr>
            <a:r>
              <a:rPr lang="en-US" sz="5400" b="1" dirty="0">
                <a:ln w="22225">
                  <a:solidFill>
                    <a:schemeClr val="accent2"/>
                  </a:solidFill>
                  <a:prstDash val="solid"/>
                </a:ln>
                <a:solidFill>
                  <a:schemeClr val="accent2">
                    <a:lumMod val="40000"/>
                    <a:lumOff val="60000"/>
                  </a:schemeClr>
                </a:solidFill>
                <a:latin typeface="Times New Roman"/>
                <a:ea typeface="Times New Roman"/>
                <a:cs typeface="Times New Roman"/>
                <a:sym typeface="Times New Roman"/>
              </a:rPr>
              <a:t>v</a:t>
            </a:r>
            <a:r>
              <a:rPr lang="en-US" sz="5400" b="1" dirty="0" smtClean="0">
                <a:ln w="22225">
                  <a:solidFill>
                    <a:schemeClr val="accent2"/>
                  </a:solidFill>
                  <a:prstDash val="solid"/>
                </a:ln>
                <a:solidFill>
                  <a:schemeClr val="accent2">
                    <a:lumMod val="40000"/>
                    <a:lumOff val="60000"/>
                  </a:schemeClr>
                </a:solidFill>
                <a:latin typeface="Times New Roman"/>
                <a:ea typeface="Times New Roman"/>
                <a:cs typeface="Times New Roman"/>
                <a:sym typeface="Times New Roman"/>
              </a:rPr>
              <a:t>ào các tiết học sau</a:t>
            </a:r>
            <a:endParaRPr lang="en-US" sz="5400" b="1" dirty="0">
              <a:ln w="22225">
                <a:solidFill>
                  <a:schemeClr val="accent2"/>
                </a:solidFill>
                <a:prstDash val="solid"/>
              </a:ln>
              <a:solidFill>
                <a:schemeClr val="accent2">
                  <a:lumMod val="40000"/>
                  <a:lumOff val="60000"/>
                </a:schemeClr>
              </a:solidFill>
              <a:latin typeface="Times New Roman"/>
              <a:ea typeface="Times New Roman"/>
              <a:cs typeface="Times New Roman"/>
              <a:sym typeface="Times New Roman"/>
            </a:endParaRPr>
          </a:p>
        </p:txBody>
      </p:sp>
      <p:pic>
        <p:nvPicPr>
          <p:cNvPr id="4" name="Picture 4">
            <a:extLst>
              <a:ext uri="{FF2B5EF4-FFF2-40B4-BE49-F238E27FC236}">
                <a16:creationId xmlns:a16="http://schemas.microsoft.com/office/drawing/2014/main" id="{FF5F2D25-62A7-45FE-9A0A-045C359690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5439">
            <a:off x="833474" y="4683561"/>
            <a:ext cx="3151436" cy="1518419"/>
          </a:xfrm>
          <a:prstGeom prst="rect">
            <a:avLst/>
          </a:prstGeom>
        </p:spPr>
      </p:pic>
    </p:spTree>
    <p:extLst>
      <p:ext uri="{BB962C8B-B14F-4D97-AF65-F5344CB8AC3E}">
        <p14:creationId xmlns:p14="http://schemas.microsoft.com/office/powerpoint/2010/main" val="1824971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F809043-14E7-44C2-BE80-71EF39EA67D1}"/>
              </a:ext>
            </a:extLst>
          </p:cNvPr>
          <p:cNvGrpSpPr/>
          <p:nvPr/>
        </p:nvGrpSpPr>
        <p:grpSpPr>
          <a:xfrm>
            <a:off x="0" y="431515"/>
            <a:ext cx="12192000" cy="6426485"/>
            <a:chOff x="0" y="530687"/>
            <a:chExt cx="12192086" cy="5897175"/>
          </a:xfrm>
        </p:grpSpPr>
        <p:sp>
          <p:nvSpPr>
            <p:cNvPr id="5" name="Rectangle 4">
              <a:extLst>
                <a:ext uri="{FF2B5EF4-FFF2-40B4-BE49-F238E27FC236}">
                  <a16:creationId xmlns:a16="http://schemas.microsoft.com/office/drawing/2014/main" id="{BF2009F3-C6F7-4BB9-9A1B-8BCD0B20B6B9}"/>
                </a:ext>
              </a:extLst>
            </p:cNvPr>
            <p:cNvSpPr/>
            <p:nvPr/>
          </p:nvSpPr>
          <p:spPr>
            <a:xfrm>
              <a:off x="86" y="530687"/>
              <a:ext cx="12192000" cy="5357648"/>
            </a:xfrm>
            <a:prstGeom prst="rect">
              <a:avLst/>
            </a:prstGeom>
            <a:solidFill>
              <a:srgbClr val="FCD5B5"/>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DD9283AC-E4D7-4B89-B9C1-03AB0288C030}"/>
                </a:ext>
              </a:extLst>
            </p:cNvPr>
            <p:cNvPicPr>
              <a:picLocks noChangeAspect="1"/>
            </p:cNvPicPr>
            <p:nvPr/>
          </p:nvPicPr>
          <p:blipFill>
            <a:blip r:embed="rId3"/>
            <a:stretch>
              <a:fillRect/>
            </a:stretch>
          </p:blipFill>
          <p:spPr>
            <a:xfrm>
              <a:off x="0" y="5888334"/>
              <a:ext cx="12192086" cy="539528"/>
            </a:xfrm>
            <a:prstGeom prst="rect">
              <a:avLst/>
            </a:prstGeom>
          </p:spPr>
        </p:pic>
      </p:grpSp>
      <p:pic>
        <p:nvPicPr>
          <p:cNvPr id="4" name="Picture 3">
            <a:extLst>
              <a:ext uri="{FF2B5EF4-FFF2-40B4-BE49-F238E27FC236}">
                <a16:creationId xmlns:a16="http://schemas.microsoft.com/office/drawing/2014/main" id="{D247F6C9-A501-4B6B-92B9-779258E074C2}"/>
              </a:ext>
            </a:extLst>
          </p:cNvPr>
          <p:cNvPicPr>
            <a:picLocks noChangeAspect="1"/>
          </p:cNvPicPr>
          <p:nvPr/>
        </p:nvPicPr>
        <p:blipFill>
          <a:blip r:embed="rId4"/>
          <a:stretch>
            <a:fillRect/>
          </a:stretch>
        </p:blipFill>
        <p:spPr>
          <a:xfrm>
            <a:off x="742426" y="1054223"/>
            <a:ext cx="10707147" cy="47495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892803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C04C19A-70B5-4AE0-B7B0-BF6DF13E5DFB}"/>
              </a:ext>
            </a:extLst>
          </p:cNvPr>
          <p:cNvGrpSpPr/>
          <p:nvPr/>
        </p:nvGrpSpPr>
        <p:grpSpPr>
          <a:xfrm>
            <a:off x="1986" y="0"/>
            <a:ext cx="12208123" cy="6405987"/>
            <a:chOff x="-16164" y="494102"/>
            <a:chExt cx="12240492" cy="6371220"/>
          </a:xfrm>
        </p:grpSpPr>
        <p:sp>
          <p:nvSpPr>
            <p:cNvPr id="5" name="Rectangle 4">
              <a:extLst>
                <a:ext uri="{FF2B5EF4-FFF2-40B4-BE49-F238E27FC236}">
                  <a16:creationId xmlns:a16="http://schemas.microsoft.com/office/drawing/2014/main" id="{69F310E8-A147-4F51-874D-717FF9CA2812}"/>
                </a:ext>
              </a:extLst>
            </p:cNvPr>
            <p:cNvSpPr/>
            <p:nvPr/>
          </p:nvSpPr>
          <p:spPr>
            <a:xfrm>
              <a:off x="-16163" y="1033630"/>
              <a:ext cx="12240491" cy="5292164"/>
            </a:xfrm>
            <a:prstGeom prst="rect">
              <a:avLst/>
            </a:prstGeom>
            <a:solidFill>
              <a:srgbClr val="FCD5B5"/>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6" name="Group 5">
              <a:extLst>
                <a:ext uri="{FF2B5EF4-FFF2-40B4-BE49-F238E27FC236}">
                  <a16:creationId xmlns:a16="http://schemas.microsoft.com/office/drawing/2014/main" id="{AA09B4E3-17E8-4A12-94A3-CACD4D67F503}"/>
                </a:ext>
              </a:extLst>
            </p:cNvPr>
            <p:cNvGrpSpPr/>
            <p:nvPr/>
          </p:nvGrpSpPr>
          <p:grpSpPr>
            <a:xfrm>
              <a:off x="-16164" y="494102"/>
              <a:ext cx="12240491" cy="6371220"/>
              <a:chOff x="-48532" y="494102"/>
              <a:chExt cx="12272859" cy="6371220"/>
            </a:xfrm>
          </p:grpSpPr>
          <p:pic>
            <p:nvPicPr>
              <p:cNvPr id="8" name="Picture 7">
                <a:extLst>
                  <a:ext uri="{FF2B5EF4-FFF2-40B4-BE49-F238E27FC236}">
                    <a16:creationId xmlns:a16="http://schemas.microsoft.com/office/drawing/2014/main" id="{747B37BE-4067-4EC9-AE09-56E19E61DEEB}"/>
                  </a:ext>
                </a:extLst>
              </p:cNvPr>
              <p:cNvPicPr>
                <a:picLocks noChangeAspect="1"/>
              </p:cNvPicPr>
              <p:nvPr/>
            </p:nvPicPr>
            <p:blipFill>
              <a:blip r:embed="rId5"/>
              <a:stretch>
                <a:fillRect/>
              </a:stretch>
            </p:blipFill>
            <p:spPr>
              <a:xfrm>
                <a:off x="-48532" y="6325794"/>
                <a:ext cx="12256652" cy="539528"/>
              </a:xfrm>
              <a:prstGeom prst="rect">
                <a:avLst/>
              </a:prstGeom>
            </p:spPr>
          </p:pic>
          <p:pic>
            <p:nvPicPr>
              <p:cNvPr id="7" name="Picture 6">
                <a:extLst>
                  <a:ext uri="{FF2B5EF4-FFF2-40B4-BE49-F238E27FC236}">
                    <a16:creationId xmlns:a16="http://schemas.microsoft.com/office/drawing/2014/main" id="{C0F57563-0F4E-4004-A638-9D10A18DB12E}"/>
                  </a:ext>
                </a:extLst>
              </p:cNvPr>
              <p:cNvPicPr>
                <a:picLocks noChangeAspect="1"/>
              </p:cNvPicPr>
              <p:nvPr/>
            </p:nvPicPr>
            <p:blipFill>
              <a:blip r:embed="rId5"/>
              <a:stretch>
                <a:fillRect/>
              </a:stretch>
            </p:blipFill>
            <p:spPr>
              <a:xfrm>
                <a:off x="-48532" y="494102"/>
                <a:ext cx="12272859" cy="539528"/>
              </a:xfrm>
              <a:prstGeom prst="rect">
                <a:avLst/>
              </a:prstGeom>
            </p:spPr>
          </p:pic>
        </p:grpSp>
      </p:grpSp>
      <p:pic>
        <p:nvPicPr>
          <p:cNvPr id="9" name="lit">
            <a:hlinkClick r:id="" action="ppaction://media"/>
            <a:extLst>
              <a:ext uri="{FF2B5EF4-FFF2-40B4-BE49-F238E27FC236}">
                <a16:creationId xmlns:a16="http://schemas.microsoft.com/office/drawing/2014/main" id="{0E2D8181-2049-4923-A41F-09B04FE7880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0340" t="-4751" r="10205" b="4751"/>
          <a:stretch/>
        </p:blipFill>
        <p:spPr>
          <a:xfrm>
            <a:off x="1014094" y="286872"/>
            <a:ext cx="10183905" cy="5576644"/>
          </a:xfrm>
          <a:prstGeom prst="rect">
            <a:avLst/>
          </a:prstGeom>
        </p:spPr>
      </p:pic>
    </p:spTree>
    <p:extLst>
      <p:ext uri="{BB962C8B-B14F-4D97-AF65-F5344CB8AC3E}">
        <p14:creationId xmlns:p14="http://schemas.microsoft.com/office/powerpoint/2010/main" val="2828020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43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D86A190-35B5-4B35-9497-7AD80D4EEAD4}"/>
              </a:ext>
            </a:extLst>
          </p:cNvPr>
          <p:cNvGrpSpPr/>
          <p:nvPr/>
        </p:nvGrpSpPr>
        <p:grpSpPr>
          <a:xfrm>
            <a:off x="1986" y="0"/>
            <a:ext cx="12208123" cy="6405987"/>
            <a:chOff x="-16164" y="494102"/>
            <a:chExt cx="12240492" cy="6371220"/>
          </a:xfrm>
        </p:grpSpPr>
        <p:sp>
          <p:nvSpPr>
            <p:cNvPr id="6" name="Rectangle 5">
              <a:extLst>
                <a:ext uri="{FF2B5EF4-FFF2-40B4-BE49-F238E27FC236}">
                  <a16:creationId xmlns:a16="http://schemas.microsoft.com/office/drawing/2014/main" id="{FAA4BE47-DF7E-4665-9704-AC5576CD98E7}"/>
                </a:ext>
              </a:extLst>
            </p:cNvPr>
            <p:cNvSpPr/>
            <p:nvPr/>
          </p:nvSpPr>
          <p:spPr>
            <a:xfrm>
              <a:off x="-16163" y="1033630"/>
              <a:ext cx="12240491" cy="5292164"/>
            </a:xfrm>
            <a:prstGeom prst="rect">
              <a:avLst/>
            </a:prstGeom>
            <a:solidFill>
              <a:srgbClr val="FCD5B5"/>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7" name="Group 6">
              <a:extLst>
                <a:ext uri="{FF2B5EF4-FFF2-40B4-BE49-F238E27FC236}">
                  <a16:creationId xmlns:a16="http://schemas.microsoft.com/office/drawing/2014/main" id="{853A997A-9DE7-4399-946E-EE4570E86379}"/>
                </a:ext>
              </a:extLst>
            </p:cNvPr>
            <p:cNvGrpSpPr/>
            <p:nvPr/>
          </p:nvGrpSpPr>
          <p:grpSpPr>
            <a:xfrm>
              <a:off x="-16164" y="494102"/>
              <a:ext cx="12240491" cy="6371220"/>
              <a:chOff x="-48532" y="494102"/>
              <a:chExt cx="12272859" cy="6371220"/>
            </a:xfrm>
          </p:grpSpPr>
          <p:pic>
            <p:nvPicPr>
              <p:cNvPr id="8" name="Picture 7">
                <a:extLst>
                  <a:ext uri="{FF2B5EF4-FFF2-40B4-BE49-F238E27FC236}">
                    <a16:creationId xmlns:a16="http://schemas.microsoft.com/office/drawing/2014/main" id="{B23C697C-751B-4E4A-9411-8A67C21AD4CA}"/>
                  </a:ext>
                </a:extLst>
              </p:cNvPr>
              <p:cNvPicPr>
                <a:picLocks noChangeAspect="1"/>
              </p:cNvPicPr>
              <p:nvPr/>
            </p:nvPicPr>
            <p:blipFill>
              <a:blip r:embed="rId5"/>
              <a:stretch>
                <a:fillRect/>
              </a:stretch>
            </p:blipFill>
            <p:spPr>
              <a:xfrm>
                <a:off x="-48532" y="6325794"/>
                <a:ext cx="12256652" cy="539528"/>
              </a:xfrm>
              <a:prstGeom prst="rect">
                <a:avLst/>
              </a:prstGeom>
            </p:spPr>
          </p:pic>
          <p:pic>
            <p:nvPicPr>
              <p:cNvPr id="9" name="Picture 8">
                <a:extLst>
                  <a:ext uri="{FF2B5EF4-FFF2-40B4-BE49-F238E27FC236}">
                    <a16:creationId xmlns:a16="http://schemas.microsoft.com/office/drawing/2014/main" id="{93715872-1DFE-4781-814F-B1AA9C81866D}"/>
                  </a:ext>
                </a:extLst>
              </p:cNvPr>
              <p:cNvPicPr>
                <a:picLocks noChangeAspect="1"/>
              </p:cNvPicPr>
              <p:nvPr/>
            </p:nvPicPr>
            <p:blipFill>
              <a:blip r:embed="rId5"/>
              <a:stretch>
                <a:fillRect/>
              </a:stretch>
            </p:blipFill>
            <p:spPr>
              <a:xfrm>
                <a:off x="-48532" y="494102"/>
                <a:ext cx="12272859" cy="539528"/>
              </a:xfrm>
              <a:prstGeom prst="rect">
                <a:avLst/>
              </a:prstGeom>
            </p:spPr>
          </p:pic>
        </p:grpSp>
      </p:grpSp>
      <p:pic>
        <p:nvPicPr>
          <p:cNvPr id="2" name="lít 1">
            <a:hlinkClick r:id="" action="ppaction://media"/>
            <a:extLst>
              <a:ext uri="{FF2B5EF4-FFF2-40B4-BE49-F238E27FC236}">
                <a16:creationId xmlns:a16="http://schemas.microsoft.com/office/drawing/2014/main" id="{ADCF84B8-F005-4420-9425-A58518A6557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0294" r="10386" b="5667"/>
          <a:stretch/>
        </p:blipFill>
        <p:spPr>
          <a:xfrm>
            <a:off x="1057836" y="535075"/>
            <a:ext cx="10121152" cy="5328440"/>
          </a:xfrm>
          <a:prstGeom prst="rect">
            <a:avLst/>
          </a:prstGeom>
        </p:spPr>
      </p:pic>
    </p:spTree>
    <p:extLst>
      <p:ext uri="{BB962C8B-B14F-4D97-AF65-F5344CB8AC3E}">
        <p14:creationId xmlns:p14="http://schemas.microsoft.com/office/powerpoint/2010/main" val="34385577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6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54;p1">
            <a:extLst>
              <a:ext uri="{FF2B5EF4-FFF2-40B4-BE49-F238E27FC236}">
                <a16:creationId xmlns:a16="http://schemas.microsoft.com/office/drawing/2014/main" id="{53DE932C-97F4-4C5F-AB8E-16439751F019}"/>
              </a:ext>
            </a:extLst>
          </p:cNvPr>
          <p:cNvSpPr txBox="1">
            <a:spLocks noGrp="1"/>
          </p:cNvSpPr>
          <p:nvPr>
            <p:ph type="ctrTitle" idx="4294967295"/>
          </p:nvPr>
        </p:nvSpPr>
        <p:spPr>
          <a:xfrm>
            <a:off x="363522" y="3160888"/>
            <a:ext cx="11828478"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15000"/>
              </a:lnSpc>
              <a:spcBef>
                <a:spcPts val="0"/>
              </a:spcBef>
              <a:spcAft>
                <a:spcPts val="0"/>
              </a:spcAft>
              <a:buClr>
                <a:schemeClr val="dk1"/>
              </a:buClr>
              <a:buSzPts val="990"/>
              <a:buFont typeface="Arial"/>
              <a:buNone/>
            </a:pPr>
            <a:r>
              <a:rPr lang="en-US" sz="6200" b="1" dirty="0" err="1">
                <a:solidFill>
                  <a:srgbClr val="002060"/>
                </a:solidFill>
              </a:rPr>
              <a:t>Tuần</a:t>
            </a:r>
            <a:r>
              <a:rPr lang="en-US" sz="6200" b="1" dirty="0">
                <a:solidFill>
                  <a:srgbClr val="002060"/>
                </a:solidFill>
              </a:rPr>
              <a:t> 14:</a:t>
            </a:r>
            <a:endParaRPr sz="6200" b="1" dirty="0">
              <a:solidFill>
                <a:srgbClr val="002060"/>
              </a:solidFill>
            </a:endParaRPr>
          </a:p>
          <a:p>
            <a:pPr>
              <a:lnSpc>
                <a:spcPct val="115000"/>
              </a:lnSpc>
              <a:buSzPts val="990"/>
            </a:pPr>
            <a:r>
              <a:rPr lang="en-US" sz="7300" b="1" dirty="0" err="1">
                <a:solidFill>
                  <a:srgbClr val="FF0000"/>
                </a:solidFill>
              </a:rPr>
              <a:t>Bài</a:t>
            </a:r>
            <a:r>
              <a:rPr lang="en-US" sz="7300" b="1" dirty="0">
                <a:solidFill>
                  <a:srgbClr val="FF0000"/>
                </a:solidFill>
              </a:rPr>
              <a:t> </a:t>
            </a:r>
            <a:r>
              <a:rPr lang="pt-BR" sz="7300" b="1" dirty="0">
                <a:solidFill>
                  <a:srgbClr val="FF0000"/>
                </a:solidFill>
              </a:rPr>
              <a:t>39: Lít </a:t>
            </a:r>
            <a:r>
              <a:rPr lang="en-US" sz="7300" b="1" dirty="0">
                <a:solidFill>
                  <a:srgbClr val="FF0000"/>
                </a:solidFill>
              </a:rPr>
              <a:t>(</a:t>
            </a:r>
            <a:r>
              <a:rPr lang="en-US" sz="7300" b="1" dirty="0" smtClean="0">
                <a:solidFill>
                  <a:srgbClr val="FF0000"/>
                </a:solidFill>
              </a:rPr>
              <a:t>Tiết 1)</a:t>
            </a:r>
            <a:r>
              <a:rPr lang="en-US" sz="7300" b="1" dirty="0">
                <a:solidFill>
                  <a:srgbClr val="FF0000"/>
                </a:solidFill>
              </a:rPr>
              <a:t/>
            </a:r>
            <a:br>
              <a:rPr lang="en-US" sz="7300" b="1" dirty="0">
                <a:solidFill>
                  <a:srgbClr val="FF0000"/>
                </a:solidFill>
              </a:rPr>
            </a:br>
            <a:endParaRPr sz="7300" b="1" dirty="0">
              <a:solidFill>
                <a:srgbClr val="FF0000"/>
              </a:solidFill>
            </a:endParaRPr>
          </a:p>
        </p:txBody>
      </p:sp>
    </p:spTree>
    <p:extLst>
      <p:ext uri="{BB962C8B-B14F-4D97-AF65-F5344CB8AC3E}">
        <p14:creationId xmlns:p14="http://schemas.microsoft.com/office/powerpoint/2010/main" val="28201202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83"/>
        <p:cNvGrpSpPr/>
        <p:nvPr/>
      </p:nvGrpSpPr>
      <p:grpSpPr>
        <a:xfrm>
          <a:off x="0" y="0"/>
          <a:ext cx="0" cy="0"/>
          <a:chOff x="0" y="0"/>
          <a:chExt cx="0" cy="0"/>
        </a:xfrm>
      </p:grpSpPr>
      <p:pic>
        <p:nvPicPr>
          <p:cNvPr id="3" name="Picture 2">
            <a:extLst>
              <a:ext uri="{FF2B5EF4-FFF2-40B4-BE49-F238E27FC236}">
                <a16:creationId xmlns:a16="http://schemas.microsoft.com/office/drawing/2014/main" id="{6E52C758-7F29-4458-9B65-B3EEB725AFB2}"/>
              </a:ext>
            </a:extLst>
          </p:cNvPr>
          <p:cNvPicPr>
            <a:picLocks noChangeAspect="1"/>
          </p:cNvPicPr>
          <p:nvPr/>
        </p:nvPicPr>
        <p:blipFill rotWithShape="1">
          <a:blip r:embed="rId4"/>
          <a:srcRect l="7304" t="-21" r="8888" b="31923"/>
          <a:stretch/>
        </p:blipFill>
        <p:spPr>
          <a:xfrm flipH="1">
            <a:off x="0" y="0"/>
            <a:ext cx="12192000" cy="6411074"/>
          </a:xfrm>
          <a:prstGeom prst="rect">
            <a:avLst/>
          </a:prstGeom>
        </p:spPr>
      </p:pic>
      <p:sp>
        <p:nvSpPr>
          <p:cNvPr id="11" name="Google Shape;290;p7"/>
          <p:cNvSpPr txBox="1"/>
          <p:nvPr/>
        </p:nvSpPr>
        <p:spPr>
          <a:xfrm>
            <a:off x="5232954" y="3287730"/>
            <a:ext cx="7075804"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4400" b="1" dirty="0">
                <a:ln w="22225">
                  <a:noFill/>
                  <a:prstDash val="solid"/>
                </a:ln>
                <a:solidFill>
                  <a:srgbClr val="FFFF00"/>
                </a:solidFill>
                <a:latin typeface="Times New Roman"/>
                <a:ea typeface="Times New Roman"/>
                <a:cs typeface="Times New Roman"/>
                <a:sym typeface="Times New Roman"/>
              </a:rPr>
              <a:t>KHÁM PHÁ </a:t>
            </a:r>
          </a:p>
          <a:p>
            <a:pPr marL="0" marR="0" lvl="0" indent="0" algn="ctr" rtl="0">
              <a:lnSpc>
                <a:spcPct val="100000"/>
              </a:lnSpc>
              <a:spcBef>
                <a:spcPts val="0"/>
              </a:spcBef>
              <a:spcAft>
                <a:spcPts val="0"/>
              </a:spcAft>
              <a:buClr>
                <a:srgbClr val="FF0000"/>
              </a:buClr>
              <a:buSzPts val="4400"/>
              <a:buFont typeface="Times New Roman"/>
              <a:buNone/>
            </a:pPr>
            <a:r>
              <a:rPr lang="en-US" sz="4400" b="1" dirty="0">
                <a:ln w="22225">
                  <a:noFill/>
                  <a:prstDash val="solid"/>
                </a:ln>
                <a:solidFill>
                  <a:srgbClr val="FFFF00"/>
                </a:solidFill>
                <a:latin typeface="Times New Roman"/>
                <a:ea typeface="Times New Roman"/>
                <a:cs typeface="Times New Roman"/>
                <a:sym typeface="Times New Roman"/>
              </a:rPr>
              <a:t>KIẾN THỨC MỚI</a:t>
            </a:r>
            <a:endParaRPr lang="en-US" sz="4000" b="1" dirty="0">
              <a:ln w="22225">
                <a:noFill/>
                <a:prstDash val="solid"/>
              </a:ln>
              <a:solidFill>
                <a:srgbClr val="FFFF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83915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45855B1-B096-4CC3-9F15-15851EC5B209}"/>
              </a:ext>
            </a:extLst>
          </p:cNvPr>
          <p:cNvGrpSpPr/>
          <p:nvPr/>
        </p:nvGrpSpPr>
        <p:grpSpPr>
          <a:xfrm>
            <a:off x="0" y="0"/>
            <a:ext cx="12224327" cy="6427862"/>
            <a:chOff x="0" y="494102"/>
            <a:chExt cx="12224327" cy="5933760"/>
          </a:xfrm>
        </p:grpSpPr>
        <p:sp>
          <p:nvSpPr>
            <p:cNvPr id="10" name="Rectangle 9">
              <a:extLst>
                <a:ext uri="{FF2B5EF4-FFF2-40B4-BE49-F238E27FC236}">
                  <a16:creationId xmlns:a16="http://schemas.microsoft.com/office/drawing/2014/main" id="{94CE5B1F-3DD7-44CB-A0DA-D31FB4CDA135}"/>
                </a:ext>
              </a:extLst>
            </p:cNvPr>
            <p:cNvSpPr/>
            <p:nvPr/>
          </p:nvSpPr>
          <p:spPr>
            <a:xfrm>
              <a:off x="0" y="494102"/>
              <a:ext cx="12192000" cy="4874800"/>
            </a:xfrm>
            <a:prstGeom prst="rect">
              <a:avLst/>
            </a:prstGeom>
            <a:solidFill>
              <a:srgbClr val="FCD5B5"/>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19" name="Group 18">
              <a:extLst>
                <a:ext uri="{FF2B5EF4-FFF2-40B4-BE49-F238E27FC236}">
                  <a16:creationId xmlns:a16="http://schemas.microsoft.com/office/drawing/2014/main" id="{277DA1E1-C681-4D29-A3A4-5A84B67828B7}"/>
                </a:ext>
              </a:extLst>
            </p:cNvPr>
            <p:cNvGrpSpPr/>
            <p:nvPr/>
          </p:nvGrpSpPr>
          <p:grpSpPr>
            <a:xfrm>
              <a:off x="0" y="5368902"/>
              <a:ext cx="12224327" cy="1058960"/>
              <a:chOff x="-32326" y="5368902"/>
              <a:chExt cx="12256653" cy="1058960"/>
            </a:xfrm>
          </p:grpSpPr>
          <p:pic>
            <p:nvPicPr>
              <p:cNvPr id="18" name="Picture 17">
                <a:extLst>
                  <a:ext uri="{FF2B5EF4-FFF2-40B4-BE49-F238E27FC236}">
                    <a16:creationId xmlns:a16="http://schemas.microsoft.com/office/drawing/2014/main" id="{775B3879-1B7C-4A51-B370-33F006B4A399}"/>
                  </a:ext>
                </a:extLst>
              </p:cNvPr>
              <p:cNvPicPr>
                <a:picLocks noChangeAspect="1"/>
              </p:cNvPicPr>
              <p:nvPr/>
            </p:nvPicPr>
            <p:blipFill>
              <a:blip r:embed="rId5"/>
              <a:stretch>
                <a:fillRect/>
              </a:stretch>
            </p:blipFill>
            <p:spPr>
              <a:xfrm>
                <a:off x="-32326" y="5888334"/>
                <a:ext cx="12224326" cy="539528"/>
              </a:xfrm>
              <a:prstGeom prst="rect">
                <a:avLst/>
              </a:prstGeom>
            </p:spPr>
          </p:pic>
          <p:pic>
            <p:nvPicPr>
              <p:cNvPr id="112" name="Picture 111">
                <a:extLst>
                  <a:ext uri="{FF2B5EF4-FFF2-40B4-BE49-F238E27FC236}">
                    <a16:creationId xmlns:a16="http://schemas.microsoft.com/office/drawing/2014/main" id="{928ACA6B-3AAC-4E18-B1A5-999FE9F8EAA4}"/>
                  </a:ext>
                </a:extLst>
              </p:cNvPr>
              <p:cNvPicPr>
                <a:picLocks noChangeAspect="1"/>
              </p:cNvPicPr>
              <p:nvPr/>
            </p:nvPicPr>
            <p:blipFill>
              <a:blip r:embed="rId5"/>
              <a:stretch>
                <a:fillRect/>
              </a:stretch>
            </p:blipFill>
            <p:spPr>
              <a:xfrm>
                <a:off x="-32325" y="5368902"/>
                <a:ext cx="12256652" cy="539528"/>
              </a:xfrm>
              <a:prstGeom prst="rect">
                <a:avLst/>
              </a:prstGeom>
            </p:spPr>
          </p:pic>
        </p:grpSp>
      </p:grpSp>
      <p:pic>
        <p:nvPicPr>
          <p:cNvPr id="21" name="Picture 20">
            <a:extLst>
              <a:ext uri="{FF2B5EF4-FFF2-40B4-BE49-F238E27FC236}">
                <a16:creationId xmlns:a16="http://schemas.microsoft.com/office/drawing/2014/main" id="{A4AE5AD7-39E2-4F30-9142-6149140FDF8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303" b="97899" l="2874" r="94828">
                        <a14:foregroundMark x1="50575" y1="6303" x2="50575" y2="6303"/>
                        <a14:foregroundMark x1="91379" y1="29832" x2="91379" y2="29832"/>
                        <a14:foregroundMark x1="95977" y1="34034" x2="95977" y2="34034"/>
                        <a14:foregroundMark x1="10920" y1="31933" x2="10920" y2="31933"/>
                        <a14:foregroundMark x1="2874" y1="35294" x2="2874" y2="35294"/>
                        <a14:foregroundMark x1="49425" y1="62605" x2="49425" y2="62605"/>
                        <a14:foregroundMark x1="67241" y1="64286" x2="67241" y2="64286"/>
                        <a14:foregroundMark x1="65517" y1="57143" x2="56322" y2="84874"/>
                        <a14:foregroundMark x1="56322" y1="84874" x2="54598" y2="85714"/>
                        <a14:foregroundMark x1="41379" y1="61765" x2="54023" y2="90756"/>
                        <a14:foregroundMark x1="55172" y1="75210" x2="55172" y2="75210"/>
                        <a14:foregroundMark x1="71264" y1="91597" x2="71264" y2="91597"/>
                        <a14:foregroundMark x1="59195" y1="97899" x2="59195" y2="97899"/>
                        <a14:foregroundMark x1="52299" y1="96218" x2="52299" y2="96218"/>
                        <a14:foregroundMark x1="33333" y1="80672" x2="33333" y2="80672"/>
                        <a14:foregroundMark x1="32759" y1="55882" x2="40230" y2="89496"/>
                        <a14:foregroundMark x1="40230" y1="89496" x2="40230" y2="89496"/>
                        <a14:backgroundMark x1="8621" y1="54622" x2="8621" y2="54622"/>
                        <a14:backgroundMark x1="1724" y1="36134" x2="1724" y2="36134"/>
                        <a14:backgroundMark x1="82184" y1="66807" x2="82184" y2="66807"/>
                        <a14:backgroundMark x1="77586" y1="60924" x2="77586" y2="60924"/>
                        <a14:backgroundMark x1="77586" y1="59244" x2="77586" y2="59244"/>
                      </a14:backgroundRemoval>
                    </a14:imgEffect>
                  </a14:imgLayer>
                </a14:imgProps>
              </a:ext>
            </a:extLst>
          </a:blip>
          <a:stretch>
            <a:fillRect/>
          </a:stretch>
        </p:blipFill>
        <p:spPr>
          <a:xfrm>
            <a:off x="6306142" y="1400175"/>
            <a:ext cx="1987560" cy="2718617"/>
          </a:xfrm>
          <a:prstGeom prst="rect">
            <a:avLst/>
          </a:prstGeom>
        </p:spPr>
      </p:pic>
      <p:pic>
        <p:nvPicPr>
          <p:cNvPr id="27" name="Picture 26">
            <a:extLst>
              <a:ext uri="{FF2B5EF4-FFF2-40B4-BE49-F238E27FC236}">
                <a16:creationId xmlns:a16="http://schemas.microsoft.com/office/drawing/2014/main" id="{38A431D1-6863-4149-A169-1364BD3FC4C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114" b="96194" l="9898" r="96587">
                        <a14:foregroundMark x1="54608" y1="4152" x2="54608" y2="4152"/>
                        <a14:foregroundMark x1="92150" y1="56747" x2="92150" y2="56747"/>
                        <a14:foregroundMark x1="57679" y1="96194" x2="57679" y2="96194"/>
                        <a14:foregroundMark x1="96587" y1="63322" x2="96587" y2="63322"/>
                      </a14:backgroundRemoval>
                    </a14:imgEffect>
                  </a14:imgLayer>
                </a14:imgProps>
              </a:ext>
            </a:extLst>
          </a:blip>
          <a:stretch>
            <a:fillRect/>
          </a:stretch>
        </p:blipFill>
        <p:spPr>
          <a:xfrm>
            <a:off x="4809641" y="1917145"/>
            <a:ext cx="322462" cy="498575"/>
          </a:xfrm>
          <a:prstGeom prst="rect">
            <a:avLst/>
          </a:prstGeom>
        </p:spPr>
      </p:pic>
      <p:pic>
        <p:nvPicPr>
          <p:cNvPr id="37" name="carefree-by-kevin-macleod-from-filmmusic-io">
            <a:hlinkClick r:id="" action="ppaction://media"/>
            <a:extLst>
              <a:ext uri="{FF2B5EF4-FFF2-40B4-BE49-F238E27FC236}">
                <a16:creationId xmlns:a16="http://schemas.microsoft.com/office/drawing/2014/main" id="{7E306151-542D-46DE-809B-E07B2F58A457}"/>
              </a:ext>
            </a:extLst>
          </p:cNvPr>
          <p:cNvPicPr>
            <a:picLocks noChangeAspect="1"/>
          </p:cNvPicPr>
          <p:nvPr>
            <a:audioFile r:link="rId1"/>
            <p:extLst>
              <p:ext uri="{DAA4B4D4-6D71-4841-9C94-3DE7FCFB9230}">
                <p14:media xmlns:p14="http://schemas.microsoft.com/office/powerpoint/2010/main" r:embed="rId2">
                  <p14:trim end="169411.625"/>
                </p14:media>
              </p:ext>
            </p:extLst>
          </p:nvPr>
        </p:nvPicPr>
        <p:blipFill>
          <a:blip r:embed="rId10"/>
          <a:stretch>
            <a:fillRect/>
          </a:stretch>
        </p:blipFill>
        <p:spPr>
          <a:xfrm>
            <a:off x="11601275" y="6338821"/>
            <a:ext cx="487363" cy="487363"/>
          </a:xfrm>
          <a:prstGeom prst="rect">
            <a:avLst/>
          </a:prstGeom>
        </p:spPr>
      </p:pic>
      <p:pic>
        <p:nvPicPr>
          <p:cNvPr id="4" name="Picture 3">
            <a:extLst>
              <a:ext uri="{FF2B5EF4-FFF2-40B4-BE49-F238E27FC236}">
                <a16:creationId xmlns:a16="http://schemas.microsoft.com/office/drawing/2014/main" id="{9E5482C6-BE09-42F1-8E32-5D8E8F187617}"/>
              </a:ext>
            </a:extLst>
          </p:cNvPr>
          <p:cNvPicPr>
            <a:picLocks noChangeAspect="1"/>
          </p:cNvPicPr>
          <p:nvPr/>
        </p:nvPicPr>
        <p:blipFill rotWithShape="1">
          <a:blip r:embed="rId11"/>
          <a:srcRect t="2160" r="1310"/>
          <a:stretch/>
        </p:blipFill>
        <p:spPr>
          <a:xfrm>
            <a:off x="5842018" y="1243882"/>
            <a:ext cx="2742256" cy="2822887"/>
          </a:xfrm>
          <a:prstGeom prst="rect">
            <a:avLst/>
          </a:prstGeom>
        </p:spPr>
      </p:pic>
      <p:grpSp>
        <p:nvGrpSpPr>
          <p:cNvPr id="16" name="Group 15">
            <a:extLst>
              <a:ext uri="{FF2B5EF4-FFF2-40B4-BE49-F238E27FC236}">
                <a16:creationId xmlns:a16="http://schemas.microsoft.com/office/drawing/2014/main" id="{56EAD15D-017D-45CB-ACF3-52A6A5E76520}"/>
              </a:ext>
            </a:extLst>
          </p:cNvPr>
          <p:cNvGrpSpPr/>
          <p:nvPr/>
        </p:nvGrpSpPr>
        <p:grpSpPr>
          <a:xfrm>
            <a:off x="1438275" y="3888626"/>
            <a:ext cx="8919121" cy="2301158"/>
            <a:chOff x="2793442" y="1852126"/>
            <a:chExt cx="5998866" cy="2991179"/>
          </a:xfrm>
        </p:grpSpPr>
        <p:sp>
          <p:nvSpPr>
            <p:cNvPr id="15" name="Rectangle 14">
              <a:extLst>
                <a:ext uri="{FF2B5EF4-FFF2-40B4-BE49-F238E27FC236}">
                  <a16:creationId xmlns:a16="http://schemas.microsoft.com/office/drawing/2014/main" id="{6C693015-61ED-451D-88C2-932ABB63F31F}"/>
                </a:ext>
              </a:extLst>
            </p:cNvPr>
            <p:cNvSpPr/>
            <p:nvPr/>
          </p:nvSpPr>
          <p:spPr>
            <a:xfrm>
              <a:off x="2964264" y="4250452"/>
              <a:ext cx="5697416" cy="592853"/>
            </a:xfrm>
            <a:prstGeom prst="rect">
              <a:avLst/>
            </a:prstGeom>
            <a:solidFill>
              <a:srgbClr val="DE4A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66D2BC36-0F21-433E-8196-B62EE2DD8C49}"/>
                </a:ext>
              </a:extLst>
            </p:cNvPr>
            <p:cNvSpPr/>
            <p:nvPr/>
          </p:nvSpPr>
          <p:spPr>
            <a:xfrm>
              <a:off x="2964264" y="2944166"/>
              <a:ext cx="5697416" cy="1306285"/>
            </a:xfrm>
            <a:prstGeom prst="rect">
              <a:avLst/>
            </a:prstGeom>
            <a:solidFill>
              <a:srgbClr val="E38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16FA5567-9AFF-4945-9851-BD52EB55D81B}"/>
                </a:ext>
              </a:extLst>
            </p:cNvPr>
            <p:cNvSpPr/>
            <p:nvPr/>
          </p:nvSpPr>
          <p:spPr>
            <a:xfrm>
              <a:off x="2964264" y="2351312"/>
              <a:ext cx="5697416" cy="592853"/>
            </a:xfrm>
            <a:prstGeom prst="rect">
              <a:avLst/>
            </a:prstGeom>
            <a:solidFill>
              <a:srgbClr val="DE4A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13BDEC09-71CA-453A-911A-3B8438B15E5A}"/>
                </a:ext>
              </a:extLst>
            </p:cNvPr>
            <p:cNvSpPr/>
            <p:nvPr/>
          </p:nvSpPr>
          <p:spPr>
            <a:xfrm>
              <a:off x="2793442" y="1852126"/>
              <a:ext cx="5998866" cy="499186"/>
            </a:xfrm>
            <a:prstGeom prst="rect">
              <a:avLst/>
            </a:prstGeom>
            <a:solidFill>
              <a:srgbClr val="B13605"/>
            </a:solidFill>
            <a:ln>
              <a:noFill/>
            </a:ln>
            <a:scene3d>
              <a:camera prst="perspectiveRelaxedModerately"/>
              <a:lightRig rig="threePt" dir="t"/>
            </a:scene3d>
            <a:sp3d>
              <a:bevelT w="101600"/>
              <a:bevelB w="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Rounded Corners 1">
            <a:extLst>
              <a:ext uri="{FF2B5EF4-FFF2-40B4-BE49-F238E27FC236}">
                <a16:creationId xmlns:a16="http://schemas.microsoft.com/office/drawing/2014/main" id="{92AE2DAA-21D4-488F-8A0F-BD44B03D8AEF}"/>
              </a:ext>
            </a:extLst>
          </p:cNvPr>
          <p:cNvSpPr/>
          <p:nvPr/>
        </p:nvSpPr>
        <p:spPr>
          <a:xfrm>
            <a:off x="3450772" y="4622106"/>
            <a:ext cx="3603172" cy="1157941"/>
          </a:xfrm>
          <a:prstGeom prst="roundRect">
            <a:avLst/>
          </a:prstGeom>
          <a:solidFill>
            <a:srgbClr val="FFFF00"/>
          </a:solid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b="1" dirty="0"/>
          </a:p>
        </p:txBody>
      </p:sp>
      <p:sp>
        <p:nvSpPr>
          <p:cNvPr id="42" name="TextBox 41">
            <a:extLst>
              <a:ext uri="{FF2B5EF4-FFF2-40B4-BE49-F238E27FC236}">
                <a16:creationId xmlns:a16="http://schemas.microsoft.com/office/drawing/2014/main" id="{2B790249-8D18-4B74-87D6-2729D948AC01}"/>
              </a:ext>
            </a:extLst>
          </p:cNvPr>
          <p:cNvSpPr txBox="1"/>
          <p:nvPr/>
        </p:nvSpPr>
        <p:spPr>
          <a:xfrm>
            <a:off x="4278596" y="4639131"/>
            <a:ext cx="2172055" cy="584775"/>
          </a:xfrm>
          <a:prstGeom prst="rect">
            <a:avLst/>
          </a:prstGeom>
          <a:noFill/>
        </p:spPr>
        <p:txBody>
          <a:bodyPr wrap="square">
            <a:spAutoFit/>
          </a:bodyPr>
          <a:lstStyle/>
          <a:p>
            <a:r>
              <a:rPr lang="en-US" sz="3200" b="1" i="1" dirty="0">
                <a:solidFill>
                  <a:srgbClr val="002060"/>
                </a:solidFill>
                <a:latin typeface="Times New Roman" panose="02020603050405020304" pitchFamily="18" charset="0"/>
                <a:cs typeface="Times New Roman" panose="02020603050405020304" pitchFamily="18" charset="0"/>
              </a:rPr>
              <a:t>Chai 1 </a:t>
            </a:r>
            <a:r>
              <a:rPr lang="en-US" sz="3200" b="1" i="1" dirty="0" err="1">
                <a:solidFill>
                  <a:srgbClr val="002060"/>
                </a:solidFill>
                <a:latin typeface="Times New Roman" panose="02020603050405020304" pitchFamily="18" charset="0"/>
                <a:cs typeface="Times New Roman" panose="02020603050405020304" pitchFamily="18" charset="0"/>
              </a:rPr>
              <a:t>lít</a:t>
            </a:r>
            <a:endParaRPr lang="en-US" sz="3200" b="1" i="1" dirty="0">
              <a:solidFill>
                <a:srgbClr val="002060"/>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184A541F-ACF8-44BB-8DBB-CF2653D40B7C}"/>
              </a:ext>
            </a:extLst>
          </p:cNvPr>
          <p:cNvSpPr txBox="1"/>
          <p:nvPr/>
        </p:nvSpPr>
        <p:spPr>
          <a:xfrm>
            <a:off x="4028010" y="5086158"/>
            <a:ext cx="4556264" cy="584775"/>
          </a:xfrm>
          <a:prstGeom prst="rect">
            <a:avLst/>
          </a:prstGeom>
          <a:noFill/>
        </p:spPr>
        <p:txBody>
          <a:bodyPr wrap="square">
            <a:spAutoFit/>
          </a:bodyPr>
          <a:lstStyle/>
          <a:p>
            <a:r>
              <a:rPr lang="en-US" sz="3200" b="1" i="1" dirty="0" err="1">
                <a:solidFill>
                  <a:srgbClr val="FF0000"/>
                </a:solidFill>
                <a:latin typeface="Times New Roman" panose="02020603050405020304" pitchFamily="18" charset="0"/>
                <a:cs typeface="Times New Roman" panose="02020603050405020304" pitchFamily="18" charset="0"/>
              </a:rPr>
              <a:t>Lít</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viết</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tắt</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là</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a:solidFill>
                  <a:srgbClr val="FF0000"/>
                </a:solidFill>
                <a:latin typeface="Times New Roman" panose="02020603050405020304" pitchFamily="18" charset="0"/>
                <a:cs typeface="Times New Roman" panose="02020603050405020304" pitchFamily="18" charset="0"/>
              </a:rPr>
              <a:t>l</a:t>
            </a:r>
          </a:p>
        </p:txBody>
      </p:sp>
      <p:sp>
        <p:nvSpPr>
          <p:cNvPr id="34" name="TextBox 33">
            <a:extLst>
              <a:ext uri="{FF2B5EF4-FFF2-40B4-BE49-F238E27FC236}">
                <a16:creationId xmlns:a16="http://schemas.microsoft.com/office/drawing/2014/main" id="{72CF3C58-8451-4D81-B5BE-55FDBF1223D5}"/>
              </a:ext>
            </a:extLst>
          </p:cNvPr>
          <p:cNvSpPr txBox="1"/>
          <p:nvPr/>
        </p:nvSpPr>
        <p:spPr>
          <a:xfrm>
            <a:off x="3854247" y="4595296"/>
            <a:ext cx="3218091" cy="584775"/>
          </a:xfrm>
          <a:prstGeom prst="rect">
            <a:avLst/>
          </a:prstGeom>
          <a:noFill/>
        </p:spPr>
        <p:txBody>
          <a:bodyPr wrap="square">
            <a:spAutoFit/>
          </a:bodyPr>
          <a:lstStyle/>
          <a:p>
            <a:r>
              <a:rPr lang="en-US" sz="3200" b="1" i="1" dirty="0" err="1">
                <a:solidFill>
                  <a:srgbClr val="002060"/>
                </a:solidFill>
                <a:latin typeface="Times New Roman" panose="02020603050405020304" pitchFamily="18" charset="0"/>
                <a:cs typeface="Times New Roman" panose="02020603050405020304" pitchFamily="18" charset="0"/>
              </a:rPr>
              <a:t>Rót</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đầy</a:t>
            </a:r>
            <a:r>
              <a:rPr lang="en-US" sz="3200" b="1" i="1" dirty="0">
                <a:solidFill>
                  <a:srgbClr val="002060"/>
                </a:solidFill>
                <a:latin typeface="Times New Roman" panose="02020603050405020304" pitchFamily="18" charset="0"/>
                <a:cs typeface="Times New Roman" panose="02020603050405020304" pitchFamily="18" charset="0"/>
              </a:rPr>
              <a:t> chai </a:t>
            </a:r>
            <a:r>
              <a:rPr lang="en-US" sz="3200" b="1" i="1" dirty="0" err="1">
                <a:solidFill>
                  <a:srgbClr val="002060"/>
                </a:solidFill>
                <a:latin typeface="Times New Roman" panose="02020603050405020304" pitchFamily="18" charset="0"/>
                <a:cs typeface="Times New Roman" panose="02020603050405020304" pitchFamily="18" charset="0"/>
              </a:rPr>
              <a:t>sữa</a:t>
            </a:r>
            <a:endParaRPr lang="en-US" sz="3200" b="1" i="1" dirty="0">
              <a:solidFill>
                <a:srgbClr val="002060"/>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D3635082-BDE9-4254-8348-1C96E803D0E4}"/>
              </a:ext>
            </a:extLst>
          </p:cNvPr>
          <p:cNvSpPr txBox="1"/>
          <p:nvPr/>
        </p:nvSpPr>
        <p:spPr>
          <a:xfrm>
            <a:off x="3854247" y="5047825"/>
            <a:ext cx="4556264" cy="584775"/>
          </a:xfrm>
          <a:prstGeom prst="rect">
            <a:avLst/>
          </a:prstGeom>
          <a:noFill/>
        </p:spPr>
        <p:txBody>
          <a:bodyPr wrap="square">
            <a:spAutoFit/>
          </a:bodyPr>
          <a:lstStyle/>
          <a:p>
            <a:r>
              <a:rPr lang="en-US" sz="3200" b="1" i="1" dirty="0">
                <a:solidFill>
                  <a:srgbClr val="FF0000"/>
                </a:solidFill>
                <a:latin typeface="Times New Roman" panose="02020603050405020304" pitchFamily="18" charset="0"/>
                <a:cs typeface="Times New Roman" panose="02020603050405020304" pitchFamily="18" charset="0"/>
              </a:rPr>
              <a:t>Ta </a:t>
            </a:r>
            <a:r>
              <a:rPr lang="en-US" sz="3200" b="1" i="1" dirty="0" err="1">
                <a:solidFill>
                  <a:srgbClr val="FF0000"/>
                </a:solidFill>
                <a:latin typeface="Times New Roman" panose="02020603050405020304" pitchFamily="18" charset="0"/>
                <a:cs typeface="Times New Roman" panose="02020603050405020304" pitchFamily="18" charset="0"/>
              </a:rPr>
              <a:t>được</a:t>
            </a:r>
            <a:r>
              <a:rPr lang="en-US" sz="3200" b="1" i="1" dirty="0">
                <a:solidFill>
                  <a:srgbClr val="FF0000"/>
                </a:solidFill>
                <a:latin typeface="Times New Roman" panose="02020603050405020304" pitchFamily="18" charset="0"/>
                <a:cs typeface="Times New Roman" panose="02020603050405020304" pitchFamily="18" charset="0"/>
              </a:rPr>
              <a:t> 1 l </a:t>
            </a:r>
            <a:r>
              <a:rPr lang="en-US" sz="3200" b="1" i="1" dirty="0" err="1">
                <a:solidFill>
                  <a:srgbClr val="FF0000"/>
                </a:solidFill>
                <a:latin typeface="Times New Roman" panose="02020603050405020304" pitchFamily="18" charset="0"/>
                <a:cs typeface="Times New Roman" panose="02020603050405020304" pitchFamily="18" charset="0"/>
              </a:rPr>
              <a:t>sữa</a:t>
            </a:r>
            <a:endParaRPr lang="en-US" sz="3200" b="1" i="1" dirty="0">
              <a:solidFill>
                <a:srgbClr val="FF000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E069DAC8-4F60-4A63-909D-B24846E55BB4}"/>
              </a:ext>
            </a:extLst>
          </p:cNvPr>
          <p:cNvPicPr>
            <a:picLocks noChangeAspect="1"/>
          </p:cNvPicPr>
          <p:nvPr/>
        </p:nvPicPr>
        <p:blipFill>
          <a:blip r:embed="rId12"/>
          <a:stretch>
            <a:fillRect/>
          </a:stretch>
        </p:blipFill>
        <p:spPr>
          <a:xfrm>
            <a:off x="2067125" y="1854210"/>
            <a:ext cx="2556876" cy="2556876"/>
          </a:xfrm>
          <a:prstGeom prst="rect">
            <a:avLst/>
          </a:prstGeom>
        </p:spPr>
      </p:pic>
      <p:grpSp>
        <p:nvGrpSpPr>
          <p:cNvPr id="17" name="Group 16">
            <a:extLst>
              <a:ext uri="{FF2B5EF4-FFF2-40B4-BE49-F238E27FC236}">
                <a16:creationId xmlns:a16="http://schemas.microsoft.com/office/drawing/2014/main" id="{D4B9D3FA-D273-40D4-B49E-E663DDE93D59}"/>
              </a:ext>
            </a:extLst>
          </p:cNvPr>
          <p:cNvGrpSpPr/>
          <p:nvPr/>
        </p:nvGrpSpPr>
        <p:grpSpPr>
          <a:xfrm rot="2862737">
            <a:off x="2425528" y="756825"/>
            <a:ext cx="2241406" cy="2556876"/>
            <a:chOff x="1401376" y="2294352"/>
            <a:chExt cx="2241406" cy="2556876"/>
          </a:xfrm>
        </p:grpSpPr>
        <p:pic>
          <p:nvPicPr>
            <p:cNvPr id="22" name="Picture 21">
              <a:extLst>
                <a:ext uri="{FF2B5EF4-FFF2-40B4-BE49-F238E27FC236}">
                  <a16:creationId xmlns:a16="http://schemas.microsoft.com/office/drawing/2014/main" id="{46FA74B0-9942-4EC9-982B-2479CFF0E2A7}"/>
                </a:ext>
              </a:extLst>
            </p:cNvPr>
            <p:cNvPicPr>
              <a:picLocks noChangeAspect="1"/>
            </p:cNvPicPr>
            <p:nvPr/>
          </p:nvPicPr>
          <p:blipFill rotWithShape="1">
            <a:blip r:embed="rId13">
              <a:lum bright="70000" contrast="-70000"/>
              <a:extLst>
                <a:ext uri="{BEBA8EAE-BF5A-486C-A8C5-ECC9F3942E4B}">
                  <a14:imgProps xmlns:a14="http://schemas.microsoft.com/office/drawing/2010/main">
                    <a14:imgLayer r:embed="rId14">
                      <a14:imgEffect>
                        <a14:saturation sat="0"/>
                      </a14:imgEffect>
                    </a14:imgLayer>
                  </a14:imgProps>
                </a:ext>
              </a:extLst>
            </a:blip>
            <a:srcRect l="60070" t="-290" r="20931" b="92140"/>
            <a:stretch/>
          </p:blipFill>
          <p:spPr>
            <a:xfrm>
              <a:off x="2936877" y="2364475"/>
              <a:ext cx="485775" cy="208377"/>
            </a:xfrm>
            <a:prstGeom prst="rect">
              <a:avLst/>
            </a:prstGeom>
          </p:spPr>
        </p:pic>
        <p:grpSp>
          <p:nvGrpSpPr>
            <p:cNvPr id="24" name="Group 23">
              <a:extLst>
                <a:ext uri="{FF2B5EF4-FFF2-40B4-BE49-F238E27FC236}">
                  <a16:creationId xmlns:a16="http://schemas.microsoft.com/office/drawing/2014/main" id="{E60F9EB8-B77B-410F-9D6F-EF06A8F21F20}"/>
                </a:ext>
              </a:extLst>
            </p:cNvPr>
            <p:cNvGrpSpPr/>
            <p:nvPr/>
          </p:nvGrpSpPr>
          <p:grpSpPr>
            <a:xfrm>
              <a:off x="1401376" y="2294352"/>
              <a:ext cx="2241406" cy="2556876"/>
              <a:chOff x="1401376" y="2294352"/>
              <a:chExt cx="2241406" cy="2556876"/>
            </a:xfrm>
          </p:grpSpPr>
          <p:pic>
            <p:nvPicPr>
              <p:cNvPr id="25" name="Picture 24">
                <a:extLst>
                  <a:ext uri="{FF2B5EF4-FFF2-40B4-BE49-F238E27FC236}">
                    <a16:creationId xmlns:a16="http://schemas.microsoft.com/office/drawing/2014/main" id="{C1BC1024-0560-40E8-980C-6CABDA988E43}"/>
                  </a:ext>
                </a:extLst>
              </p:cNvPr>
              <p:cNvPicPr>
                <a:picLocks noChangeAspect="1"/>
              </p:cNvPicPr>
              <p:nvPr/>
            </p:nvPicPr>
            <p:blipFill rotWithShape="1">
              <a:blip r:embed="rId12"/>
              <a:srcRect t="9654" r="12642"/>
              <a:stretch/>
            </p:blipFill>
            <p:spPr>
              <a:xfrm>
                <a:off x="1409140" y="2533431"/>
                <a:ext cx="2233642" cy="2310041"/>
              </a:xfrm>
              <a:prstGeom prst="rect">
                <a:avLst/>
              </a:prstGeom>
            </p:spPr>
          </p:pic>
          <p:pic>
            <p:nvPicPr>
              <p:cNvPr id="26" name="Picture 25">
                <a:extLst>
                  <a:ext uri="{FF2B5EF4-FFF2-40B4-BE49-F238E27FC236}">
                    <a16:creationId xmlns:a16="http://schemas.microsoft.com/office/drawing/2014/main" id="{AD67BE46-ADC7-4689-88C6-30AAEE43FE70}"/>
                  </a:ext>
                </a:extLst>
              </p:cNvPr>
              <p:cNvPicPr>
                <a:picLocks noChangeAspect="1"/>
              </p:cNvPicPr>
              <p:nvPr/>
            </p:nvPicPr>
            <p:blipFill rotWithShape="1">
              <a:blip r:embed="rId12"/>
              <a:srcRect r="39946"/>
              <a:stretch/>
            </p:blipFill>
            <p:spPr>
              <a:xfrm>
                <a:off x="1401376" y="2294352"/>
                <a:ext cx="1535501" cy="2556876"/>
              </a:xfrm>
              <a:prstGeom prst="rect">
                <a:avLst/>
              </a:prstGeom>
            </p:spPr>
          </p:pic>
        </p:grpSp>
      </p:grpSp>
      <p:grpSp>
        <p:nvGrpSpPr>
          <p:cNvPr id="29" name="Group 28">
            <a:extLst>
              <a:ext uri="{FF2B5EF4-FFF2-40B4-BE49-F238E27FC236}">
                <a16:creationId xmlns:a16="http://schemas.microsoft.com/office/drawing/2014/main" id="{D7F6981A-B6C7-4665-8BE7-ADD88FECF1F4}"/>
              </a:ext>
            </a:extLst>
          </p:cNvPr>
          <p:cNvGrpSpPr/>
          <p:nvPr/>
        </p:nvGrpSpPr>
        <p:grpSpPr>
          <a:xfrm>
            <a:off x="4637734" y="2813458"/>
            <a:ext cx="1038500" cy="1324525"/>
            <a:chOff x="5860129" y="2956577"/>
            <a:chExt cx="682742" cy="1091830"/>
          </a:xfrm>
        </p:grpSpPr>
        <p:pic>
          <p:nvPicPr>
            <p:cNvPr id="30" name="Picture 29">
              <a:extLst>
                <a:ext uri="{FF2B5EF4-FFF2-40B4-BE49-F238E27FC236}">
                  <a16:creationId xmlns:a16="http://schemas.microsoft.com/office/drawing/2014/main" id="{BB641498-62F6-4691-8EF4-2539024A8AF5}"/>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719" b="97431" l="3943" r="89606">
                          <a14:foregroundMark x1="52688" y1="92292" x2="52688" y2="92292"/>
                          <a14:foregroundMark x1="38351" y1="95455" x2="38351" y2="95455"/>
                          <a14:foregroundMark x1="44444" y1="97628" x2="44444" y2="97628"/>
                          <a14:foregroundMark x1="4301" y1="76877" x2="4301" y2="76877"/>
                          <a14:foregroundMark x1="68100" y1="7905" x2="68100" y2="7905"/>
                          <a14:foregroundMark x1="19713" y1="8893" x2="53763" y2="9486"/>
                          <a14:foregroundMark x1="31183" y1="6719" x2="56989" y2="7905"/>
                          <a14:foregroundMark x1="55914" y1="10870" x2="73118" y2="8893"/>
                          <a14:foregroundMark x1="15412" y1="9289" x2="15412" y2="9289"/>
                          <a14:foregroundMark x1="15771" y1="7312" x2="50896" y2="6522"/>
                          <a14:foregroundMark x1="50896" y1="6522" x2="53047" y2="6522"/>
                          <a14:foregroundMark x1="56989" y1="10079" x2="60932" y2="8498"/>
                          <a14:foregroundMark x1="57348" y1="8103" x2="57706" y2="9289"/>
                          <a14:backgroundMark x1="48029" y1="96640" x2="48029" y2="96640"/>
                        </a14:backgroundRemoval>
                      </a14:imgEffect>
                    </a14:imgLayer>
                  </a14:imgProps>
                </a:ext>
              </a:extLst>
            </a:blip>
            <a:srcRect t="11824"/>
            <a:stretch/>
          </p:blipFill>
          <p:spPr>
            <a:xfrm>
              <a:off x="5860129" y="2956577"/>
              <a:ext cx="682742" cy="1091830"/>
            </a:xfrm>
            <a:prstGeom prst="rect">
              <a:avLst/>
            </a:prstGeom>
          </p:spPr>
        </p:pic>
        <p:sp>
          <p:nvSpPr>
            <p:cNvPr id="31" name="TextBox 30">
              <a:extLst>
                <a:ext uri="{FF2B5EF4-FFF2-40B4-BE49-F238E27FC236}">
                  <a16:creationId xmlns:a16="http://schemas.microsoft.com/office/drawing/2014/main" id="{C13D40FC-B108-44A2-B2F7-979290895B4D}"/>
                </a:ext>
              </a:extLst>
            </p:cNvPr>
            <p:cNvSpPr txBox="1"/>
            <p:nvPr/>
          </p:nvSpPr>
          <p:spPr>
            <a:xfrm>
              <a:off x="6004777" y="3297457"/>
              <a:ext cx="510565" cy="523220"/>
            </a:xfrm>
            <a:prstGeom prst="rect">
              <a:avLst/>
            </a:prstGeom>
            <a:noFill/>
          </p:spPr>
          <p:txBody>
            <a:bodyPr wrap="square" rtlCol="0">
              <a:spAutoFit/>
            </a:bodyPr>
            <a:lstStyle/>
            <a:p>
              <a:r>
                <a:rPr lang="en-US" sz="2800" b="1" i="1" dirty="0">
                  <a:solidFill>
                    <a:srgbClr val="0000FF"/>
                  </a:solidFill>
                  <a:latin typeface="Times New Roman" panose="02020603050405020304" pitchFamily="18" charset="0"/>
                  <a:cs typeface="Times New Roman" panose="02020603050405020304" pitchFamily="18" charset="0"/>
                </a:rPr>
                <a:t>1l</a:t>
              </a:r>
            </a:p>
          </p:txBody>
        </p:sp>
      </p:grpSp>
      <p:grpSp>
        <p:nvGrpSpPr>
          <p:cNvPr id="9" name="Group 8">
            <a:extLst>
              <a:ext uri="{FF2B5EF4-FFF2-40B4-BE49-F238E27FC236}">
                <a16:creationId xmlns:a16="http://schemas.microsoft.com/office/drawing/2014/main" id="{138E0B0A-4ED2-4214-953B-CE0270F14A8F}"/>
              </a:ext>
            </a:extLst>
          </p:cNvPr>
          <p:cNvGrpSpPr/>
          <p:nvPr/>
        </p:nvGrpSpPr>
        <p:grpSpPr>
          <a:xfrm>
            <a:off x="4655757" y="2651910"/>
            <a:ext cx="983990" cy="1503029"/>
            <a:chOff x="5459691" y="2835113"/>
            <a:chExt cx="682742" cy="1238235"/>
          </a:xfrm>
        </p:grpSpPr>
        <p:pic>
          <p:nvPicPr>
            <p:cNvPr id="5" name="Picture 4">
              <a:extLst>
                <a:ext uri="{FF2B5EF4-FFF2-40B4-BE49-F238E27FC236}">
                  <a16:creationId xmlns:a16="http://schemas.microsoft.com/office/drawing/2014/main" id="{1D613A46-0787-4B46-BBAE-0A8EF21F5AB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6719" b="97431" l="3943" r="89606">
                          <a14:foregroundMark x1="52688" y1="92292" x2="52688" y2="92292"/>
                          <a14:foregroundMark x1="38351" y1="95455" x2="38351" y2="95455"/>
                          <a14:foregroundMark x1="44444" y1="97628" x2="44444" y2="97628"/>
                          <a14:foregroundMark x1="4301" y1="76877" x2="4301" y2="76877"/>
                          <a14:foregroundMark x1="68100" y1="7905" x2="68100" y2="7905"/>
                          <a14:foregroundMark x1="19713" y1="8893" x2="53763" y2="9486"/>
                          <a14:foregroundMark x1="31183" y1="6719" x2="56989" y2="7905"/>
                          <a14:foregroundMark x1="55914" y1="10870" x2="73118" y2="8893"/>
                          <a14:foregroundMark x1="15412" y1="9289" x2="15412" y2="9289"/>
                          <a14:foregroundMark x1="15771" y1="7312" x2="50896" y2="6522"/>
                          <a14:foregroundMark x1="50896" y1="6522" x2="53047" y2="6522"/>
                          <a14:foregroundMark x1="56989" y1="10079" x2="60932" y2="8498"/>
                          <a14:foregroundMark x1="57348" y1="8103" x2="57706" y2="9289"/>
                          <a14:backgroundMark x1="48029" y1="96640" x2="48029" y2="96640"/>
                        </a14:backgroundRemoval>
                      </a14:imgEffect>
                    </a14:imgLayer>
                  </a14:imgProps>
                </a:ext>
              </a:extLst>
            </a:blip>
            <a:stretch>
              <a:fillRect/>
            </a:stretch>
          </p:blipFill>
          <p:spPr>
            <a:xfrm>
              <a:off x="5459691" y="2835113"/>
              <a:ext cx="682742" cy="1238235"/>
            </a:xfrm>
            <a:prstGeom prst="rect">
              <a:avLst/>
            </a:prstGeom>
          </p:spPr>
        </p:pic>
        <p:sp>
          <p:nvSpPr>
            <p:cNvPr id="8" name="TextBox 7">
              <a:extLst>
                <a:ext uri="{FF2B5EF4-FFF2-40B4-BE49-F238E27FC236}">
                  <a16:creationId xmlns:a16="http://schemas.microsoft.com/office/drawing/2014/main" id="{6753BEA8-5BDE-4D9A-B45F-C20E68F4BCB8}"/>
                </a:ext>
              </a:extLst>
            </p:cNvPr>
            <p:cNvSpPr txBox="1"/>
            <p:nvPr/>
          </p:nvSpPr>
          <p:spPr>
            <a:xfrm>
              <a:off x="5559591" y="3264351"/>
              <a:ext cx="510565" cy="523220"/>
            </a:xfrm>
            <a:prstGeom prst="rect">
              <a:avLst/>
            </a:prstGeom>
            <a:noFill/>
          </p:spPr>
          <p:txBody>
            <a:bodyPr wrap="square" rtlCol="0">
              <a:spAutoFit/>
            </a:bodyPr>
            <a:lstStyle/>
            <a:p>
              <a:r>
                <a:rPr lang="en-US" sz="2800" b="1" i="1" dirty="0">
                  <a:solidFill>
                    <a:srgbClr val="0000FF"/>
                  </a:solidFill>
                  <a:latin typeface="Times New Roman" panose="02020603050405020304" pitchFamily="18" charset="0"/>
                  <a:cs typeface="Times New Roman" panose="02020603050405020304" pitchFamily="18" charset="0"/>
                </a:rPr>
                <a:t>1l</a:t>
              </a:r>
            </a:p>
          </p:txBody>
        </p:sp>
      </p:grpSp>
      <p:pic>
        <p:nvPicPr>
          <p:cNvPr id="33" name="Picture 32">
            <a:extLst>
              <a:ext uri="{FF2B5EF4-FFF2-40B4-BE49-F238E27FC236}">
                <a16:creationId xmlns:a16="http://schemas.microsoft.com/office/drawing/2014/main" id="{5EA9800A-FADB-4BB5-81FD-A2A6A910B5A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114" b="96194" l="9898" r="96587">
                        <a14:foregroundMark x1="54608" y1="4152" x2="54608" y2="4152"/>
                        <a14:foregroundMark x1="92150" y1="56747" x2="92150" y2="56747"/>
                        <a14:foregroundMark x1="57679" y1="96194" x2="57679" y2="96194"/>
                        <a14:foregroundMark x1="96587" y1="63322" x2="96587" y2="63322"/>
                      </a14:backgroundRemoval>
                    </a14:imgEffect>
                  </a14:imgLayer>
                </a14:imgProps>
              </a:ext>
            </a:extLst>
          </a:blip>
          <a:stretch>
            <a:fillRect/>
          </a:stretch>
        </p:blipFill>
        <p:spPr>
          <a:xfrm>
            <a:off x="4966736" y="2271048"/>
            <a:ext cx="322462" cy="498575"/>
          </a:xfrm>
          <a:prstGeom prst="rect">
            <a:avLst/>
          </a:prstGeom>
        </p:spPr>
      </p:pic>
    </p:spTree>
    <p:extLst>
      <p:ext uri="{BB962C8B-B14F-4D97-AF65-F5344CB8AC3E}">
        <p14:creationId xmlns:p14="http://schemas.microsoft.com/office/powerpoint/2010/main" val="150958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728" fill="hold"/>
                                        <p:tgtEl>
                                          <p:spTgt spid="37"/>
                                        </p:tgtEl>
                                      </p:cBhvr>
                                    </p:cmd>
                                  </p:childTnLst>
                                </p:cTn>
                              </p:par>
                              <p:par>
                                <p:cTn id="7" presetID="55"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p:cTn id="9" dur="1000" fill="hold"/>
                                        <p:tgtEl>
                                          <p:spTgt spid="16"/>
                                        </p:tgtEl>
                                        <p:attrNameLst>
                                          <p:attrName>ppt_w</p:attrName>
                                        </p:attrNameLst>
                                      </p:cBhvr>
                                      <p:tavLst>
                                        <p:tav tm="0">
                                          <p:val>
                                            <p:strVal val="#ppt_w*0.70"/>
                                          </p:val>
                                        </p:tav>
                                        <p:tav tm="100000">
                                          <p:val>
                                            <p:strVal val="#ppt_w"/>
                                          </p:val>
                                        </p:tav>
                                      </p:tavLst>
                                    </p:anim>
                                    <p:anim calcmode="lin" valueType="num">
                                      <p:cBhvr>
                                        <p:cTn id="10" dur="1000" fill="hold"/>
                                        <p:tgtEl>
                                          <p:spTgt spid="16"/>
                                        </p:tgtEl>
                                        <p:attrNameLst>
                                          <p:attrName>ppt_h</p:attrName>
                                        </p:attrNameLst>
                                      </p:cBhvr>
                                      <p:tavLst>
                                        <p:tav tm="0">
                                          <p:val>
                                            <p:strVal val="#ppt_h"/>
                                          </p:val>
                                        </p:tav>
                                        <p:tav tm="100000">
                                          <p:val>
                                            <p:strVal val="#ppt_h"/>
                                          </p:val>
                                        </p:tav>
                                      </p:tavLst>
                                    </p:anim>
                                    <p:animEffect transition="in" filter="fade">
                                      <p:cBhvr>
                                        <p:cTn id="11" dur="1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randombar(horizontal)">
                                      <p:cBhvr>
                                        <p:cTn id="25" dur="5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randombar(horizont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strVal val="#ppt_w*0.70"/>
                                          </p:val>
                                        </p:tav>
                                        <p:tav tm="100000">
                                          <p:val>
                                            <p:strVal val="#ppt_w"/>
                                          </p:val>
                                        </p:tav>
                                      </p:tavLst>
                                    </p:anim>
                                    <p:anim calcmode="lin" valueType="num">
                                      <p:cBhvr>
                                        <p:cTn id="36" dur="1000" fill="hold"/>
                                        <p:tgtEl>
                                          <p:spTgt spid="12"/>
                                        </p:tgtEl>
                                        <p:attrNameLst>
                                          <p:attrName>ppt_h</p:attrName>
                                        </p:attrNameLst>
                                      </p:cBhvr>
                                      <p:tavLst>
                                        <p:tav tm="0">
                                          <p:val>
                                            <p:strVal val="#ppt_h"/>
                                          </p:val>
                                        </p:tav>
                                        <p:tav tm="100000">
                                          <p:val>
                                            <p:strVal val="#ppt_h"/>
                                          </p:val>
                                        </p:tav>
                                      </p:tavLst>
                                    </p:anim>
                                    <p:animEffect transition="in" filter="fade">
                                      <p:cBhvr>
                                        <p:cTn id="37" dur="1000"/>
                                        <p:tgtEl>
                                          <p:spTgt spid="12"/>
                                        </p:tgtEl>
                                      </p:cBhvr>
                                    </p:animEffect>
                                  </p:childTnLst>
                                </p:cTn>
                              </p:par>
                              <p:par>
                                <p:cTn id="38" presetID="42"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9"/>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par>
                          <p:cTn id="50" fill="hold">
                            <p:stCondLst>
                              <p:cond delay="500"/>
                            </p:stCondLst>
                            <p:childTnLst>
                              <p:par>
                                <p:cTn id="51" presetID="1" presetClass="exit" presetSubtype="0" fill="hold" nodeType="afterEffect">
                                  <p:stCondLst>
                                    <p:cond delay="0"/>
                                  </p:stCondLst>
                                  <p:childTnLst>
                                    <p:set>
                                      <p:cBhvr>
                                        <p:cTn id="52" dur="1" fill="hold">
                                          <p:stCondLst>
                                            <p:cond delay="0"/>
                                          </p:stCondLst>
                                        </p:cTn>
                                        <p:tgtEl>
                                          <p:spTgt spid="12"/>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42"/>
                                        </p:tgtEl>
                                      </p:cBhvr>
                                    </p:animEffect>
                                    <p:set>
                                      <p:cBhvr>
                                        <p:cTn id="55" dur="1" fill="hold">
                                          <p:stCondLst>
                                            <p:cond delay="499"/>
                                          </p:stCondLst>
                                        </p:cTn>
                                        <p:tgtEl>
                                          <p:spTgt spid="42"/>
                                        </p:tgtEl>
                                        <p:attrNameLst>
                                          <p:attrName>style.visibility</p:attrName>
                                        </p:attrNameLst>
                                      </p:cBhvr>
                                      <p:to>
                                        <p:strVal val="hidden"/>
                                      </p:to>
                                    </p:set>
                                  </p:childTnLst>
                                </p:cTn>
                              </p:par>
                              <p:par>
                                <p:cTn id="56" presetID="14" presetClass="exit" presetSubtype="10" fill="hold" grpId="1" nodeType="withEffect">
                                  <p:stCondLst>
                                    <p:cond delay="0"/>
                                  </p:stCondLst>
                                  <p:childTnLst>
                                    <p:animEffect transition="out" filter="randombar(horizontal)">
                                      <p:cBhvr>
                                        <p:cTn id="57" dur="500"/>
                                        <p:tgtEl>
                                          <p:spTgt spid="43"/>
                                        </p:tgtEl>
                                      </p:cBhvr>
                                    </p:animEffect>
                                    <p:set>
                                      <p:cBhvr>
                                        <p:cTn id="58" dur="1" fill="hold">
                                          <p:stCondLst>
                                            <p:cond delay="499"/>
                                          </p:stCondLst>
                                        </p:cTn>
                                        <p:tgtEl>
                                          <p:spTgt spid="43"/>
                                        </p:tgtEl>
                                        <p:attrNameLst>
                                          <p:attrName>style.visibility</p:attrName>
                                        </p:attrNameLst>
                                      </p:cBhvr>
                                      <p:to>
                                        <p:strVal val="hidden"/>
                                      </p:to>
                                    </p:set>
                                  </p:childTnLst>
                                </p:cTn>
                              </p:par>
                              <p:par>
                                <p:cTn id="59" presetID="14" presetClass="entr" presetSubtype="1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randombar(horizontal)">
                                      <p:cBhvr>
                                        <p:cTn id="61" dur="500"/>
                                        <p:tgtEl>
                                          <p:spTgt spid="34"/>
                                        </p:tgtEl>
                                      </p:cBhvr>
                                    </p:animEffect>
                                  </p:childTnLst>
                                </p:cTn>
                              </p:par>
                            </p:childTnLst>
                          </p:cTn>
                        </p:par>
                        <p:par>
                          <p:cTn id="62" fill="hold">
                            <p:stCondLst>
                              <p:cond delay="1000"/>
                            </p:stCondLst>
                            <p:childTnLst>
                              <p:par>
                                <p:cTn id="63" presetID="1" presetClass="entr" presetSubtype="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par>
                          <p:cTn id="65" fill="hold">
                            <p:stCondLst>
                              <p:cond delay="1000"/>
                            </p:stCondLst>
                            <p:childTnLst>
                              <p:par>
                                <p:cTn id="66" presetID="12" presetClass="entr" presetSubtype="1" fill="hold" nodeType="after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additive="base">
                                        <p:cTn id="68" dur="1000"/>
                                        <p:tgtEl>
                                          <p:spTgt spid="27"/>
                                        </p:tgtEl>
                                        <p:attrNameLst>
                                          <p:attrName>ppt_y</p:attrName>
                                        </p:attrNameLst>
                                      </p:cBhvr>
                                      <p:tavLst>
                                        <p:tav tm="0">
                                          <p:val>
                                            <p:strVal val="#ppt_y-#ppt_h*1.125000"/>
                                          </p:val>
                                        </p:tav>
                                        <p:tav tm="100000">
                                          <p:val>
                                            <p:strVal val="#ppt_y"/>
                                          </p:val>
                                        </p:tav>
                                      </p:tavLst>
                                    </p:anim>
                                    <p:animEffect transition="in" filter="wipe(down)">
                                      <p:cBhvr>
                                        <p:cTn id="69" dur="1000"/>
                                        <p:tgtEl>
                                          <p:spTgt spid="27"/>
                                        </p:tgtEl>
                                      </p:cBhvr>
                                    </p:animEffect>
                                  </p:childTnLst>
                                </p:cTn>
                              </p:par>
                            </p:childTnLst>
                          </p:cTn>
                        </p:par>
                        <p:par>
                          <p:cTn id="70" fill="hold">
                            <p:stCondLst>
                              <p:cond delay="2000"/>
                            </p:stCondLst>
                            <p:childTnLst>
                              <p:par>
                                <p:cTn id="71" presetID="12" presetClass="entr" presetSubtype="1" fill="hold" nodeType="afterEffect">
                                  <p:stCondLst>
                                    <p:cond delay="500"/>
                                  </p:stCondLst>
                                  <p:childTnLst>
                                    <p:set>
                                      <p:cBhvr>
                                        <p:cTn id="72" dur="1" fill="hold">
                                          <p:stCondLst>
                                            <p:cond delay="0"/>
                                          </p:stCondLst>
                                        </p:cTn>
                                        <p:tgtEl>
                                          <p:spTgt spid="33"/>
                                        </p:tgtEl>
                                        <p:attrNameLst>
                                          <p:attrName>style.visibility</p:attrName>
                                        </p:attrNameLst>
                                      </p:cBhvr>
                                      <p:to>
                                        <p:strVal val="visible"/>
                                      </p:to>
                                    </p:set>
                                    <p:anim calcmode="lin" valueType="num">
                                      <p:cBhvr additive="base">
                                        <p:cTn id="73" dur="1000"/>
                                        <p:tgtEl>
                                          <p:spTgt spid="33"/>
                                        </p:tgtEl>
                                        <p:attrNameLst>
                                          <p:attrName>ppt_y</p:attrName>
                                        </p:attrNameLst>
                                      </p:cBhvr>
                                      <p:tavLst>
                                        <p:tav tm="0">
                                          <p:val>
                                            <p:strVal val="#ppt_y-#ppt_h*1.125000"/>
                                          </p:val>
                                        </p:tav>
                                        <p:tav tm="100000">
                                          <p:val>
                                            <p:strVal val="#ppt_y"/>
                                          </p:val>
                                        </p:tav>
                                      </p:tavLst>
                                    </p:anim>
                                    <p:animEffect transition="in" filter="wipe(down)">
                                      <p:cBhvr>
                                        <p:cTn id="74" dur="1000"/>
                                        <p:tgtEl>
                                          <p:spTgt spid="33"/>
                                        </p:tgtEl>
                                      </p:cBhvr>
                                    </p:animEffect>
                                  </p:childTnLst>
                                </p:cTn>
                              </p:par>
                            </p:childTnLst>
                          </p:cTn>
                        </p:par>
                        <p:par>
                          <p:cTn id="75" fill="hold">
                            <p:stCondLst>
                              <p:cond delay="3500"/>
                            </p:stCondLst>
                            <p:childTnLst>
                              <p:par>
                                <p:cTn id="76" presetID="1" presetClass="exit" presetSubtype="0" fill="hold" nodeType="afterEffect">
                                  <p:stCondLst>
                                    <p:cond delay="0"/>
                                  </p:stCondLst>
                                  <p:childTnLst>
                                    <p:set>
                                      <p:cBhvr>
                                        <p:cTn id="77" dur="1" fill="hold">
                                          <p:stCondLst>
                                            <p:cond delay="0"/>
                                          </p:stCondLst>
                                        </p:cTn>
                                        <p:tgtEl>
                                          <p:spTgt spid="33"/>
                                        </p:tgtEl>
                                        <p:attrNameLst>
                                          <p:attrName>style.visibility</p:attrName>
                                        </p:attrNameLst>
                                      </p:cBhvr>
                                      <p:to>
                                        <p:strVal val="hidden"/>
                                      </p:to>
                                    </p:set>
                                  </p:childTnLst>
                                </p:cTn>
                              </p:par>
                            </p:childTnLst>
                          </p:cTn>
                        </p:par>
                        <p:par>
                          <p:cTn id="78" fill="hold">
                            <p:stCondLst>
                              <p:cond delay="3500"/>
                            </p:stCondLst>
                            <p:childTnLst>
                              <p:par>
                                <p:cTn id="79" presetID="1" presetClass="exit" presetSubtype="0" fill="hold" nodeType="afterEffect">
                                  <p:stCondLst>
                                    <p:cond delay="0"/>
                                  </p:stCondLst>
                                  <p:childTnLst>
                                    <p:set>
                                      <p:cBhvr>
                                        <p:cTn id="80" dur="1" fill="hold">
                                          <p:stCondLst>
                                            <p:cond delay="0"/>
                                          </p:stCondLst>
                                        </p:cTn>
                                        <p:tgtEl>
                                          <p:spTgt spid="27"/>
                                        </p:tgtEl>
                                        <p:attrNameLst>
                                          <p:attrName>style.visibility</p:attrName>
                                        </p:attrNameLst>
                                      </p:cBhvr>
                                      <p:to>
                                        <p:strVal val="hidden"/>
                                      </p:to>
                                    </p:set>
                                  </p:childTnLst>
                                </p:cTn>
                              </p:par>
                            </p:childTnLst>
                          </p:cTn>
                        </p:par>
                        <p:par>
                          <p:cTn id="81" fill="hold">
                            <p:stCondLst>
                              <p:cond delay="3500"/>
                            </p:stCondLst>
                            <p:childTnLst>
                              <p:par>
                                <p:cTn id="82" presetID="1" presetClass="exit" presetSubtype="0" fill="hold" nodeType="afterEffect">
                                  <p:stCondLst>
                                    <p:cond delay="0"/>
                                  </p:stCondLst>
                                  <p:childTnLst>
                                    <p:set>
                                      <p:cBhvr>
                                        <p:cTn id="83" dur="1" fill="hold">
                                          <p:stCondLst>
                                            <p:cond delay="0"/>
                                          </p:stCondLst>
                                        </p:cTn>
                                        <p:tgtEl>
                                          <p:spTgt spid="17"/>
                                        </p:tgtEl>
                                        <p:attrNameLst>
                                          <p:attrName>style.visibility</p:attrName>
                                        </p:attrNameLst>
                                      </p:cBhvr>
                                      <p:to>
                                        <p:strVal val="hidden"/>
                                      </p:to>
                                    </p:set>
                                  </p:childTnLst>
                                </p:cTn>
                              </p:par>
                            </p:childTnLst>
                          </p:cTn>
                        </p:par>
                        <p:par>
                          <p:cTn id="84" fill="hold">
                            <p:stCondLst>
                              <p:cond delay="3500"/>
                            </p:stCondLst>
                            <p:childTnLst>
                              <p:par>
                                <p:cTn id="85" presetID="1" presetClass="entr" presetSubtype="0" fill="hold" nodeType="after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par>
                          <p:cTn id="87" fill="hold">
                            <p:stCondLst>
                              <p:cond delay="3500"/>
                            </p:stCondLst>
                            <p:childTnLst>
                              <p:par>
                                <p:cTn id="88" presetID="1" presetClass="exit" presetSubtype="0" fill="hold" nodeType="afterEffect">
                                  <p:stCondLst>
                                    <p:cond delay="0"/>
                                  </p:stCondLst>
                                  <p:childTnLst>
                                    <p:set>
                                      <p:cBhvr>
                                        <p:cTn id="89" dur="1" fill="hold">
                                          <p:stCondLst>
                                            <p:cond delay="0"/>
                                          </p:stCondLst>
                                        </p:cTn>
                                        <p:tgtEl>
                                          <p:spTgt spid="29"/>
                                        </p:tgtEl>
                                        <p:attrNameLst>
                                          <p:attrName>style.visibility</p:attrName>
                                        </p:attrNameLst>
                                      </p:cBhvr>
                                      <p:to>
                                        <p:strVal val="hidden"/>
                                      </p:to>
                                    </p:set>
                                  </p:childTnLst>
                                </p:cTn>
                              </p:par>
                            </p:childTnLst>
                          </p:cTn>
                        </p:par>
                        <p:par>
                          <p:cTn id="90" fill="hold">
                            <p:stCondLst>
                              <p:cond delay="3500"/>
                            </p:stCondLst>
                            <p:childTnLst>
                              <p:par>
                                <p:cTn id="91" presetID="10" presetClass="entr" presetSubtype="0" fill="hold" nodeType="afterEffect">
                                  <p:stCondLst>
                                    <p:cond delay="0"/>
                                  </p:stCondLst>
                                  <p:childTnLst>
                                    <p:set>
                                      <p:cBhvr>
                                        <p:cTn id="92" dur="1" fill="hold">
                                          <p:stCondLst>
                                            <p:cond delay="0"/>
                                          </p:stCondLst>
                                        </p:cTn>
                                        <p:tgtEl>
                                          <p:spTgt spid="9"/>
                                        </p:tgtEl>
                                        <p:attrNameLst>
                                          <p:attrName>style.visibility</p:attrName>
                                        </p:attrNameLst>
                                      </p:cBhvr>
                                      <p:to>
                                        <p:strVal val="visible"/>
                                      </p:to>
                                    </p:set>
                                    <p:animEffect transition="in" filter="fade">
                                      <p:cBhvr>
                                        <p:cTn id="93" dur="500"/>
                                        <p:tgtEl>
                                          <p:spTgt spid="9"/>
                                        </p:tgtEl>
                                      </p:cBhvr>
                                    </p:animEffect>
                                  </p:childTnLst>
                                </p:cTn>
                              </p:par>
                            </p:childTnLst>
                          </p:cTn>
                        </p:par>
                        <p:par>
                          <p:cTn id="94" fill="hold">
                            <p:stCondLst>
                              <p:cond delay="4000"/>
                            </p:stCondLst>
                            <p:childTnLst>
                              <p:par>
                                <p:cTn id="95" presetID="10" presetClass="entr" presetSubtype="0" fill="hold" nodeType="after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fade">
                                      <p:cBhvr>
                                        <p:cTn id="97" dur="500"/>
                                        <p:tgtEl>
                                          <p:spTgt spid="4"/>
                                        </p:tgtEl>
                                      </p:cBhvr>
                                    </p:animEffect>
                                  </p:childTnLst>
                                </p:cTn>
                              </p:par>
                            </p:childTnLst>
                          </p:cTn>
                        </p:par>
                        <p:par>
                          <p:cTn id="98" fill="hold">
                            <p:stCondLst>
                              <p:cond delay="4500"/>
                            </p:stCondLst>
                            <p:childTnLst>
                              <p:par>
                                <p:cTn id="99" presetID="10" presetClass="exit" presetSubtype="0" fill="hold" nodeType="afterEffect">
                                  <p:stCondLst>
                                    <p:cond delay="0"/>
                                  </p:stCondLst>
                                  <p:childTnLst>
                                    <p:animEffect transition="out" filter="fade">
                                      <p:cBhvr>
                                        <p:cTn id="100" dur="500"/>
                                        <p:tgtEl>
                                          <p:spTgt spid="12"/>
                                        </p:tgtEl>
                                      </p:cBhvr>
                                    </p:animEffect>
                                    <p:set>
                                      <p:cBhvr>
                                        <p:cTn id="101" dur="1" fill="hold">
                                          <p:stCondLst>
                                            <p:cond delay="499"/>
                                          </p:stCondLst>
                                        </p:cTn>
                                        <p:tgtEl>
                                          <p:spTgt spid="12"/>
                                        </p:tgtEl>
                                        <p:attrNameLst>
                                          <p:attrName>style.visibility</p:attrName>
                                        </p:attrNameLst>
                                      </p:cBhvr>
                                      <p:to>
                                        <p:strVal val="hidden"/>
                                      </p:to>
                                    </p:set>
                                  </p:childTnLst>
                                </p:cTn>
                              </p:par>
                            </p:childTnLst>
                          </p:cTn>
                        </p:par>
                        <p:par>
                          <p:cTn id="102" fill="hold">
                            <p:stCondLst>
                              <p:cond delay="5000"/>
                            </p:stCondLst>
                            <p:childTnLst>
                              <p:par>
                                <p:cTn id="103" presetID="56" presetClass="path" presetSubtype="0" accel="50000" decel="50000" fill="hold" nodeType="afterEffect">
                                  <p:stCondLst>
                                    <p:cond delay="0"/>
                                  </p:stCondLst>
                                  <p:childTnLst>
                                    <p:animMotion origin="layout" path="M -4.16667E-7 -1.11111E-6 L 0.06758 -0.07893 " pathEditMode="relative" rAng="0" ptsTypes="AA">
                                      <p:cBhvr>
                                        <p:cTn id="104" dur="2000" fill="hold"/>
                                        <p:tgtEl>
                                          <p:spTgt spid="9"/>
                                        </p:tgtEl>
                                        <p:attrNameLst>
                                          <p:attrName>ppt_x</p:attrName>
                                          <p:attrName>ppt_y</p:attrName>
                                        </p:attrNameLst>
                                      </p:cBhvr>
                                      <p:rCtr x="3372" y="-3958"/>
                                    </p:animMotion>
                                  </p:childTnLst>
                                </p:cTn>
                              </p:par>
                            </p:childTnLst>
                          </p:cTn>
                        </p:par>
                        <p:par>
                          <p:cTn id="105" fill="hold">
                            <p:stCondLst>
                              <p:cond delay="7000"/>
                            </p:stCondLst>
                            <p:childTnLst>
                              <p:par>
                                <p:cTn id="106" presetID="14" presetClass="entr" presetSubtype="10" fill="hold" grpId="0" nodeType="afterEffect">
                                  <p:stCondLst>
                                    <p:cond delay="0"/>
                                  </p:stCondLst>
                                  <p:childTnLst>
                                    <p:set>
                                      <p:cBhvr>
                                        <p:cTn id="107" dur="1" fill="hold">
                                          <p:stCondLst>
                                            <p:cond delay="0"/>
                                          </p:stCondLst>
                                        </p:cTn>
                                        <p:tgtEl>
                                          <p:spTgt spid="35"/>
                                        </p:tgtEl>
                                        <p:attrNameLst>
                                          <p:attrName>style.visibility</p:attrName>
                                        </p:attrNameLst>
                                      </p:cBhvr>
                                      <p:to>
                                        <p:strVal val="visible"/>
                                      </p:to>
                                    </p:set>
                                    <p:animEffect transition="in" filter="randombar(horizontal)">
                                      <p:cBhvr>
                                        <p:cTn id="10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109" fill="hold" display="0">
                  <p:stCondLst>
                    <p:cond delay="indefinite"/>
                  </p:stCondLst>
                  <p:endCondLst>
                    <p:cond evt="onStopAudio" delay="0">
                      <p:tgtEl>
                        <p:sldTgt/>
                      </p:tgtEl>
                    </p:cond>
                  </p:endCondLst>
                </p:cTn>
                <p:tgtEl>
                  <p:spTgt spid="37"/>
                </p:tgtEl>
              </p:cMediaNode>
            </p:audio>
          </p:childTnLst>
        </p:cTn>
      </p:par>
    </p:tnLst>
    <p:bldLst>
      <p:bldP spid="2" grpId="0" animBg="1"/>
      <p:bldP spid="42" grpId="0" animBg="1"/>
      <p:bldP spid="42" grpId="1"/>
      <p:bldP spid="43" grpId="0" animBg="1"/>
      <p:bldP spid="43" grpId="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D2994000-898D-44BB-95DD-A05D27436560}"/>
              </a:ext>
            </a:extLst>
          </p:cNvPr>
          <p:cNvGrpSpPr/>
          <p:nvPr/>
        </p:nvGrpSpPr>
        <p:grpSpPr>
          <a:xfrm>
            <a:off x="0" y="0"/>
            <a:ext cx="12224327" cy="6427862"/>
            <a:chOff x="0" y="494102"/>
            <a:chExt cx="12224327" cy="5933760"/>
          </a:xfrm>
        </p:grpSpPr>
        <p:sp>
          <p:nvSpPr>
            <p:cNvPr id="33" name="Rectangle 32">
              <a:extLst>
                <a:ext uri="{FF2B5EF4-FFF2-40B4-BE49-F238E27FC236}">
                  <a16:creationId xmlns:a16="http://schemas.microsoft.com/office/drawing/2014/main" id="{EDF251C5-B825-4CE2-ACAE-C05A96215DCF}"/>
                </a:ext>
              </a:extLst>
            </p:cNvPr>
            <p:cNvSpPr/>
            <p:nvPr/>
          </p:nvSpPr>
          <p:spPr>
            <a:xfrm>
              <a:off x="0" y="494102"/>
              <a:ext cx="12192000" cy="4874800"/>
            </a:xfrm>
            <a:prstGeom prst="rect">
              <a:avLst/>
            </a:prstGeom>
            <a:solidFill>
              <a:srgbClr val="FCD5B5"/>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34" name="Group 33">
              <a:extLst>
                <a:ext uri="{FF2B5EF4-FFF2-40B4-BE49-F238E27FC236}">
                  <a16:creationId xmlns:a16="http://schemas.microsoft.com/office/drawing/2014/main" id="{90B63C91-BC80-488D-8063-A2225EA86071}"/>
                </a:ext>
              </a:extLst>
            </p:cNvPr>
            <p:cNvGrpSpPr/>
            <p:nvPr/>
          </p:nvGrpSpPr>
          <p:grpSpPr>
            <a:xfrm>
              <a:off x="0" y="5368902"/>
              <a:ext cx="12224327" cy="1058960"/>
              <a:chOff x="-32326" y="5368902"/>
              <a:chExt cx="12256653" cy="1058960"/>
            </a:xfrm>
          </p:grpSpPr>
          <p:pic>
            <p:nvPicPr>
              <p:cNvPr id="35" name="Picture 34">
                <a:extLst>
                  <a:ext uri="{FF2B5EF4-FFF2-40B4-BE49-F238E27FC236}">
                    <a16:creationId xmlns:a16="http://schemas.microsoft.com/office/drawing/2014/main" id="{423352A2-C16A-4E5D-AF4C-70002350DAFE}"/>
                  </a:ext>
                </a:extLst>
              </p:cNvPr>
              <p:cNvPicPr>
                <a:picLocks noChangeAspect="1"/>
              </p:cNvPicPr>
              <p:nvPr/>
            </p:nvPicPr>
            <p:blipFill>
              <a:blip r:embed="rId3"/>
              <a:stretch>
                <a:fillRect/>
              </a:stretch>
            </p:blipFill>
            <p:spPr>
              <a:xfrm>
                <a:off x="-32326" y="5888334"/>
                <a:ext cx="12224326" cy="539528"/>
              </a:xfrm>
              <a:prstGeom prst="rect">
                <a:avLst/>
              </a:prstGeom>
            </p:spPr>
          </p:pic>
          <p:pic>
            <p:nvPicPr>
              <p:cNvPr id="36" name="Picture 35">
                <a:extLst>
                  <a:ext uri="{FF2B5EF4-FFF2-40B4-BE49-F238E27FC236}">
                    <a16:creationId xmlns:a16="http://schemas.microsoft.com/office/drawing/2014/main" id="{7F1C2F4A-8615-4838-ACA4-45A80EFF298A}"/>
                  </a:ext>
                </a:extLst>
              </p:cNvPr>
              <p:cNvPicPr>
                <a:picLocks noChangeAspect="1"/>
              </p:cNvPicPr>
              <p:nvPr/>
            </p:nvPicPr>
            <p:blipFill>
              <a:blip r:embed="rId3"/>
              <a:stretch>
                <a:fillRect/>
              </a:stretch>
            </p:blipFill>
            <p:spPr>
              <a:xfrm>
                <a:off x="-32325" y="5368902"/>
                <a:ext cx="12256652" cy="539528"/>
              </a:xfrm>
              <a:prstGeom prst="rect">
                <a:avLst/>
              </a:prstGeom>
            </p:spPr>
          </p:pic>
        </p:grpSp>
      </p:grpSp>
      <p:grpSp>
        <p:nvGrpSpPr>
          <p:cNvPr id="43" name="Group 42">
            <a:extLst>
              <a:ext uri="{FF2B5EF4-FFF2-40B4-BE49-F238E27FC236}">
                <a16:creationId xmlns:a16="http://schemas.microsoft.com/office/drawing/2014/main" id="{524C318F-72A8-4A9F-A38C-DCC5ABF322C3}"/>
              </a:ext>
            </a:extLst>
          </p:cNvPr>
          <p:cNvGrpSpPr/>
          <p:nvPr/>
        </p:nvGrpSpPr>
        <p:grpSpPr>
          <a:xfrm>
            <a:off x="1636440" y="3690413"/>
            <a:ext cx="8919121" cy="2716625"/>
            <a:chOff x="2868256" y="1312079"/>
            <a:chExt cx="5998866" cy="3531226"/>
          </a:xfrm>
        </p:grpSpPr>
        <p:sp>
          <p:nvSpPr>
            <p:cNvPr id="45" name="Rectangle 44">
              <a:extLst>
                <a:ext uri="{FF2B5EF4-FFF2-40B4-BE49-F238E27FC236}">
                  <a16:creationId xmlns:a16="http://schemas.microsoft.com/office/drawing/2014/main" id="{919B290F-9DFF-42DA-AB98-D4AA767614FF}"/>
                </a:ext>
              </a:extLst>
            </p:cNvPr>
            <p:cNvSpPr/>
            <p:nvPr/>
          </p:nvSpPr>
          <p:spPr>
            <a:xfrm>
              <a:off x="2964264" y="4250452"/>
              <a:ext cx="5697416" cy="592853"/>
            </a:xfrm>
            <a:prstGeom prst="rect">
              <a:avLst/>
            </a:prstGeom>
            <a:solidFill>
              <a:srgbClr val="DE4A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EE42F13-7C7E-4D49-AC33-0B755D67A68F}"/>
                </a:ext>
              </a:extLst>
            </p:cNvPr>
            <p:cNvSpPr/>
            <p:nvPr/>
          </p:nvSpPr>
          <p:spPr>
            <a:xfrm>
              <a:off x="2964264" y="2944166"/>
              <a:ext cx="5697416" cy="1306285"/>
            </a:xfrm>
            <a:prstGeom prst="rect">
              <a:avLst/>
            </a:prstGeom>
            <a:solidFill>
              <a:srgbClr val="E38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8AFAF81-6CC9-4428-B52E-8BC1E7B18139}"/>
                </a:ext>
              </a:extLst>
            </p:cNvPr>
            <p:cNvSpPr/>
            <p:nvPr/>
          </p:nvSpPr>
          <p:spPr>
            <a:xfrm>
              <a:off x="2964264" y="2351312"/>
              <a:ext cx="5697416" cy="592853"/>
            </a:xfrm>
            <a:prstGeom prst="rect">
              <a:avLst/>
            </a:prstGeom>
            <a:solidFill>
              <a:srgbClr val="DE4A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08312AF-09E7-4CBC-87E3-32961C123649}"/>
                </a:ext>
              </a:extLst>
            </p:cNvPr>
            <p:cNvSpPr/>
            <p:nvPr/>
          </p:nvSpPr>
          <p:spPr>
            <a:xfrm>
              <a:off x="2868256" y="1312079"/>
              <a:ext cx="5998866" cy="1306286"/>
            </a:xfrm>
            <a:prstGeom prst="rect">
              <a:avLst/>
            </a:prstGeom>
            <a:solidFill>
              <a:srgbClr val="B13605"/>
            </a:solidFill>
            <a:ln>
              <a:noFill/>
            </a:ln>
            <a:scene3d>
              <a:camera prst="perspectiveRelaxedModerately"/>
              <a:lightRig rig="threePt" dir="t"/>
            </a:scene3d>
            <a:sp3d>
              <a:bevelT w="101600"/>
              <a:bevelB w="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a:extLst>
              <a:ext uri="{FF2B5EF4-FFF2-40B4-BE49-F238E27FC236}">
                <a16:creationId xmlns:a16="http://schemas.microsoft.com/office/drawing/2014/main" id="{C89B3F76-143B-457A-BA97-E9377ECFBF9B}"/>
              </a:ext>
            </a:extLst>
          </p:cNvPr>
          <p:cNvPicPr>
            <a:picLocks noChangeAspect="1"/>
          </p:cNvPicPr>
          <p:nvPr/>
        </p:nvPicPr>
        <p:blipFill>
          <a:blip r:embed="rId4"/>
          <a:stretch>
            <a:fillRect/>
          </a:stretch>
        </p:blipFill>
        <p:spPr>
          <a:xfrm flipH="1">
            <a:off x="1824772" y="1520070"/>
            <a:ext cx="2664278" cy="2857500"/>
          </a:xfrm>
          <a:prstGeom prst="rect">
            <a:avLst/>
          </a:prstGeom>
        </p:spPr>
      </p:pic>
      <p:grpSp>
        <p:nvGrpSpPr>
          <p:cNvPr id="30" name="Group 29">
            <a:extLst>
              <a:ext uri="{FF2B5EF4-FFF2-40B4-BE49-F238E27FC236}">
                <a16:creationId xmlns:a16="http://schemas.microsoft.com/office/drawing/2014/main" id="{D0C2F19E-DDCC-496B-987B-01F8D702E81D}"/>
              </a:ext>
            </a:extLst>
          </p:cNvPr>
          <p:cNvGrpSpPr/>
          <p:nvPr/>
        </p:nvGrpSpPr>
        <p:grpSpPr>
          <a:xfrm>
            <a:off x="4433331" y="3007636"/>
            <a:ext cx="1605196" cy="1605196"/>
            <a:chOff x="5022340" y="2884715"/>
            <a:chExt cx="1605196" cy="1605196"/>
          </a:xfrm>
        </p:grpSpPr>
        <p:pic>
          <p:nvPicPr>
            <p:cNvPr id="10" name="Picture 9">
              <a:extLst>
                <a:ext uri="{FF2B5EF4-FFF2-40B4-BE49-F238E27FC236}">
                  <a16:creationId xmlns:a16="http://schemas.microsoft.com/office/drawing/2014/main" id="{FC0BEB00-BF03-4691-B003-1465A7A6EA7F}"/>
                </a:ext>
              </a:extLst>
            </p:cNvPr>
            <p:cNvPicPr>
              <a:picLocks noChangeAspect="1"/>
            </p:cNvPicPr>
            <p:nvPr/>
          </p:nvPicPr>
          <p:blipFill>
            <a:blip r:embed="rId5"/>
            <a:stretch>
              <a:fillRect/>
            </a:stretch>
          </p:blipFill>
          <p:spPr>
            <a:xfrm>
              <a:off x="5022340" y="2884715"/>
              <a:ext cx="1605196" cy="1605196"/>
            </a:xfrm>
            <a:prstGeom prst="rect">
              <a:avLst/>
            </a:prstGeom>
          </p:spPr>
        </p:pic>
        <p:sp>
          <p:nvSpPr>
            <p:cNvPr id="55" name="TextBox 54">
              <a:extLst>
                <a:ext uri="{FF2B5EF4-FFF2-40B4-BE49-F238E27FC236}">
                  <a16:creationId xmlns:a16="http://schemas.microsoft.com/office/drawing/2014/main" id="{014A32B7-90EF-4477-AC18-5F3611E2A0DA}"/>
                </a:ext>
              </a:extLst>
            </p:cNvPr>
            <p:cNvSpPr txBox="1"/>
            <p:nvPr/>
          </p:nvSpPr>
          <p:spPr>
            <a:xfrm>
              <a:off x="5457016" y="3443772"/>
              <a:ext cx="735843" cy="584775"/>
            </a:xfrm>
            <a:prstGeom prst="rect">
              <a:avLst/>
            </a:prstGeom>
            <a:noFill/>
          </p:spPr>
          <p:txBody>
            <a:bodyPr wrap="square" rtlCol="0">
              <a:spAutoFit/>
            </a:bodyPr>
            <a:lstStyle/>
            <a:p>
              <a:r>
                <a:rPr lang="en-US" sz="3200" b="1" i="1" dirty="0">
                  <a:solidFill>
                    <a:srgbClr val="FFFF00"/>
                  </a:solidFill>
                  <a:latin typeface="Times New Roman" panose="02020603050405020304" pitchFamily="18" charset="0"/>
                  <a:cs typeface="Times New Roman" panose="02020603050405020304" pitchFamily="18" charset="0"/>
                </a:rPr>
                <a:t>1l</a:t>
              </a:r>
            </a:p>
          </p:txBody>
        </p:sp>
      </p:grpSp>
      <p:grpSp>
        <p:nvGrpSpPr>
          <p:cNvPr id="29" name="Group 28">
            <a:extLst>
              <a:ext uri="{FF2B5EF4-FFF2-40B4-BE49-F238E27FC236}">
                <a16:creationId xmlns:a16="http://schemas.microsoft.com/office/drawing/2014/main" id="{AF84AE50-C99E-463C-A0B1-BE5ABBC2D1D9}"/>
              </a:ext>
            </a:extLst>
          </p:cNvPr>
          <p:cNvGrpSpPr/>
          <p:nvPr/>
        </p:nvGrpSpPr>
        <p:grpSpPr>
          <a:xfrm>
            <a:off x="6334152" y="3056482"/>
            <a:ext cx="1605196" cy="1605196"/>
            <a:chOff x="6334152" y="3056482"/>
            <a:chExt cx="1605196" cy="1605196"/>
          </a:xfrm>
        </p:grpSpPr>
        <p:pic>
          <p:nvPicPr>
            <p:cNvPr id="54" name="Picture 53">
              <a:extLst>
                <a:ext uri="{FF2B5EF4-FFF2-40B4-BE49-F238E27FC236}">
                  <a16:creationId xmlns:a16="http://schemas.microsoft.com/office/drawing/2014/main" id="{80B38858-5D81-4C21-9BBC-C022C254B95A}"/>
                </a:ext>
              </a:extLst>
            </p:cNvPr>
            <p:cNvPicPr>
              <a:picLocks noChangeAspect="1"/>
            </p:cNvPicPr>
            <p:nvPr/>
          </p:nvPicPr>
          <p:blipFill>
            <a:blip r:embed="rId5"/>
            <a:stretch>
              <a:fillRect/>
            </a:stretch>
          </p:blipFill>
          <p:spPr>
            <a:xfrm>
              <a:off x="6334152" y="3056482"/>
              <a:ext cx="1605196" cy="1605196"/>
            </a:xfrm>
            <a:prstGeom prst="rect">
              <a:avLst/>
            </a:prstGeom>
          </p:spPr>
        </p:pic>
        <p:sp>
          <p:nvSpPr>
            <p:cNvPr id="56" name="TextBox 55">
              <a:extLst>
                <a:ext uri="{FF2B5EF4-FFF2-40B4-BE49-F238E27FC236}">
                  <a16:creationId xmlns:a16="http://schemas.microsoft.com/office/drawing/2014/main" id="{CB3ABBA7-7E92-4B92-A964-0070295B63B1}"/>
                </a:ext>
              </a:extLst>
            </p:cNvPr>
            <p:cNvSpPr txBox="1"/>
            <p:nvPr/>
          </p:nvSpPr>
          <p:spPr>
            <a:xfrm>
              <a:off x="6717335" y="3496783"/>
              <a:ext cx="735843" cy="584775"/>
            </a:xfrm>
            <a:prstGeom prst="rect">
              <a:avLst/>
            </a:prstGeom>
            <a:noFill/>
          </p:spPr>
          <p:txBody>
            <a:bodyPr wrap="square" rtlCol="0">
              <a:spAutoFit/>
            </a:bodyPr>
            <a:lstStyle/>
            <a:p>
              <a:r>
                <a:rPr lang="en-US" sz="3200" b="1" i="1" dirty="0">
                  <a:solidFill>
                    <a:srgbClr val="FFFF00"/>
                  </a:solidFill>
                  <a:latin typeface="Times New Roman" panose="02020603050405020304" pitchFamily="18" charset="0"/>
                  <a:cs typeface="Times New Roman" panose="02020603050405020304" pitchFamily="18" charset="0"/>
                </a:rPr>
                <a:t>1l</a:t>
              </a:r>
            </a:p>
          </p:txBody>
        </p:sp>
      </p:grpSp>
      <p:pic>
        <p:nvPicPr>
          <p:cNvPr id="32" name="Picture 31">
            <a:extLst>
              <a:ext uri="{FF2B5EF4-FFF2-40B4-BE49-F238E27FC236}">
                <a16:creationId xmlns:a16="http://schemas.microsoft.com/office/drawing/2014/main" id="{19CA36F7-1734-4600-B491-8FD58F5D623C}"/>
              </a:ext>
            </a:extLst>
          </p:cNvPr>
          <p:cNvPicPr>
            <a:picLocks noChangeAspect="1"/>
          </p:cNvPicPr>
          <p:nvPr/>
        </p:nvPicPr>
        <p:blipFill rotWithShape="1">
          <a:blip r:embed="rId6"/>
          <a:srcRect r="69235"/>
          <a:stretch/>
        </p:blipFill>
        <p:spPr>
          <a:xfrm flipH="1">
            <a:off x="4474512" y="1155845"/>
            <a:ext cx="875586" cy="2062687"/>
          </a:xfrm>
          <a:prstGeom prst="rect">
            <a:avLst/>
          </a:prstGeom>
        </p:spPr>
      </p:pic>
      <p:pic>
        <p:nvPicPr>
          <p:cNvPr id="71" name="Picture 70">
            <a:extLst>
              <a:ext uri="{FF2B5EF4-FFF2-40B4-BE49-F238E27FC236}">
                <a16:creationId xmlns:a16="http://schemas.microsoft.com/office/drawing/2014/main" id="{B23D4657-D8F3-4344-AFF4-0BD87E8E0D68}"/>
              </a:ext>
            </a:extLst>
          </p:cNvPr>
          <p:cNvPicPr>
            <a:picLocks noChangeAspect="1"/>
          </p:cNvPicPr>
          <p:nvPr/>
        </p:nvPicPr>
        <p:blipFill>
          <a:blip r:embed="rId4"/>
          <a:stretch>
            <a:fillRect/>
          </a:stretch>
        </p:blipFill>
        <p:spPr>
          <a:xfrm rot="2584659" flipH="1">
            <a:off x="1911569" y="827483"/>
            <a:ext cx="2664278" cy="2857500"/>
          </a:xfrm>
          <a:prstGeom prst="rect">
            <a:avLst/>
          </a:prstGeom>
        </p:spPr>
      </p:pic>
      <p:pic>
        <p:nvPicPr>
          <p:cNvPr id="75" name="Picture 74">
            <a:extLst>
              <a:ext uri="{FF2B5EF4-FFF2-40B4-BE49-F238E27FC236}">
                <a16:creationId xmlns:a16="http://schemas.microsoft.com/office/drawing/2014/main" id="{2BE69CEE-756A-4E52-A48B-312567540931}"/>
              </a:ext>
            </a:extLst>
          </p:cNvPr>
          <p:cNvPicPr>
            <a:picLocks noChangeAspect="1"/>
          </p:cNvPicPr>
          <p:nvPr/>
        </p:nvPicPr>
        <p:blipFill rotWithShape="1">
          <a:blip r:embed="rId6"/>
          <a:srcRect r="69235"/>
          <a:stretch/>
        </p:blipFill>
        <p:spPr>
          <a:xfrm flipH="1">
            <a:off x="6619288" y="1123545"/>
            <a:ext cx="875586" cy="2062687"/>
          </a:xfrm>
          <a:prstGeom prst="rect">
            <a:avLst/>
          </a:prstGeom>
        </p:spPr>
      </p:pic>
      <p:sp>
        <p:nvSpPr>
          <p:cNvPr id="80" name="Rectangle: Rounded Corners 79">
            <a:extLst>
              <a:ext uri="{FF2B5EF4-FFF2-40B4-BE49-F238E27FC236}">
                <a16:creationId xmlns:a16="http://schemas.microsoft.com/office/drawing/2014/main" id="{42257B47-AD57-447C-B2F1-9A5C8FBBDF96}"/>
              </a:ext>
            </a:extLst>
          </p:cNvPr>
          <p:cNvSpPr/>
          <p:nvPr/>
        </p:nvSpPr>
        <p:spPr>
          <a:xfrm>
            <a:off x="3930563" y="4989820"/>
            <a:ext cx="4331694" cy="1157941"/>
          </a:xfrm>
          <a:prstGeom prst="roundRect">
            <a:avLst/>
          </a:prstGeom>
          <a:solidFill>
            <a:srgbClr val="FFFF00"/>
          </a:solid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b="1" dirty="0"/>
          </a:p>
        </p:txBody>
      </p:sp>
      <p:sp>
        <p:nvSpPr>
          <p:cNvPr id="81" name="TextBox 80">
            <a:extLst>
              <a:ext uri="{FF2B5EF4-FFF2-40B4-BE49-F238E27FC236}">
                <a16:creationId xmlns:a16="http://schemas.microsoft.com/office/drawing/2014/main" id="{E602A8E3-4E3B-4A45-BF24-45876C02211F}"/>
              </a:ext>
            </a:extLst>
          </p:cNvPr>
          <p:cNvSpPr txBox="1"/>
          <p:nvPr/>
        </p:nvSpPr>
        <p:spPr>
          <a:xfrm>
            <a:off x="4334038" y="4963010"/>
            <a:ext cx="3603172" cy="584775"/>
          </a:xfrm>
          <a:prstGeom prst="rect">
            <a:avLst/>
          </a:prstGeom>
          <a:noFill/>
        </p:spPr>
        <p:txBody>
          <a:bodyPr wrap="square">
            <a:spAutoFit/>
          </a:bodyPr>
          <a:lstStyle/>
          <a:p>
            <a:r>
              <a:rPr lang="en-US" sz="3200" b="1" i="1" dirty="0" err="1">
                <a:solidFill>
                  <a:srgbClr val="002060"/>
                </a:solidFill>
                <a:latin typeface="Times New Roman" panose="02020603050405020304" pitchFamily="18" charset="0"/>
                <a:cs typeface="Times New Roman" panose="02020603050405020304" pitchFamily="18" charset="0"/>
              </a:rPr>
              <a:t>Rót</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đầy</a:t>
            </a:r>
            <a:r>
              <a:rPr lang="en-US" sz="3200" b="1" i="1" dirty="0">
                <a:solidFill>
                  <a:srgbClr val="002060"/>
                </a:solidFill>
                <a:latin typeface="Times New Roman" panose="02020603050405020304" pitchFamily="18" charset="0"/>
                <a:cs typeface="Times New Roman" panose="02020603050405020304" pitchFamily="18" charset="0"/>
              </a:rPr>
              <a:t> 2 ca </a:t>
            </a:r>
            <a:r>
              <a:rPr lang="en-US" sz="3200" b="1" i="1" dirty="0" err="1">
                <a:solidFill>
                  <a:srgbClr val="002060"/>
                </a:solidFill>
                <a:latin typeface="Times New Roman" panose="02020603050405020304" pitchFamily="18" charset="0"/>
                <a:cs typeface="Times New Roman" panose="02020603050405020304" pitchFamily="18" charset="0"/>
              </a:rPr>
              <a:t>nước</a:t>
            </a:r>
            <a:endParaRPr lang="en-US" sz="3200" b="1" i="1" dirty="0">
              <a:solidFill>
                <a:srgbClr val="002060"/>
              </a:solidFill>
              <a:latin typeface="Times New Roman" panose="02020603050405020304" pitchFamily="18" charset="0"/>
              <a:cs typeface="Times New Roman" panose="02020603050405020304" pitchFamily="18" charset="0"/>
            </a:endParaRPr>
          </a:p>
        </p:txBody>
      </p:sp>
      <p:sp>
        <p:nvSpPr>
          <p:cNvPr id="82" name="TextBox 81">
            <a:extLst>
              <a:ext uri="{FF2B5EF4-FFF2-40B4-BE49-F238E27FC236}">
                <a16:creationId xmlns:a16="http://schemas.microsoft.com/office/drawing/2014/main" id="{5575162D-34BF-4B5D-BC99-2FF20E1FE2D8}"/>
              </a:ext>
            </a:extLst>
          </p:cNvPr>
          <p:cNvSpPr txBox="1"/>
          <p:nvPr/>
        </p:nvSpPr>
        <p:spPr>
          <a:xfrm>
            <a:off x="4334038" y="5415539"/>
            <a:ext cx="4556264" cy="584775"/>
          </a:xfrm>
          <a:prstGeom prst="rect">
            <a:avLst/>
          </a:prstGeom>
          <a:noFill/>
        </p:spPr>
        <p:txBody>
          <a:bodyPr wrap="square">
            <a:spAutoFit/>
          </a:bodyPr>
          <a:lstStyle/>
          <a:p>
            <a:r>
              <a:rPr lang="en-US" sz="3200" b="1" i="1" dirty="0">
                <a:solidFill>
                  <a:srgbClr val="FF0000"/>
                </a:solidFill>
                <a:latin typeface="Times New Roman" panose="02020603050405020304" pitchFamily="18" charset="0"/>
                <a:cs typeface="Times New Roman" panose="02020603050405020304" pitchFamily="18" charset="0"/>
              </a:rPr>
              <a:t>Ta </a:t>
            </a:r>
            <a:r>
              <a:rPr lang="en-US" sz="3200" b="1" i="1" dirty="0" err="1">
                <a:solidFill>
                  <a:srgbClr val="FF0000"/>
                </a:solidFill>
                <a:latin typeface="Times New Roman" panose="02020603050405020304" pitchFamily="18" charset="0"/>
                <a:cs typeface="Times New Roman" panose="02020603050405020304" pitchFamily="18" charset="0"/>
              </a:rPr>
              <a:t>được</a:t>
            </a:r>
            <a:r>
              <a:rPr lang="en-US" sz="3200" b="1" i="1" dirty="0">
                <a:solidFill>
                  <a:srgbClr val="FF0000"/>
                </a:solidFill>
                <a:latin typeface="Times New Roman" panose="02020603050405020304" pitchFamily="18" charset="0"/>
                <a:cs typeface="Times New Roman" panose="02020603050405020304" pitchFamily="18" charset="0"/>
              </a:rPr>
              <a:t> 2 l </a:t>
            </a:r>
            <a:r>
              <a:rPr lang="en-US" sz="3200" b="1" i="1" dirty="0" err="1">
                <a:solidFill>
                  <a:srgbClr val="FF0000"/>
                </a:solidFill>
                <a:latin typeface="Times New Roman" panose="02020603050405020304" pitchFamily="18" charset="0"/>
                <a:cs typeface="Times New Roman" panose="02020603050405020304" pitchFamily="18" charset="0"/>
              </a:rPr>
              <a:t>nước</a:t>
            </a:r>
            <a:endParaRPr lang="en-US" sz="3200" b="1" i="1" dirty="0">
              <a:solidFill>
                <a:srgbClr val="FF0000"/>
              </a:solidFill>
              <a:latin typeface="Times New Roman" panose="02020603050405020304" pitchFamily="18" charset="0"/>
              <a:cs typeface="Times New Roman" panose="02020603050405020304" pitchFamily="18" charset="0"/>
            </a:endParaRPr>
          </a:p>
        </p:txBody>
      </p:sp>
      <p:pic>
        <p:nvPicPr>
          <p:cNvPr id="76" name="Picture 75">
            <a:extLst>
              <a:ext uri="{FF2B5EF4-FFF2-40B4-BE49-F238E27FC236}">
                <a16:creationId xmlns:a16="http://schemas.microsoft.com/office/drawing/2014/main" id="{A9F29E54-9B38-4C40-81E5-B5E3BA2E69D8}"/>
              </a:ext>
            </a:extLst>
          </p:cNvPr>
          <p:cNvPicPr>
            <a:picLocks noChangeAspect="1"/>
          </p:cNvPicPr>
          <p:nvPr/>
        </p:nvPicPr>
        <p:blipFill>
          <a:blip r:embed="rId4"/>
          <a:stretch>
            <a:fillRect/>
          </a:stretch>
        </p:blipFill>
        <p:spPr>
          <a:xfrm rot="2584659" flipH="1">
            <a:off x="4066067" y="793802"/>
            <a:ext cx="2664278" cy="2857500"/>
          </a:xfrm>
          <a:prstGeom prst="rect">
            <a:avLst/>
          </a:prstGeom>
        </p:spPr>
      </p:pic>
    </p:spTree>
    <p:extLst>
      <p:ext uri="{BB962C8B-B14F-4D97-AF65-F5344CB8AC3E}">
        <p14:creationId xmlns:p14="http://schemas.microsoft.com/office/powerpoint/2010/main" val="24818553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randombar(horizontal)">
                                      <p:cBhvr>
                                        <p:cTn id="10" dur="500"/>
                                        <p:tgtEl>
                                          <p:spTgt spid="8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randombar(horizontal)">
                                      <p:cBhvr>
                                        <p:cTn id="13" dur="500"/>
                                        <p:tgtEl>
                                          <p:spTgt spid="81"/>
                                        </p:tgtEl>
                                      </p:cBhvr>
                                    </p:animEffect>
                                  </p:childTnLst>
                                </p:cTn>
                              </p:par>
                            </p:childTnLst>
                          </p:cTn>
                        </p:par>
                        <p:par>
                          <p:cTn id="14" fill="hold">
                            <p:stCondLst>
                              <p:cond delay="500"/>
                            </p:stCondLst>
                            <p:childTnLst>
                              <p:par>
                                <p:cTn id="15" presetID="1" presetClass="entr" presetSubtype="0" fill="hold" nodeType="afterEffect">
                                  <p:stCondLst>
                                    <p:cond delay="1000"/>
                                  </p:stCondLst>
                                  <p:childTnLst>
                                    <p:set>
                                      <p:cBhvr>
                                        <p:cTn id="16" dur="1" fill="hold">
                                          <p:stCondLst>
                                            <p:cond delay="0"/>
                                          </p:stCondLst>
                                        </p:cTn>
                                        <p:tgtEl>
                                          <p:spTgt spid="71"/>
                                        </p:tgtEl>
                                        <p:attrNameLst>
                                          <p:attrName>style.visibility</p:attrName>
                                        </p:attrNameLst>
                                      </p:cBhvr>
                                      <p:to>
                                        <p:strVal val="visible"/>
                                      </p:to>
                                    </p:set>
                                  </p:childTnLst>
                                </p:cTn>
                              </p:par>
                              <p:par>
                                <p:cTn id="17" presetID="10" presetClass="entr" presetSubtype="0" fill="hold" nodeType="withEffect">
                                  <p:stCondLst>
                                    <p:cond delay="100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2000"/>
                                        <p:tgtEl>
                                          <p:spTgt spid="32"/>
                                        </p:tgtEl>
                                      </p:cBhvr>
                                    </p:animEffect>
                                  </p:childTnLst>
                                </p:cTn>
                              </p:par>
                            </p:childTnLst>
                          </p:cTn>
                        </p:par>
                        <p:par>
                          <p:cTn id="20" fill="hold">
                            <p:stCondLst>
                              <p:cond delay="3500"/>
                            </p:stCondLst>
                            <p:childTnLst>
                              <p:par>
                                <p:cTn id="21" presetID="1" presetClass="exit" presetSubtype="0" fill="hold" nodeType="afterEffect">
                                  <p:stCondLst>
                                    <p:cond delay="0"/>
                                  </p:stCondLst>
                                  <p:childTnLst>
                                    <p:set>
                                      <p:cBhvr>
                                        <p:cTn id="22" dur="1" fill="hold">
                                          <p:stCondLst>
                                            <p:cond delay="0"/>
                                          </p:stCondLst>
                                        </p:cTn>
                                        <p:tgtEl>
                                          <p:spTgt spid="7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2"/>
                                        </p:tgtEl>
                                        <p:attrNameLst>
                                          <p:attrName>style.visibility</p:attrName>
                                        </p:attrNameLst>
                                      </p:cBhvr>
                                      <p:to>
                                        <p:strVal val="hidden"/>
                                      </p:to>
                                    </p:set>
                                  </p:childTnLst>
                                </p:cTn>
                              </p:par>
                            </p:childTnLst>
                          </p:cTn>
                        </p:par>
                        <p:par>
                          <p:cTn id="25" fill="hold">
                            <p:stCondLst>
                              <p:cond delay="3500"/>
                            </p:stCondLst>
                            <p:childTnLst>
                              <p:par>
                                <p:cTn id="26" presetID="1" presetClass="entr" presetSubtype="0" fill="hold" nodeType="afterEffect">
                                  <p:stCondLst>
                                    <p:cond delay="1000"/>
                                  </p:stCondLst>
                                  <p:childTnLst>
                                    <p:set>
                                      <p:cBhvr>
                                        <p:cTn id="27" dur="1" fill="hold">
                                          <p:stCondLst>
                                            <p:cond delay="0"/>
                                          </p:stCondLst>
                                        </p:cTn>
                                        <p:tgtEl>
                                          <p:spTgt spid="76"/>
                                        </p:tgtEl>
                                        <p:attrNameLst>
                                          <p:attrName>style.visibility</p:attrName>
                                        </p:attrNameLst>
                                      </p:cBhvr>
                                      <p:to>
                                        <p:strVal val="visible"/>
                                      </p:to>
                                    </p:set>
                                  </p:childTnLst>
                                </p:cTn>
                              </p:par>
                              <p:par>
                                <p:cTn id="28" presetID="10" presetClass="entr" presetSubtype="0" fill="hold" nodeType="withEffect">
                                  <p:stCondLst>
                                    <p:cond delay="1000"/>
                                  </p:stCondLst>
                                  <p:childTnLst>
                                    <p:set>
                                      <p:cBhvr>
                                        <p:cTn id="29" dur="1" fill="hold">
                                          <p:stCondLst>
                                            <p:cond delay="0"/>
                                          </p:stCondLst>
                                        </p:cTn>
                                        <p:tgtEl>
                                          <p:spTgt spid="75"/>
                                        </p:tgtEl>
                                        <p:attrNameLst>
                                          <p:attrName>style.visibility</p:attrName>
                                        </p:attrNameLst>
                                      </p:cBhvr>
                                      <p:to>
                                        <p:strVal val="visible"/>
                                      </p:to>
                                    </p:set>
                                    <p:animEffect transition="in" filter="fade">
                                      <p:cBhvr>
                                        <p:cTn id="30" dur="2000"/>
                                        <p:tgtEl>
                                          <p:spTgt spid="75"/>
                                        </p:tgtEl>
                                      </p:cBhvr>
                                    </p:animEffect>
                                  </p:childTnLst>
                                </p:cTn>
                              </p:par>
                            </p:childTnLst>
                          </p:cTn>
                        </p:par>
                        <p:par>
                          <p:cTn id="31" fill="hold">
                            <p:stCondLst>
                              <p:cond delay="6500"/>
                            </p:stCondLst>
                            <p:childTnLst>
                              <p:par>
                                <p:cTn id="32" presetID="1" presetClass="exit" presetSubtype="0" fill="hold" nodeType="afterEffect">
                                  <p:stCondLst>
                                    <p:cond delay="0"/>
                                  </p:stCondLst>
                                  <p:childTnLst>
                                    <p:set>
                                      <p:cBhvr>
                                        <p:cTn id="33" dur="1" fill="hold">
                                          <p:stCondLst>
                                            <p:cond delay="0"/>
                                          </p:stCondLst>
                                        </p:cTn>
                                        <p:tgtEl>
                                          <p:spTgt spid="7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75"/>
                                        </p:tgtEl>
                                        <p:attrNameLst>
                                          <p:attrName>style.visibility</p:attrName>
                                        </p:attrNameLst>
                                      </p:cBhvr>
                                      <p:to>
                                        <p:strVal val="hidden"/>
                                      </p:to>
                                    </p:set>
                                  </p:childTnLst>
                                </p:cTn>
                              </p:par>
                            </p:childTnLst>
                          </p:cTn>
                        </p:par>
                        <p:par>
                          <p:cTn id="36" fill="hold">
                            <p:stCondLst>
                              <p:cond delay="6500"/>
                            </p:stCondLst>
                            <p:childTnLst>
                              <p:par>
                                <p:cTn id="37" presetID="1" presetClass="entr" presetSubtype="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82"/>
                                        </p:tgtEl>
                                        <p:attrNameLst>
                                          <p:attrName>style.visibility</p:attrName>
                                        </p:attrNameLst>
                                      </p:cBhvr>
                                      <p:to>
                                        <p:strVal val="visible"/>
                                      </p:to>
                                    </p:set>
                                    <p:animEffect transition="in" filter="randombar(horizontal)">
                                      <p:cBhvr>
                                        <p:cTn id="43" dur="500"/>
                                        <p:tgtEl>
                                          <p:spTgt spid="82"/>
                                        </p:tgtEl>
                                      </p:cBhvr>
                                    </p:animEffect>
                                  </p:childTnLst>
                                </p:cTn>
                              </p:par>
                              <p:par>
                                <p:cTn id="44" presetID="10" presetClass="exit" presetSubtype="0" fill="hold" nodeType="withEffect">
                                  <p:stCondLst>
                                    <p:cond delay="0"/>
                                  </p:stCondLst>
                                  <p:childTnLst>
                                    <p:animEffect transition="out" filter="fade">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03277115"/>
</p:tagLst>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a:solidFill>
            <a:srgbClr val="7030A0"/>
          </a:solidFill>
        </a:ln>
      </a:spPr>
      <a:bodyPr rtlCol="0" anchor="ctr"/>
      <a:lstStyle>
        <a:defPPr algn="ctr">
          <a:defRPr sz="2400" b="1" dirty="0" smtClean="0"/>
        </a:defPPr>
      </a:lstStyle>
      <a:style>
        <a:lnRef idx="2">
          <a:schemeClr val="accent4"/>
        </a:lnRef>
        <a:fillRef idx="1">
          <a:schemeClr val="lt1"/>
        </a:fillRef>
        <a:effectRef idx="0">
          <a:schemeClr val="accent4"/>
        </a:effectRef>
        <a:fontRef idx="minor">
          <a:schemeClr val="dk1"/>
        </a:fontRef>
      </a:style>
    </a:spDef>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5222</TotalTime>
  <Words>404</Words>
  <Application>Microsoft Office PowerPoint</Application>
  <PresentationFormat>Widescreen</PresentationFormat>
  <Paragraphs>70</Paragraphs>
  <Slides>20</Slides>
  <Notes>4</Notes>
  <HiddenSlides>0</HiddenSlides>
  <MMClips>39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iCiel Panton Black</vt:lpstr>
      <vt:lpstr>Tahoma</vt:lpstr>
      <vt:lpstr>Times New Roman</vt:lpstr>
      <vt:lpstr>UTM Avo</vt:lpstr>
      <vt:lpstr>Wingdings</vt:lpstr>
      <vt:lpstr>Office Theme</vt:lpstr>
      <vt:lpstr>Chào mừng các em  đến với tiết học Toán </vt:lpstr>
      <vt:lpstr>PowerPoint Presentation</vt:lpstr>
      <vt:lpstr>PowerPoint Presentation</vt:lpstr>
      <vt:lpstr>PowerPoint Presentation</vt:lpstr>
      <vt:lpstr>PowerPoint Presentation</vt:lpstr>
      <vt:lpstr>Tuần 14: Bài 39: Lít (Tiết 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cp:lastModifiedBy>HP</cp:lastModifiedBy>
  <cp:revision>731</cp:revision>
  <dcterms:created xsi:type="dcterms:W3CDTF">2021-02-20T02:56:00Z</dcterms:created>
  <dcterms:modified xsi:type="dcterms:W3CDTF">2021-12-04T05:00:45Z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