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5" r:id="rId2"/>
    <p:sldMasterId id="2147483766" r:id="rId3"/>
    <p:sldMasterId id="2147483778" r:id="rId4"/>
    <p:sldMasterId id="2147483811" r:id="rId5"/>
  </p:sldMasterIdLst>
  <p:notesMasterIdLst>
    <p:notesMasterId r:id="rId19"/>
  </p:notesMasterIdLst>
  <p:sldIdLst>
    <p:sldId id="403" r:id="rId6"/>
    <p:sldId id="385" r:id="rId7"/>
    <p:sldId id="400" r:id="rId8"/>
    <p:sldId id="259" r:id="rId9"/>
    <p:sldId id="262" r:id="rId10"/>
    <p:sldId id="264" r:id="rId11"/>
    <p:sldId id="404" r:id="rId12"/>
    <p:sldId id="271" r:id="rId13"/>
    <p:sldId id="395" r:id="rId14"/>
    <p:sldId id="397" r:id="rId15"/>
    <p:sldId id="401" r:id="rId16"/>
    <p:sldId id="281" r:id="rId17"/>
    <p:sldId id="405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66CC"/>
    <a:srgbClr val="006600"/>
    <a:srgbClr val="FCD5B5"/>
    <a:srgbClr val="F8CBAD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7843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trum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&gt;&gt;&gt;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682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32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2553600" y="2858700"/>
            <a:ext cx="7084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2"/>
          </p:nvPr>
        </p:nvSpPr>
        <p:spPr>
          <a:xfrm>
            <a:off x="3941000" y="4209433"/>
            <a:ext cx="43100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82" name="Google Shape;182;p21"/>
          <p:cNvSpPr/>
          <p:nvPr/>
        </p:nvSpPr>
        <p:spPr>
          <a:xfrm flipH="1">
            <a:off x="6723020" y="6317267"/>
            <a:ext cx="5468989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 rot="2700000" flipH="1">
            <a:off x="-76587" y="-880096"/>
            <a:ext cx="2884156" cy="269773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 flipH="1">
            <a:off x="7554289" y="-1431833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 rot="4358284" flipH="1">
            <a:off x="-2748193" y="4090830"/>
            <a:ext cx="5370569" cy="244182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8995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 rot="-5400000" flipH="1">
            <a:off x="-606677" y="55817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2"/>
          <p:cNvSpPr/>
          <p:nvPr/>
        </p:nvSpPr>
        <p:spPr>
          <a:xfrm rot="10095794" flipH="1">
            <a:off x="7369109" y="6208870"/>
            <a:ext cx="4850400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2"/>
          <p:cNvSpPr/>
          <p:nvPr/>
        </p:nvSpPr>
        <p:spPr>
          <a:xfrm rot="-5601006" flipH="1">
            <a:off x="10452091" y="290859"/>
            <a:ext cx="4453796" cy="267713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22"/>
          <p:cNvSpPr/>
          <p:nvPr/>
        </p:nvSpPr>
        <p:spPr>
          <a:xfrm flipH="1">
            <a:off x="-1250177" y="-7786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2"/>
          <p:cNvSpPr txBox="1">
            <a:spLocks noGrp="1"/>
          </p:cNvSpPr>
          <p:nvPr>
            <p:ph type="ctrTitle"/>
          </p:nvPr>
        </p:nvSpPr>
        <p:spPr>
          <a:xfrm>
            <a:off x="2125703" y="171196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2125700" y="2125333"/>
            <a:ext cx="263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ctrTitle" idx="2"/>
          </p:nvPr>
        </p:nvSpPr>
        <p:spPr>
          <a:xfrm>
            <a:off x="2125703" y="3305324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3"/>
          </p:nvPr>
        </p:nvSpPr>
        <p:spPr>
          <a:xfrm>
            <a:off x="2131633" y="37228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ctrTitle" idx="4"/>
          </p:nvPr>
        </p:nvSpPr>
        <p:spPr>
          <a:xfrm>
            <a:off x="2125703" y="489869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5"/>
          </p:nvPr>
        </p:nvSpPr>
        <p:spPr>
          <a:xfrm>
            <a:off x="2125700" y="5313500"/>
            <a:ext cx="2645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ctrTitle" idx="6"/>
          </p:nvPr>
        </p:nvSpPr>
        <p:spPr>
          <a:xfrm>
            <a:off x="7859869" y="171196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7"/>
          </p:nvPr>
        </p:nvSpPr>
        <p:spPr>
          <a:xfrm>
            <a:off x="7450633" y="2125333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ctrTitle" idx="8"/>
          </p:nvPr>
        </p:nvSpPr>
        <p:spPr>
          <a:xfrm>
            <a:off x="7859869" y="3305324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subTitle" idx="9"/>
          </p:nvPr>
        </p:nvSpPr>
        <p:spPr>
          <a:xfrm>
            <a:off x="7450633" y="37227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ctrTitle" idx="13"/>
          </p:nvPr>
        </p:nvSpPr>
        <p:spPr>
          <a:xfrm>
            <a:off x="7859869" y="489869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subTitle" idx="14"/>
          </p:nvPr>
        </p:nvSpPr>
        <p:spPr>
          <a:xfrm>
            <a:off x="7450733" y="53135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2168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 1">
  <p:cSld name="Title and six columns  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ctrTitle"/>
          </p:nvPr>
        </p:nvSpPr>
        <p:spPr>
          <a:xfrm>
            <a:off x="2568972" y="22934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1"/>
          </p:nvPr>
        </p:nvSpPr>
        <p:spPr>
          <a:xfrm>
            <a:off x="1855772" y="2706851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ctrTitle" idx="2"/>
          </p:nvPr>
        </p:nvSpPr>
        <p:spPr>
          <a:xfrm>
            <a:off x="2568972" y="35799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3"/>
          </p:nvPr>
        </p:nvSpPr>
        <p:spPr>
          <a:xfrm>
            <a:off x="1855772" y="3997475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ctrTitle" idx="4"/>
          </p:nvPr>
        </p:nvSpPr>
        <p:spPr>
          <a:xfrm>
            <a:off x="2568972" y="4870600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5"/>
          </p:nvPr>
        </p:nvSpPr>
        <p:spPr>
          <a:xfrm>
            <a:off x="1855772" y="5285416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ctrTitle" idx="6"/>
          </p:nvPr>
        </p:nvSpPr>
        <p:spPr>
          <a:xfrm>
            <a:off x="7838228" y="228396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7"/>
          </p:nvPr>
        </p:nvSpPr>
        <p:spPr>
          <a:xfrm>
            <a:off x="7838228" y="2697333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ctrTitle" idx="8"/>
          </p:nvPr>
        </p:nvSpPr>
        <p:spPr>
          <a:xfrm>
            <a:off x="7838228" y="361011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9"/>
          </p:nvPr>
        </p:nvSpPr>
        <p:spPr>
          <a:xfrm>
            <a:off x="7838228" y="4027492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ctrTitle" idx="13"/>
          </p:nvPr>
        </p:nvSpPr>
        <p:spPr>
          <a:xfrm>
            <a:off x="7838228" y="48705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4"/>
          </p:nvPr>
        </p:nvSpPr>
        <p:spPr>
          <a:xfrm>
            <a:off x="7838228" y="5285400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0" y="6496635"/>
            <a:ext cx="3398477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 rot="-2700000">
            <a:off x="-1801049" y="-340418"/>
            <a:ext cx="4401056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5436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1451100" y="2465867"/>
            <a:ext cx="52728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subTitle" idx="1"/>
          </p:nvPr>
        </p:nvSpPr>
        <p:spPr>
          <a:xfrm>
            <a:off x="1320100" y="3862900"/>
            <a:ext cx="4001200" cy="10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24"/>
          <p:cNvSpPr/>
          <p:nvPr/>
        </p:nvSpPr>
        <p:spPr>
          <a:xfrm rot="-2700000" flipH="1">
            <a:off x="-1696711" y="4284267"/>
            <a:ext cx="2883937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24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 rot="6921510">
            <a:off x="5125668" y="-1618872"/>
            <a:ext cx="5370515" cy="3032159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33958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 txBox="1">
            <a:spLocks noGrp="1"/>
          </p:cNvSpPr>
          <p:nvPr>
            <p:ph type="title"/>
          </p:nvPr>
        </p:nvSpPr>
        <p:spPr>
          <a:xfrm>
            <a:off x="6587433" y="2629967"/>
            <a:ext cx="41216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subTitle" idx="1"/>
          </p:nvPr>
        </p:nvSpPr>
        <p:spPr>
          <a:xfrm>
            <a:off x="6920633" y="3325867"/>
            <a:ext cx="3788400" cy="1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4" name="Google Shape;234;p25"/>
          <p:cNvSpPr/>
          <p:nvPr/>
        </p:nvSpPr>
        <p:spPr>
          <a:xfrm flipH="1">
            <a:off x="5597887" y="6248400"/>
            <a:ext cx="5468989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25"/>
          <p:cNvSpPr/>
          <p:nvPr/>
        </p:nvSpPr>
        <p:spPr>
          <a:xfrm flipH="1">
            <a:off x="-1477399" y="-375045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25"/>
          <p:cNvSpPr/>
          <p:nvPr/>
        </p:nvSpPr>
        <p:spPr>
          <a:xfrm flipH="1">
            <a:off x="7554289" y="-1431833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25"/>
          <p:cNvSpPr/>
          <p:nvPr/>
        </p:nvSpPr>
        <p:spPr>
          <a:xfrm rot="4358284" flipH="1">
            <a:off x="-3147526" y="4242296"/>
            <a:ext cx="5370569" cy="244182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07992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1599433" y="2694217"/>
            <a:ext cx="3877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ubTitle" idx="1"/>
          </p:nvPr>
        </p:nvSpPr>
        <p:spPr>
          <a:xfrm>
            <a:off x="1599433" y="3238484"/>
            <a:ext cx="3511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1" name="Google Shape;241;p26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26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26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26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9132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 txBox="1">
            <a:spLocks noGrp="1"/>
          </p:cNvSpPr>
          <p:nvPr>
            <p:ph type="body" idx="1"/>
          </p:nvPr>
        </p:nvSpPr>
        <p:spPr>
          <a:xfrm>
            <a:off x="2909000" y="1359767"/>
            <a:ext cx="6374000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6195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>
            <a:spLocks noGrp="1"/>
          </p:cNvSpPr>
          <p:nvPr>
            <p:ph type="body" idx="1"/>
          </p:nvPr>
        </p:nvSpPr>
        <p:spPr>
          <a:xfrm>
            <a:off x="3024400" y="1359767"/>
            <a:ext cx="6143200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255;p28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8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8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8"/>
          <p:cNvSpPr txBox="1">
            <a:spLocks noGrp="1"/>
          </p:cNvSpPr>
          <p:nvPr>
            <p:ph type="title"/>
          </p:nvPr>
        </p:nvSpPr>
        <p:spPr>
          <a:xfrm>
            <a:off x="1174200" y="604100"/>
            <a:ext cx="9843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8892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>
            <a:spLocks noGrp="1"/>
          </p:cNvSpPr>
          <p:nvPr>
            <p:ph type="subTitle" idx="1"/>
          </p:nvPr>
        </p:nvSpPr>
        <p:spPr>
          <a:xfrm>
            <a:off x="3777800" y="2144667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2"/>
          </p:nvPr>
        </p:nvSpPr>
        <p:spPr>
          <a:xfrm>
            <a:off x="3777800" y="3664881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3"/>
          </p:nvPr>
        </p:nvSpPr>
        <p:spPr>
          <a:xfrm>
            <a:off x="3777800" y="5185700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 hasCustomPrompt="1"/>
          </p:nvPr>
        </p:nvSpPr>
        <p:spPr>
          <a:xfrm>
            <a:off x="3712000" y="1522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4" name="Google Shape;264;p29"/>
          <p:cNvSpPr txBox="1">
            <a:spLocks noGrp="1"/>
          </p:cNvSpPr>
          <p:nvPr>
            <p:ph type="title" idx="4" hasCustomPrompt="1"/>
          </p:nvPr>
        </p:nvSpPr>
        <p:spPr>
          <a:xfrm>
            <a:off x="3712000" y="3012667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5" name="Google Shape;265;p29"/>
          <p:cNvSpPr txBox="1">
            <a:spLocks noGrp="1"/>
          </p:cNvSpPr>
          <p:nvPr>
            <p:ph type="title" idx="5" hasCustomPrompt="1"/>
          </p:nvPr>
        </p:nvSpPr>
        <p:spPr>
          <a:xfrm>
            <a:off x="3712000" y="4563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6" name="Google Shape;266;p29"/>
          <p:cNvSpPr/>
          <p:nvPr/>
        </p:nvSpPr>
        <p:spPr>
          <a:xfrm>
            <a:off x="10697355" y="48875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-1395972" y="5229268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10068167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29"/>
          <p:cNvSpPr/>
          <p:nvPr/>
        </p:nvSpPr>
        <p:spPr>
          <a:xfrm rot="-2426310">
            <a:off x="-2521711" y="-13527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29"/>
          <p:cNvSpPr/>
          <p:nvPr/>
        </p:nvSpPr>
        <p:spPr>
          <a:xfrm>
            <a:off x="2143567" y="6278133"/>
            <a:ext cx="7368325" cy="2280792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9"/>
          <p:cNvSpPr/>
          <p:nvPr/>
        </p:nvSpPr>
        <p:spPr>
          <a:xfrm rot="803305">
            <a:off x="2908943" y="-2322627"/>
            <a:ext cx="5370539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87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>
            <a:spLocks noGrp="1"/>
          </p:cNvSpPr>
          <p:nvPr>
            <p:ph type="title"/>
          </p:nvPr>
        </p:nvSpPr>
        <p:spPr>
          <a:xfrm>
            <a:off x="1252600" y="1391067"/>
            <a:ext cx="4810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8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1"/>
          </p:nvPr>
        </p:nvSpPr>
        <p:spPr>
          <a:xfrm>
            <a:off x="1454200" y="3245800"/>
            <a:ext cx="44068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subTitle" idx="2"/>
          </p:nvPr>
        </p:nvSpPr>
        <p:spPr>
          <a:xfrm>
            <a:off x="1454200" y="5327384"/>
            <a:ext cx="44068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1709000" y="4549684"/>
            <a:ext cx="3897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2B55"/>
              </a:buClr>
              <a:buSzPts val="11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CREDITS: This presentation template was created by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30"/>
          <p:cNvSpPr/>
          <p:nvPr/>
        </p:nvSpPr>
        <p:spPr>
          <a:xfrm rot="8999987">
            <a:off x="10019402" y="4763415"/>
            <a:ext cx="4059412" cy="339289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30"/>
          <p:cNvSpPr/>
          <p:nvPr/>
        </p:nvSpPr>
        <p:spPr>
          <a:xfrm>
            <a:off x="10172072" y="-1051596"/>
            <a:ext cx="3908488" cy="3655856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30"/>
          <p:cNvSpPr/>
          <p:nvPr/>
        </p:nvSpPr>
        <p:spPr>
          <a:xfrm rot="569462">
            <a:off x="-1919854" y="5906371"/>
            <a:ext cx="5970203" cy="271456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30"/>
          <p:cNvSpPr/>
          <p:nvPr/>
        </p:nvSpPr>
        <p:spPr>
          <a:xfrm rot="-3863724">
            <a:off x="-3172034" y="-616788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4072551" y="-2379666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41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7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2"/>
            <a:ext cx="5370515" cy="3032159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805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32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32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32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8683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9"/>
          <p:cNvSpPr txBox="1">
            <a:spLocks noGrp="1"/>
          </p:cNvSpPr>
          <p:nvPr>
            <p:ph type="title"/>
          </p:nvPr>
        </p:nvSpPr>
        <p:spPr>
          <a:xfrm>
            <a:off x="31577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8" name="Google Shape;678;p19"/>
          <p:cNvGrpSpPr/>
          <p:nvPr/>
        </p:nvGrpSpPr>
        <p:grpSpPr>
          <a:xfrm>
            <a:off x="3629734" y="3906188"/>
            <a:ext cx="3663532" cy="3325435"/>
            <a:chOff x="747700" y="1105791"/>
            <a:chExt cx="2747649" cy="2494076"/>
          </a:xfrm>
        </p:grpSpPr>
        <p:sp>
          <p:nvSpPr>
            <p:cNvPr id="679" name="Google Shape;679;p1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19"/>
          <p:cNvGrpSpPr/>
          <p:nvPr/>
        </p:nvGrpSpPr>
        <p:grpSpPr>
          <a:xfrm>
            <a:off x="9393094" y="309057"/>
            <a:ext cx="2577244" cy="599776"/>
            <a:chOff x="4801170" y="13068"/>
            <a:chExt cx="1932933" cy="449832"/>
          </a:xfrm>
        </p:grpSpPr>
        <p:sp>
          <p:nvSpPr>
            <p:cNvPr id="720" name="Google Shape;720;p19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5453477" y="5352729"/>
            <a:ext cx="6739049" cy="1505167"/>
            <a:chOff x="1321202" y="3526247"/>
            <a:chExt cx="7822763" cy="1617068"/>
          </a:xfrm>
        </p:grpSpPr>
        <p:sp>
          <p:nvSpPr>
            <p:cNvPr id="737" name="Google Shape;737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19"/>
          <p:cNvSpPr txBox="1">
            <a:spLocks noGrp="1"/>
          </p:cNvSpPr>
          <p:nvPr>
            <p:ph type="title" idx="2"/>
          </p:nvPr>
        </p:nvSpPr>
        <p:spPr>
          <a:xfrm>
            <a:off x="1083667" y="3689833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subTitle" idx="1"/>
          </p:nvPr>
        </p:nvSpPr>
        <p:spPr>
          <a:xfrm>
            <a:off x="1083700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9"/>
          <p:cNvSpPr txBox="1">
            <a:spLocks noGrp="1"/>
          </p:cNvSpPr>
          <p:nvPr>
            <p:ph type="title" idx="3"/>
          </p:nvPr>
        </p:nvSpPr>
        <p:spPr>
          <a:xfrm>
            <a:off x="4743259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subTitle" idx="4"/>
          </p:nvPr>
        </p:nvSpPr>
        <p:spPr>
          <a:xfrm>
            <a:off x="4743244" y="411631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title" idx="5"/>
          </p:nvPr>
        </p:nvSpPr>
        <p:spPr>
          <a:xfrm>
            <a:off x="8402933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6"/>
          </p:nvPr>
        </p:nvSpPr>
        <p:spPr>
          <a:xfrm>
            <a:off x="8402971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6452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2735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1671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8076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6407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8230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0584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660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2996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319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9300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1840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6377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6108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5106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3612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1722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865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2388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4490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8423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1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1515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643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55318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43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6012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79444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20047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65499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73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456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21024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8481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6687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1900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4525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669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0996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1307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8271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87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29075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208400" y="1514767"/>
            <a:ext cx="5775200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600"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14400" y="4340717"/>
            <a:ext cx="65632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052955" y="52676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1751572" y="5320884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763433" y="-5523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-2426310">
            <a:off x="-2714311" y="-15178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784233" y="6470035"/>
            <a:ext cx="5370547" cy="2190564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315047" flipH="1">
            <a:off x="3741055" y="-1127548"/>
            <a:ext cx="5370296" cy="153250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0481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054501" y="3568933"/>
            <a:ext cx="3292000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054500" y="4651533"/>
            <a:ext cx="30472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054501" y="1846433"/>
            <a:ext cx="2628000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9621889" y="59407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-7" y="6296638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 rot="-3863724">
            <a:off x="-3594934" y="145213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 rot="684159">
            <a:off x="2563000" y="-2261393"/>
            <a:ext cx="5370645" cy="303192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2063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52767" y="1344833"/>
            <a:ext cx="10276800" cy="4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 rot="6085008">
            <a:off x="10159651" y="2952827"/>
            <a:ext cx="5370403" cy="30318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-993742" y="-2237621"/>
            <a:ext cx="4985796" cy="341696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-53767" y="6386100"/>
            <a:ext cx="2578000" cy="139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3713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2230533" y="44246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2987533" y="39004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6426667" y="44246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7183667" y="39004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10260900" y="59199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9695874">
            <a:off x="-1116862" y="5820607"/>
            <a:ext cx="5917835" cy="341714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8885774">
            <a:off x="-997203" y="-824120"/>
            <a:ext cx="4454065" cy="2677055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0260900" y="-263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4470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9621889" y="59407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-7" y="6296638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 rot="-3863724">
            <a:off x="-3594934" y="145213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/>
          <p:nvPr/>
        </p:nvSpPr>
        <p:spPr>
          <a:xfrm rot="851619">
            <a:off x="2452852" y="-2674528"/>
            <a:ext cx="5370763" cy="303186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8930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24600" y="23325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600"/>
            </a:lvl6pPr>
            <a:lvl7pPr marL="4267093" lvl="6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38989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-863502" y="64377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999" y="175647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104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2372200" y="1942200"/>
            <a:ext cx="7447600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-1460601" y="4357769"/>
            <a:ext cx="3346441" cy="3417079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8"/>
          <p:cNvSpPr/>
          <p:nvPr/>
        </p:nvSpPr>
        <p:spPr>
          <a:xfrm>
            <a:off x="9819796" y="-492365"/>
            <a:ext cx="3241457" cy="3031940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8"/>
          <p:cNvSpPr/>
          <p:nvPr/>
        </p:nvSpPr>
        <p:spPr>
          <a:xfrm rot="10800000">
            <a:off x="5441167" y="5454234"/>
            <a:ext cx="657531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8"/>
          <p:cNvSpPr/>
          <p:nvPr/>
        </p:nvSpPr>
        <p:spPr>
          <a:xfrm>
            <a:off x="-273700" y="-1889799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7339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3127200" y="2173084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2874800" y="3795084"/>
            <a:ext cx="64424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10697355" y="48875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9"/>
          <p:cNvSpPr/>
          <p:nvPr/>
        </p:nvSpPr>
        <p:spPr>
          <a:xfrm>
            <a:off x="-1395972" y="5229268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/>
          <p:nvPr/>
        </p:nvSpPr>
        <p:spPr>
          <a:xfrm rot="10800000">
            <a:off x="10878834" y="-144612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9"/>
          <p:cNvSpPr/>
          <p:nvPr/>
        </p:nvSpPr>
        <p:spPr>
          <a:xfrm rot="-2426310">
            <a:off x="-2521711" y="-13527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2784227" y="6218772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9"/>
          <p:cNvSpPr/>
          <p:nvPr/>
        </p:nvSpPr>
        <p:spPr>
          <a:xfrm rot="803305">
            <a:off x="2908943" y="-2322627"/>
            <a:ext cx="5370539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6482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 rot="-4809157">
            <a:off x="375664" y="-627888"/>
            <a:ext cx="3327872" cy="5472125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10"/>
          <p:cNvSpPr/>
          <p:nvPr/>
        </p:nvSpPr>
        <p:spPr>
          <a:xfrm rot="10297315">
            <a:off x="8554968" y="4452508"/>
            <a:ext cx="4059529" cy="3392992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10"/>
          <p:cNvSpPr/>
          <p:nvPr/>
        </p:nvSpPr>
        <p:spPr>
          <a:xfrm rot="362433" flipH="1">
            <a:off x="8968823" y="-1045413"/>
            <a:ext cx="3452149" cy="194899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880600" y="1066800"/>
            <a:ext cx="3432400" cy="14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>
                <a:latin typeface="Chewy"/>
                <a:ea typeface="Chewy"/>
                <a:cs typeface="Chewy"/>
                <a:sym typeface="Chewy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48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583900"/>
            <a:ext cx="7526000" cy="1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3864000" y="4144433"/>
            <a:ext cx="4464000" cy="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1"/>
          <p:cNvSpPr/>
          <p:nvPr/>
        </p:nvSpPr>
        <p:spPr>
          <a:xfrm rot="-1520964" flipH="1">
            <a:off x="-1611305" y="4340672"/>
            <a:ext cx="2884080" cy="2697661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-2747767" y="-1445582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11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11"/>
          <p:cNvSpPr/>
          <p:nvPr/>
        </p:nvSpPr>
        <p:spPr>
          <a:xfrm>
            <a:off x="3410733" y="-2059999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956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5036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 hasCustomPrompt="1"/>
          </p:nvPr>
        </p:nvSpPr>
        <p:spPr>
          <a:xfrm>
            <a:off x="1308100" y="236899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2" hasCustomPrompt="1"/>
          </p:nvPr>
        </p:nvSpPr>
        <p:spPr>
          <a:xfrm>
            <a:off x="1308100" y="460506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3" hasCustomPrompt="1"/>
          </p:nvPr>
        </p:nvSpPr>
        <p:spPr>
          <a:xfrm>
            <a:off x="6115933" y="236899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4" hasCustomPrompt="1"/>
          </p:nvPr>
        </p:nvSpPr>
        <p:spPr>
          <a:xfrm>
            <a:off x="6115933" y="460506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2970867" y="2584067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2970867" y="196180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6"/>
          </p:nvPr>
        </p:nvSpPr>
        <p:spPr>
          <a:xfrm>
            <a:off x="2970867" y="4847533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7"/>
          </p:nvPr>
        </p:nvSpPr>
        <p:spPr>
          <a:xfrm>
            <a:off x="2970867" y="4211296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8"/>
          </p:nvPr>
        </p:nvSpPr>
        <p:spPr>
          <a:xfrm>
            <a:off x="7778700" y="2584051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9"/>
          </p:nvPr>
        </p:nvSpPr>
        <p:spPr>
          <a:xfrm>
            <a:off x="7778700" y="196180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3"/>
          </p:nvPr>
        </p:nvSpPr>
        <p:spPr>
          <a:xfrm>
            <a:off x="7778700" y="4847525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4"/>
          </p:nvPr>
        </p:nvSpPr>
        <p:spPr>
          <a:xfrm>
            <a:off x="7778700" y="4211296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13"/>
          <p:cNvSpPr/>
          <p:nvPr/>
        </p:nvSpPr>
        <p:spPr>
          <a:xfrm rot="-332990" flipH="1">
            <a:off x="8047269" y="6282074"/>
            <a:ext cx="4971400" cy="27464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-1795339" y="4981402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13"/>
          <p:cNvSpPr/>
          <p:nvPr/>
        </p:nvSpPr>
        <p:spPr>
          <a:xfrm>
            <a:off x="-2386900" y="-1733833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551527">
            <a:off x="11294755" y="-1270294"/>
            <a:ext cx="1814036" cy="47828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3485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 rot="-5400000">
            <a:off x="11586360" y="7148887"/>
            <a:ext cx="107667" cy="30600"/>
          </a:xfrm>
          <a:custGeom>
            <a:avLst/>
            <a:gdLst/>
            <a:ahLst/>
            <a:cxnLst/>
            <a:rect l="l" t="t" r="r" b="b"/>
            <a:pathLst>
              <a:path w="2470" h="702" extrusionOk="0">
                <a:moveTo>
                  <a:pt x="1" y="1"/>
                </a:moveTo>
                <a:lnTo>
                  <a:pt x="1" y="701"/>
                </a:lnTo>
                <a:lnTo>
                  <a:pt x="2469" y="701"/>
                </a:lnTo>
                <a:lnTo>
                  <a:pt x="24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/>
          <p:nvPr/>
        </p:nvSpPr>
        <p:spPr>
          <a:xfrm rot="-5400000">
            <a:off x="10838821" y="7043606"/>
            <a:ext cx="109105" cy="30556"/>
          </a:xfrm>
          <a:custGeom>
            <a:avLst/>
            <a:gdLst/>
            <a:ahLst/>
            <a:cxnLst/>
            <a:rect l="l" t="t" r="r" b="b"/>
            <a:pathLst>
              <a:path w="2503" h="701" extrusionOk="0">
                <a:moveTo>
                  <a:pt x="1" y="0"/>
                </a:moveTo>
                <a:lnTo>
                  <a:pt x="1" y="701"/>
                </a:lnTo>
                <a:lnTo>
                  <a:pt x="2502" y="701"/>
                </a:lnTo>
                <a:lnTo>
                  <a:pt x="25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4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4016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 rot="1036562">
            <a:off x="9885532" y="-277326"/>
            <a:ext cx="3929072" cy="35911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/>
          <p:nvPr/>
        </p:nvSpPr>
        <p:spPr>
          <a:xfrm rot="-10256595">
            <a:off x="-1194758" y="6105572"/>
            <a:ext cx="7910263" cy="3417149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15"/>
          <p:cNvSpPr/>
          <p:nvPr/>
        </p:nvSpPr>
        <p:spPr>
          <a:xfrm rot="7101805">
            <a:off x="-2140284" y="-1017954"/>
            <a:ext cx="4453991" cy="26771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12237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>
            <a:off x="2253820" y="5249633"/>
            <a:ext cx="3097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2792220" y="47140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2"/>
          </p:nvPr>
        </p:nvSpPr>
        <p:spPr>
          <a:xfrm>
            <a:off x="6804853" y="5249633"/>
            <a:ext cx="3097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idx="3"/>
          </p:nvPr>
        </p:nvSpPr>
        <p:spPr>
          <a:xfrm>
            <a:off x="7343253" y="47140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5" name="Google Shape;125;p16"/>
          <p:cNvSpPr/>
          <p:nvPr/>
        </p:nvSpPr>
        <p:spPr>
          <a:xfrm rot="-5400000" flipH="1">
            <a:off x="-606677" y="55817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6"/>
          <p:cNvSpPr/>
          <p:nvPr/>
        </p:nvSpPr>
        <p:spPr>
          <a:xfrm rot="10095794" flipH="1">
            <a:off x="7369109" y="6208870"/>
            <a:ext cx="4850400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6"/>
          <p:cNvSpPr/>
          <p:nvPr/>
        </p:nvSpPr>
        <p:spPr>
          <a:xfrm rot="-5601006" flipH="1">
            <a:off x="10452091" y="290859"/>
            <a:ext cx="4453796" cy="267713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/>
          <p:nvPr/>
        </p:nvSpPr>
        <p:spPr>
          <a:xfrm flipH="1">
            <a:off x="-1250177" y="-7786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0793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2">
  <p:cSld name="Title and two columns  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ubTitle" idx="1"/>
          </p:nvPr>
        </p:nvSpPr>
        <p:spPr>
          <a:xfrm>
            <a:off x="7518501" y="3147733"/>
            <a:ext cx="2919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7967901" y="26121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7518501" y="5007333"/>
            <a:ext cx="2919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 idx="3"/>
          </p:nvPr>
        </p:nvSpPr>
        <p:spPr>
          <a:xfrm>
            <a:off x="7967901" y="44717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5" name="Google Shape;135;p17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17"/>
          <p:cNvSpPr/>
          <p:nvPr/>
        </p:nvSpPr>
        <p:spPr>
          <a:xfrm rot="1132585" flipH="1">
            <a:off x="-1096496" y="-731417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7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17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17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6594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3">
  <p:cSld name="Title and two columns 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/>
          <p:nvPr/>
        </p:nvSpPr>
        <p:spPr>
          <a:xfrm flipH="1">
            <a:off x="11094794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"/>
          </p:nvPr>
        </p:nvSpPr>
        <p:spPr>
          <a:xfrm>
            <a:off x="4706999" y="4741633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5085599" y="1754975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title" idx="2" hasCustomPrompt="1"/>
          </p:nvPr>
        </p:nvSpPr>
        <p:spPr>
          <a:xfrm>
            <a:off x="5195199" y="321117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3"/>
          </p:nvPr>
        </p:nvSpPr>
        <p:spPr>
          <a:xfrm>
            <a:off x="8053465" y="4741633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title" idx="4"/>
          </p:nvPr>
        </p:nvSpPr>
        <p:spPr>
          <a:xfrm>
            <a:off x="8432065" y="1754975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title" idx="5" hasCustomPrompt="1"/>
          </p:nvPr>
        </p:nvSpPr>
        <p:spPr>
          <a:xfrm>
            <a:off x="8541665" y="321117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8"/>
          <p:cNvSpPr/>
          <p:nvPr/>
        </p:nvSpPr>
        <p:spPr>
          <a:xfrm>
            <a:off x="10138989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-782468" y="6194670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18"/>
          <p:cNvSpPr/>
          <p:nvPr/>
        </p:nvSpPr>
        <p:spPr>
          <a:xfrm rot="-3863648">
            <a:off x="-2571999" y="175647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 idx="6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629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subTitle" idx="1"/>
          </p:nvPr>
        </p:nvSpPr>
        <p:spPr>
          <a:xfrm>
            <a:off x="8300903" y="48162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2"/>
          </p:nvPr>
        </p:nvSpPr>
        <p:spPr>
          <a:xfrm>
            <a:off x="7522303" y="52774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3"/>
          </p:nvPr>
        </p:nvSpPr>
        <p:spPr>
          <a:xfrm>
            <a:off x="2049897" y="47933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4"/>
          </p:nvPr>
        </p:nvSpPr>
        <p:spPr>
          <a:xfrm>
            <a:off x="1271297" y="52774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5"/>
          </p:nvPr>
        </p:nvSpPr>
        <p:spPr>
          <a:xfrm>
            <a:off x="5175400" y="3921151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6"/>
          </p:nvPr>
        </p:nvSpPr>
        <p:spPr>
          <a:xfrm>
            <a:off x="4396800" y="44052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" name="Google Shape;160;p19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19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19"/>
          <p:cNvSpPr/>
          <p:nvPr/>
        </p:nvSpPr>
        <p:spPr>
          <a:xfrm>
            <a:off x="0" y="6496635"/>
            <a:ext cx="3398477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19"/>
          <p:cNvSpPr/>
          <p:nvPr/>
        </p:nvSpPr>
        <p:spPr>
          <a:xfrm rot="-2700000">
            <a:off x="-1801049" y="-340418"/>
            <a:ext cx="4401056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5031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">
  <p:cSld name="Title and four columns  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subTitle" idx="1"/>
          </p:nvPr>
        </p:nvSpPr>
        <p:spPr>
          <a:xfrm>
            <a:off x="916685" y="4154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2"/>
          </p:nvPr>
        </p:nvSpPr>
        <p:spPr>
          <a:xfrm>
            <a:off x="1007885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3"/>
          </p:nvPr>
        </p:nvSpPr>
        <p:spPr>
          <a:xfrm>
            <a:off x="8759715" y="4154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4"/>
          </p:nvPr>
        </p:nvSpPr>
        <p:spPr>
          <a:xfrm>
            <a:off x="8850917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5"/>
          </p:nvPr>
        </p:nvSpPr>
        <p:spPr>
          <a:xfrm>
            <a:off x="3531028" y="4164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6"/>
          </p:nvPr>
        </p:nvSpPr>
        <p:spPr>
          <a:xfrm>
            <a:off x="3622229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7"/>
          </p:nvPr>
        </p:nvSpPr>
        <p:spPr>
          <a:xfrm>
            <a:off x="6145372" y="4164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8"/>
          </p:nvPr>
        </p:nvSpPr>
        <p:spPr>
          <a:xfrm>
            <a:off x="6236573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4" name="Google Shape;174;p20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20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20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45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8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6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7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55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8706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5521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  <p:sldLayoutId id="2147483832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3.xml"/><Relationship Id="rId6" Type="http://schemas.microsoft.com/office/2007/relationships/hdphoto" Target="../media/hdphoto10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0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69.xml"/><Relationship Id="rId10" Type="http://schemas.microsoft.com/office/2007/relationships/hdphoto" Target="../media/hdphoto2.wdp"/><Relationship Id="rId4" Type="http://schemas.microsoft.com/office/2007/relationships/media" Target="../media/media2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gif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26" Type="http://schemas.openxmlformats.org/officeDocument/2006/relationships/image" Target="../media/image19.png"/><Relationship Id="rId3" Type="http://schemas.microsoft.com/office/2007/relationships/media" Target="../media/media1.mp3"/><Relationship Id="rId21" Type="http://schemas.openxmlformats.org/officeDocument/2006/relationships/image" Target="../media/image31.png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microsoft.com/office/2007/relationships/hdphoto" Target="../media/hdphoto4.wdp"/><Relationship Id="rId25" Type="http://schemas.openxmlformats.org/officeDocument/2006/relationships/image" Target="../media/image34.pn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29" Type="http://schemas.openxmlformats.org/officeDocument/2006/relationships/image" Target="../media/image36.gif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6.gif"/><Relationship Id="rId23" Type="http://schemas.openxmlformats.org/officeDocument/2006/relationships/image" Target="../media/image32.png"/><Relationship Id="rId28" Type="http://schemas.openxmlformats.org/officeDocument/2006/relationships/image" Target="../media/image35.gif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31" Type="http://schemas.openxmlformats.org/officeDocument/2006/relationships/image" Target="../media/image10.png"/><Relationship Id="rId4" Type="http://schemas.openxmlformats.org/officeDocument/2006/relationships/audio" Target="../media/media1.mp3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microsoft.com/office/2007/relationships/hdphoto" Target="../media/hdphoto5.wdp"/><Relationship Id="rId27" Type="http://schemas.openxmlformats.org/officeDocument/2006/relationships/image" Target="../media/image13.gif"/><Relationship Id="rId30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0.png"/><Relationship Id="rId5" Type="http://schemas.microsoft.com/office/2007/relationships/hdphoto" Target="../media/hdphoto7.wdp"/><Relationship Id="rId4" Type="http://schemas.openxmlformats.org/officeDocument/2006/relationships/image" Target="../media/image39.png"/><Relationship Id="rId9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07578" y="244106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CHÀO MỪNG 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ĐẾN VỚI TIẾT </a:t>
            </a:r>
            <a:r>
              <a:rPr kumimoji="0" lang="vi-VN" sz="5400" b="1" i="0" u="none" strike="noStrike" kern="1200" cap="none" spc="0" normalizeH="0" baseline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HỌC</a:t>
            </a: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TOÁN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149161" y="325562"/>
            <a:ext cx="11042839" cy="1217947"/>
            <a:chOff x="462535" y="508823"/>
            <a:chExt cx="9554974" cy="121794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3"/>
              <a:ext cx="9446511" cy="1217947"/>
              <a:chOff x="-2962710" y="246790"/>
              <a:chExt cx="9390807" cy="148565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0"/>
                <a:ext cx="9390807" cy="14856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677213"/>
              <a:ext cx="8849798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64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39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rời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Hỏi ở </a:t>
              </a:r>
              <a:r>
                <a:rPr lang="en-US" sz="2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 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 lại bao nhiêu chiếc thuyền?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5472545" y="914399"/>
            <a:ext cx="2709153" cy="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686924" y="905959"/>
            <a:ext cx="1771650" cy="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64144" y="1310540"/>
            <a:ext cx="2736444" cy="45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13498" y="1333163"/>
            <a:ext cx="6072956" cy="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034" name="TextBox1" r:id="rId2" imgW="4219560" imgH="2809800"/>
        </mc:Choice>
        <mc:Fallback>
          <p:control name="TextBox1" r:id="rId2" imgW="4219560" imgH="280980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1474" y="2131652"/>
                  <a:ext cx="4214814" cy="28154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2" r:id="rId3" imgW="6524640" imgH="4286160"/>
        </mc:Choice>
        <mc:Fallback>
          <p:control name="TextBox2" r:id="rId3" imgW="6524640" imgH="428616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32990" y="1813707"/>
                  <a:ext cx="6525584" cy="428156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AACBE0-E277-438F-8AED-D5CC722D4757}"/>
              </a:ext>
            </a:extLst>
          </p:cNvPr>
          <p:cNvGrpSpPr/>
          <p:nvPr/>
        </p:nvGrpSpPr>
        <p:grpSpPr>
          <a:xfrm>
            <a:off x="1944535" y="492985"/>
            <a:ext cx="9038315" cy="782304"/>
            <a:chOff x="462536" y="508824"/>
            <a:chExt cx="8348582" cy="7823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F5B444-ED03-40E5-BB97-92C9889422B2}"/>
                </a:ext>
              </a:extLst>
            </p:cNvPr>
            <p:cNvGrpSpPr/>
            <p:nvPr/>
          </p:nvGrpSpPr>
          <p:grpSpPr>
            <a:xfrm>
              <a:off x="462536" y="508824"/>
              <a:ext cx="8348582" cy="782304"/>
              <a:chOff x="-2962709" y="246791"/>
              <a:chExt cx="8299352" cy="95425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90F1EE1-862A-4474-B277-D5204DFC594B}"/>
                  </a:ext>
                </a:extLst>
              </p:cNvPr>
              <p:cNvSpPr/>
              <p:nvPr/>
            </p:nvSpPr>
            <p:spPr>
              <a:xfrm>
                <a:off x="-2962709" y="246791"/>
                <a:ext cx="8299352" cy="954257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A97BB0F-F3DF-406C-844B-4308C284A5C4}"/>
                  </a:ext>
                </a:extLst>
              </p:cNvPr>
              <p:cNvSpPr/>
              <p:nvPr/>
            </p:nvSpPr>
            <p:spPr>
              <a:xfrm>
                <a:off x="-2888716" y="406746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75388-FD63-43A2-9BDE-9C47F345B8E1}"/>
                </a:ext>
              </a:extLst>
            </p:cNvPr>
            <p:cNvSpPr txBox="1"/>
            <p:nvPr/>
          </p:nvSpPr>
          <p:spPr>
            <a:xfrm>
              <a:off x="1068577" y="616679"/>
              <a:ext cx="77425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16AAAF-94A3-4992-964B-A61294AE63C5}"/>
              </a:ext>
            </a:extLst>
          </p:cNvPr>
          <p:cNvSpPr/>
          <p:nvPr/>
        </p:nvSpPr>
        <p:spPr>
          <a:xfrm>
            <a:off x="3053966" y="3080717"/>
            <a:ext cx="1288271" cy="438666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80 - 28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7702138-144A-4B01-B02D-8A5FF1974C4E}"/>
              </a:ext>
            </a:extLst>
          </p:cNvPr>
          <p:cNvSpPr/>
          <p:nvPr/>
        </p:nvSpPr>
        <p:spPr>
          <a:xfrm>
            <a:off x="8625330" y="2917743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66 - 17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5F92BC-3CB4-433D-9424-7FD5597376B0}"/>
              </a:ext>
            </a:extLst>
          </p:cNvPr>
          <p:cNvGrpSpPr/>
          <p:nvPr/>
        </p:nvGrpSpPr>
        <p:grpSpPr>
          <a:xfrm>
            <a:off x="1063406" y="1902102"/>
            <a:ext cx="2029768" cy="3939950"/>
            <a:chOff x="1064134" y="1923082"/>
            <a:chExt cx="2029768" cy="39399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B92FEC-3988-460F-9772-0C0515846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4025" b="91888" l="6464" r="23477">
                          <a14:foregroundMark x1="14190" y1="47426" x2="14190" y2="47426"/>
                          <a14:foregroundMark x1="14116" y1="48830" x2="14116" y2="48830"/>
                          <a14:foregroundMark x1="16345" y1="27301" x2="16345" y2="27301"/>
                          <a14:foregroundMark x1="15676" y1="24025" x2="15676" y2="24025"/>
                          <a14:foregroundMark x1="13522" y1="47894" x2="14562" y2="53354"/>
                          <a14:foregroundMark x1="16865" y1="46490" x2="17088" y2="51950"/>
                          <a14:foregroundMark x1="23477" y1="47114" x2="23477" y2="47114"/>
                          <a14:foregroundMark x1="15825" y1="49766" x2="15825" y2="49766"/>
                          <a14:foregroundMark x1="16568" y1="49766" x2="16568" y2="49766"/>
                          <a14:foregroundMark x1="9361" y1="74883" x2="21025" y2="77691"/>
                          <a14:foregroundMark x1="9658" y1="69267" x2="19688" y2="72855"/>
                          <a14:foregroundMark x1="6464" y1="70827" x2="8618" y2="87207"/>
                        </a14:backgroundRemoval>
                      </a14:imgEffect>
                    </a14:imgLayer>
                  </a14:imgProps>
                </a:ext>
              </a:extLst>
            </a:blip>
            <a:srcRect l="4677" t="19343" r="75535"/>
            <a:stretch/>
          </p:blipFill>
          <p:spPr>
            <a:xfrm>
              <a:off x="1064134" y="1923082"/>
              <a:ext cx="2029768" cy="39399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CA866D-E4D2-4FC7-8EF0-6CB8902EB03F}"/>
                </a:ext>
              </a:extLst>
            </p:cNvPr>
            <p:cNvSpPr/>
            <p:nvPr/>
          </p:nvSpPr>
          <p:spPr>
            <a:xfrm>
              <a:off x="1464697" y="4728824"/>
              <a:ext cx="1606746" cy="9104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+mj-lt"/>
                </a:rPr>
                <a:t>Những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phép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tính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có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kết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quả</a:t>
              </a:r>
              <a:r>
                <a:rPr lang="en-US" sz="1600" dirty="0">
                  <a:latin typeface="+mj-lt"/>
                </a:rPr>
                <a:t> </a:t>
              </a:r>
            </a:p>
            <a:p>
              <a:pPr algn="ctr"/>
              <a:r>
                <a:rPr lang="en-US" sz="1600" dirty="0" err="1">
                  <a:latin typeface="+mj-lt"/>
                </a:rPr>
                <a:t>lớn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hơn</a:t>
              </a:r>
              <a:r>
                <a:rPr lang="en-US" sz="1600" dirty="0">
                  <a:latin typeface="+mj-lt"/>
                </a:rPr>
                <a:t> 50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6B48FD-F5D1-4CE2-AB4D-9281CD4626B0}"/>
              </a:ext>
            </a:extLst>
          </p:cNvPr>
          <p:cNvGrpSpPr/>
          <p:nvPr/>
        </p:nvGrpSpPr>
        <p:grpSpPr>
          <a:xfrm>
            <a:off x="9531438" y="1848897"/>
            <a:ext cx="2029768" cy="3939950"/>
            <a:chOff x="9531438" y="1848897"/>
            <a:chExt cx="2029768" cy="39399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1E6CBC-8F44-4568-9DF0-1F0306ED5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897" b="94852" l="79049" r="96954">
                          <a14:foregroundMark x1="89822" y1="81123" x2="89822" y2="81123"/>
                          <a14:foregroundMark x1="96137" y1="76911" x2="96137" y2="76911"/>
                          <a14:foregroundMark x1="90193" y1="74259" x2="90193" y2="74259"/>
                          <a14:foregroundMark x1="85661" y1="69579" x2="85067" y2="84555"/>
                          <a14:foregroundMark x1="85067" y1="84555" x2="85215" y2="84711"/>
                          <a14:foregroundMark x1="83432" y1="83775" x2="89376" y2="84087"/>
                          <a14:foregroundMark x1="89376" y1="84087" x2="93982" y2="83463"/>
                          <a14:foregroundMark x1="83358" y1="71139" x2="84547" y2="94384"/>
                          <a14:foregroundMark x1="85810" y1="72075" x2="91159" y2="72231"/>
                          <a14:foregroundMark x1="85290" y1="90172" x2="94799" y2="91888"/>
                          <a14:foregroundMark x1="96731" y1="78003" x2="95691" y2="94852"/>
                          <a14:foregroundMark x1="87147" y1="78783" x2="96954" y2="84399"/>
                          <a14:foregroundMark x1="79123" y1="68643" x2="79123" y2="68643"/>
                          <a14:foregroundMark x1="89673" y1="78783" x2="96360" y2="77535"/>
                          <a14:foregroundMark x1="81947" y1="79251" x2="83061" y2="91108"/>
                          <a14:foregroundMark x1="84918" y1="93136" x2="93908" y2="92824"/>
                          <a14:foregroundMark x1="85958" y1="87988" x2="93908" y2="87832"/>
                          <a14:foregroundMark x1="93908" y1="87832" x2="94279" y2="87832"/>
                          <a14:foregroundMark x1="87741" y1="25897" x2="87741" y2="25897"/>
                          <a14:foregroundMark x1="83135" y1="93136" x2="83135" y2="93136"/>
                        </a14:backgroundRemoval>
                      </a14:imgEffect>
                    </a14:imgLayer>
                  </a14:imgProps>
                </a:ext>
              </a:extLst>
            </a:blip>
            <a:srcRect l="77854" t="19343" r="2358"/>
            <a:stretch/>
          </p:blipFill>
          <p:spPr>
            <a:xfrm>
              <a:off x="9531438" y="1848897"/>
              <a:ext cx="2029768" cy="39399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103A51-698C-493A-B81F-E8E0258EF8D1}"/>
                </a:ext>
              </a:extLst>
            </p:cNvPr>
            <p:cNvSpPr/>
            <p:nvPr/>
          </p:nvSpPr>
          <p:spPr>
            <a:xfrm>
              <a:off x="9901471" y="4658612"/>
              <a:ext cx="1606746" cy="9104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+mj-lt"/>
                </a:rPr>
                <a:t>Những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phép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tính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có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kết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quả</a:t>
              </a:r>
              <a:r>
                <a:rPr lang="en-US" sz="1600" dirty="0">
                  <a:latin typeface="+mj-lt"/>
                </a:rPr>
                <a:t> </a:t>
              </a:r>
            </a:p>
            <a:p>
              <a:pPr algn="ctr"/>
              <a:r>
                <a:rPr lang="en-US" sz="1600" dirty="0" err="1">
                  <a:latin typeface="+mj-lt"/>
                </a:rPr>
                <a:t>bé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hơn</a:t>
              </a:r>
              <a:r>
                <a:rPr lang="en-US" sz="1600" dirty="0">
                  <a:latin typeface="+mj-lt"/>
                </a:rPr>
                <a:t> 50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C5091B-B954-4664-8075-01F1BF58FAB7}"/>
              </a:ext>
            </a:extLst>
          </p:cNvPr>
          <p:cNvSpPr/>
          <p:nvPr/>
        </p:nvSpPr>
        <p:spPr>
          <a:xfrm>
            <a:off x="4714167" y="2184409"/>
            <a:ext cx="1372293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94 – 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12E924-06C2-4ADE-B21D-A434E081CAFC}"/>
              </a:ext>
            </a:extLst>
          </p:cNvPr>
          <p:cNvSpPr/>
          <p:nvPr/>
        </p:nvSpPr>
        <p:spPr>
          <a:xfrm>
            <a:off x="6921602" y="2132084"/>
            <a:ext cx="1405490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62 – 23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87F27F-3991-4EEB-B956-AE20F20BEE4C}"/>
              </a:ext>
            </a:extLst>
          </p:cNvPr>
          <p:cNvSpPr/>
          <p:nvPr/>
        </p:nvSpPr>
        <p:spPr>
          <a:xfrm>
            <a:off x="5654631" y="3163847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72 - 13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E5AAF5-2B76-4BC9-A2FF-EA9A9B008A06}"/>
              </a:ext>
            </a:extLst>
          </p:cNvPr>
          <p:cNvSpPr/>
          <p:nvPr/>
        </p:nvSpPr>
        <p:spPr>
          <a:xfrm>
            <a:off x="4087803" y="4100850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61 - 17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1775A-FDBB-4315-BEEC-11F33D62F715}"/>
              </a:ext>
            </a:extLst>
          </p:cNvPr>
          <p:cNvSpPr/>
          <p:nvPr/>
        </p:nvSpPr>
        <p:spPr>
          <a:xfrm>
            <a:off x="7537523" y="3929647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90 - 44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23B7DD-0A79-4F10-9879-633DAE2C4B30}"/>
              </a:ext>
            </a:extLst>
          </p:cNvPr>
          <p:cNvSpPr/>
          <p:nvPr/>
        </p:nvSpPr>
        <p:spPr>
          <a:xfrm>
            <a:off x="6114002" y="4530770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71 - 19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682BA-B359-4B0D-A770-22A371439DBE}"/>
              </a:ext>
            </a:extLst>
          </p:cNvPr>
          <p:cNvSpPr txBox="1"/>
          <p:nvPr/>
        </p:nvSpPr>
        <p:spPr>
          <a:xfrm rot="208748">
            <a:off x="5166477" y="170429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5B47BD-F855-4AB5-85B3-C1DBC8B2F140}"/>
              </a:ext>
            </a:extLst>
          </p:cNvPr>
          <p:cNvSpPr txBox="1"/>
          <p:nvPr/>
        </p:nvSpPr>
        <p:spPr>
          <a:xfrm>
            <a:off x="7309947" y="164049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4E1AA7-1EB7-4234-B383-AA763F4DC03D}"/>
              </a:ext>
            </a:extLst>
          </p:cNvPr>
          <p:cNvSpPr txBox="1"/>
          <p:nvPr/>
        </p:nvSpPr>
        <p:spPr>
          <a:xfrm>
            <a:off x="6086675" y="265613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71D278-56FB-46DB-8412-34F091062725}"/>
              </a:ext>
            </a:extLst>
          </p:cNvPr>
          <p:cNvSpPr txBox="1"/>
          <p:nvPr/>
        </p:nvSpPr>
        <p:spPr>
          <a:xfrm>
            <a:off x="3440158" y="2645749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E21275-2872-4391-8861-DE7D080455A1}"/>
              </a:ext>
            </a:extLst>
          </p:cNvPr>
          <p:cNvSpPr txBox="1"/>
          <p:nvPr/>
        </p:nvSpPr>
        <p:spPr>
          <a:xfrm>
            <a:off x="8940241" y="2426017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65D696-ED55-4ACA-9571-34DB380B9506}"/>
              </a:ext>
            </a:extLst>
          </p:cNvPr>
          <p:cNvSpPr txBox="1"/>
          <p:nvPr/>
        </p:nvSpPr>
        <p:spPr>
          <a:xfrm>
            <a:off x="4361828" y="365391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335B0A-0B6F-4644-BE1B-0129FEB98788}"/>
              </a:ext>
            </a:extLst>
          </p:cNvPr>
          <p:cNvSpPr txBox="1"/>
          <p:nvPr/>
        </p:nvSpPr>
        <p:spPr>
          <a:xfrm>
            <a:off x="6614110" y="4110513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42712E-F499-4A39-A51B-6F8BF423D631}"/>
              </a:ext>
            </a:extLst>
          </p:cNvPr>
          <p:cNvSpPr txBox="1"/>
          <p:nvPr/>
        </p:nvSpPr>
        <p:spPr>
          <a:xfrm>
            <a:off x="7898961" y="346115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41 0.0787 L -0.17162 0.461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06 -0.00833 L -0.30547 0.5173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-0.00834 L 0.43268 0.227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4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-1.85185E-6 L -0.26316 0.3812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0.01921 L -0.30013 0.253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3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1412 L 0.27006 0.2571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31354 0.604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-2.22222E-6 L 0.0569 0.4900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" grpId="0"/>
      <p:bldP spid="2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57" y="813275"/>
            <a:ext cx="8966447" cy="4982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DBA29B-D5F0-4ACE-A13F-0AF4D6CD8DDC}"/>
              </a:ext>
            </a:extLst>
          </p:cNvPr>
          <p:cNvSpPr txBox="1"/>
          <p:nvPr/>
        </p:nvSpPr>
        <p:spPr>
          <a:xfrm>
            <a:off x="2830985" y="3304435"/>
            <a:ext cx="653003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hãy</a:t>
            </a:r>
            <a:r>
              <a:rPr lang="en-US" sz="3200" b="1" dirty="0">
                <a:solidFill>
                  <a:srgbClr val="FFFF00"/>
                </a:solidFill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</a:rPr>
              <a:t>sẻ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những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qua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này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216618" y="491832"/>
            <a:ext cx="1016113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54830" y="3277265"/>
            <a:ext cx="3477323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Tạm biệt</a:t>
            </a:r>
            <a:endParaRPr kumimoji="0" lang="en-US" sz="6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33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475BF-0511-4A22-BE67-E9C089688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4044EB74-4F43-4DBE-9AFB-B5B9288A32C1}"/>
              </a:ext>
            </a:extLst>
          </p:cNvPr>
          <p:cNvSpPr txBox="1"/>
          <p:nvPr/>
        </p:nvSpPr>
        <p:spPr>
          <a:xfrm>
            <a:off x="3686827" y="1464479"/>
            <a:ext cx="5455657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ĐỘNG</a:t>
            </a:r>
            <a:endParaRPr lang="en-US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C5A10B5-0154-47D4-A16F-9B165E67DBFA}"/>
              </a:ext>
            </a:extLst>
          </p:cNvPr>
          <p:cNvGrpSpPr/>
          <p:nvPr/>
        </p:nvGrpSpPr>
        <p:grpSpPr>
          <a:xfrm>
            <a:off x="-26504" y="39527"/>
            <a:ext cx="12192000" cy="6911466"/>
            <a:chOff x="-26504" y="87070"/>
            <a:chExt cx="12192000" cy="69114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-26504" y="87070"/>
              <a:ext cx="12192000" cy="6911466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5281600" y="543755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NGẠI VẬT</a:t>
            </a: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1 0.002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82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18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43242" y="0"/>
            <a:ext cx="12430898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0" y="5622995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98984" y="342900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7960072" y="3333603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12512" y="3350164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84" y="5496402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925372" y="588452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738369" y="1383636"/>
            <a:ext cx="10199914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A3C1E8-C4DC-4D79-885F-3A99026E3939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891AD7-38CB-4A8D-B14C-AC6F5787DA30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8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8B1305E-71B2-4A93-91FF-E55C6CAC0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5C7BFB-0773-4A04-897E-4963662DC7B8}"/>
                  </a:ext>
                </a:extLst>
              </p:cNvPr>
              <p:cNvSpPr txBox="1"/>
              <p:nvPr/>
            </p:nvSpPr>
            <p:spPr>
              <a:xfrm>
                <a:off x="10930050" y="708509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50BEC1-E56C-4167-BEC3-E0FA9AB6277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</a:t>
                </a:r>
                <a:r>
                  <a:rPr lang="en-US" sz="2800" b="1" dirty="0" smtClean="0">
                    <a:solidFill>
                      <a:srgbClr val="002060"/>
                    </a:solidFill>
                  </a:rPr>
                  <a:t>8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4A0CCC92-271F-4006-A685-51E7B17DF080}"/>
                  </a:ext>
                </a:extLst>
              </p:cNvPr>
              <p:cNvSpPr/>
              <p:nvPr/>
            </p:nvSpPr>
            <p:spPr>
              <a:xfrm>
                <a:off x="11103395" y="1538930"/>
                <a:ext cx="370765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98945 4.8148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7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82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318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7911722" y="250980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38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901300" y="250980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A. 48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4463170" y="2520043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B. 39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83BF48-E84E-4DF4-B4F8-8432EB3D928A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853725-C94F-4739-B1A2-0FEFBE1ECCBB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9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6201834-FA7F-4F4D-925D-DEC3266EE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8B4E80-D228-485C-9DD6-5F63B4FEB28F}"/>
                  </a:ext>
                </a:extLst>
              </p:cNvPr>
              <p:cNvSpPr txBox="1"/>
              <p:nvPr/>
            </p:nvSpPr>
            <p:spPr>
              <a:xfrm>
                <a:off x="10912266" y="735354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BEDB3-DA93-4222-B132-BD0CB8679EC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C3CB7F6-47B6-4640-B3CE-5A9046F76139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474" y="4357960"/>
            <a:ext cx="2830489" cy="26070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82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818"/>
                            </p:stCondLst>
                            <p:childTnLst>
                              <p:par>
                                <p:cTn id="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7913115" y="2585449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778642" y="2585449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4370698" y="2543556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1E98986-060D-4A2F-8F1E-F4DC00315055}"/>
              </a:ext>
            </a:extLst>
          </p:cNvPr>
          <p:cNvSpPr/>
          <p:nvPr/>
        </p:nvSpPr>
        <p:spPr>
          <a:xfrm>
            <a:off x="650783" y="249735"/>
            <a:ext cx="10199914" cy="1855337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5FD0316-19E8-49F1-9239-A51A6B8B81D5}"/>
              </a:ext>
            </a:extLst>
          </p:cNvPr>
          <p:cNvSpPr txBox="1"/>
          <p:nvPr/>
        </p:nvSpPr>
        <p:spPr>
          <a:xfrm>
            <a:off x="5476043" y="368595"/>
            <a:ext cx="75460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2 2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   6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CA76CBB-B985-4545-8E9C-ED7A657CEAAB}"/>
              </a:ext>
            </a:extLst>
          </p:cNvPr>
          <p:cNvCxnSpPr>
            <a:cxnSpLocks/>
          </p:cNvCxnSpPr>
          <p:nvPr/>
        </p:nvCxnSpPr>
        <p:spPr>
          <a:xfrm>
            <a:off x="5268762" y="1302938"/>
            <a:ext cx="8466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: Rounded Corners 59">
            <a:extLst>
              <a:ext uri="{FF2B5EF4-FFF2-40B4-BE49-F238E27FC236}">
                <a16:creationId xmlns:a16="http://schemas.microsoft.com/office/drawing/2014/main" id="{7BBAE63E-B21F-48FC-88FA-C8A752C0CFF0}"/>
              </a:ext>
            </a:extLst>
          </p:cNvPr>
          <p:cNvSpPr/>
          <p:nvPr/>
        </p:nvSpPr>
        <p:spPr>
          <a:xfrm>
            <a:off x="5416868" y="1390190"/>
            <a:ext cx="758289" cy="381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? 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3F9936E-CAA6-4838-B998-EF092C100293}"/>
              </a:ext>
            </a:extLst>
          </p:cNvPr>
          <p:cNvSpPr txBox="1"/>
          <p:nvPr/>
        </p:nvSpPr>
        <p:spPr>
          <a:xfrm>
            <a:off x="5292357" y="601503"/>
            <a:ext cx="3466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n-lt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82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82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18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  <p:bldP spid="75" grpId="0" animBg="1"/>
      <p:bldP spid="100" grpId="0"/>
      <p:bldP spid="1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208572B-208F-B346-A968-25B7D5897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2019" y1="50000" x2="62019" y2="50000"/>
                        <a14:foregroundMark x1="61058" y1="48148" x2="61058" y2="48148"/>
                        <a14:foregroundMark x1="57212" y1="48148" x2="57212" y2="48148"/>
                        <a14:backgroundMark x1="64904" y1="49537" x2="64904" y2="49537"/>
                        <a14:backgroundMark x1="61538" y1="47685" x2="61538" y2="47685"/>
                        <a14:backgroundMark x1="58654" y1="48611" x2="58654" y2="48611"/>
                        <a14:backgroundMark x1="58654" y1="52315" x2="58654" y2="52315"/>
                        <a14:backgroundMark x1="60577" y1="39352" x2="60577" y2="39352"/>
                        <a14:backgroundMark x1="65385" y1="25926" x2="65385" y2="25926"/>
                        <a14:backgroundMark x1="56731" y1="25926" x2="56731" y2="25926"/>
                        <a14:backgroundMark x1="49038" y1="30093" x2="49038" y2="30093"/>
                        <a14:backgroundMark x1="46154" y1="32407" x2="46154" y2="32407"/>
                        <a14:backgroundMark x1="46154" y1="38426" x2="46154" y2="38426"/>
                        <a14:backgroundMark x1="49038" y1="28241" x2="49038" y2="28241"/>
                        <a14:backgroundMark x1="39904" y1="32407" x2="39904" y2="32407"/>
                        <a14:backgroundMark x1="61058" y1="50463" x2="61058" y2="50463"/>
                        <a14:backgroundMark x1="61058" y1="50463" x2="61058" y2="50463"/>
                        <a14:backgroundMark x1="60096" y1="49074" x2="60096" y2="49074"/>
                        <a14:backgroundMark x1="60577" y1="49074" x2="60577" y2="49074"/>
                        <a14:backgroundMark x1="62019" y1="50926" x2="62019" y2="50926"/>
                        <a14:backgroundMark x1="61538" y1="50926" x2="61058" y2="48611"/>
                        <a14:backgroundMark x1="34615" y1="56481" x2="34615" y2="56481"/>
                        <a14:backgroundMark x1="39423" y1="54167" x2="39423" y2="5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571" y="4826000"/>
            <a:ext cx="1761067" cy="18288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4EBED7EB-A2AE-EE44-AFAF-D6200009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8117" y1="65649" x2="58117" y2="65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6448" y="4976281"/>
            <a:ext cx="2607733" cy="2218267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099E3C7-9593-6B41-91F2-6550FF17F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34" b="98113" l="8896" r="89571">
                        <a14:foregroundMark x1="9202" y1="21698" x2="9202" y2="21698"/>
                        <a14:foregroundMark x1="69939" y1="35220" x2="69939" y2="35220"/>
                        <a14:foregroundMark x1="73926" y1="47799" x2="73926" y2="47799"/>
                        <a14:foregroundMark x1="72086" y1="61006" x2="72086" y2="61006"/>
                        <a14:foregroundMark x1="64417" y1="92138" x2="64417" y2="92138"/>
                        <a14:foregroundMark x1="58589" y1="98113" x2="58589" y2="98113"/>
                        <a14:foregroundMark x1="65644" y1="58805" x2="65644" y2="58805"/>
                        <a14:foregroundMark x1="66871" y1="59748" x2="66871" y2="59748"/>
                        <a14:foregroundMark x1="71166" y1="24528" x2="71166" y2="24528"/>
                        <a14:foregroundMark x1="71166" y1="21698" x2="71166" y2="21698"/>
                        <a14:foregroundMark x1="71166" y1="21698" x2="71166" y2="21698"/>
                        <a14:foregroundMark x1="72086" y1="22327" x2="72086" y2="22327"/>
                        <a14:foregroundMark x1="67485" y1="21698" x2="67485" y2="21698"/>
                        <a14:foregroundMark x1="67485" y1="20755" x2="67485" y2="20755"/>
                        <a14:foregroundMark x1="69018" y1="22956" x2="69018" y2="22956"/>
                        <a14:foregroundMark x1="69632" y1="23270" x2="69632" y2="23270"/>
                        <a14:foregroundMark x1="67178" y1="20440" x2="67178" y2="20440"/>
                        <a14:foregroundMark x1="67791" y1="21069" x2="67791" y2="21069"/>
                        <a14:foregroundMark x1="69632" y1="21069" x2="69632" y2="21069"/>
                        <a14:foregroundMark x1="68405" y1="20755" x2="68405" y2="20755"/>
                        <a14:foregroundMark x1="67724" y1="23270" x2="67485" y2="23585"/>
                        <a14:foregroundMark x1="68678" y1="22013" x2="67724" y2="23270"/>
                        <a14:foregroundMark x1="69632" y1="20755" x2="68678" y2="22013"/>
                        <a14:backgroundMark x1="64724" y1="39623" x2="64724" y2="39623"/>
                        <a14:backgroundMark x1="68712" y1="36478" x2="68712" y2="36478"/>
                        <a14:backgroundMark x1="55828" y1="80818" x2="55828" y2="80818"/>
                        <a14:backgroundMark x1="47239" y1="19497" x2="47239" y2="19497"/>
                        <a14:backgroundMark x1="69018" y1="39308" x2="69018" y2="39308"/>
                        <a14:backgroundMark x1="71166" y1="41509" x2="71166" y2="41509"/>
                        <a14:backgroundMark x1="71472" y1="50000" x2="71472" y2="50000"/>
                        <a14:backgroundMark x1="71472" y1="56604" x2="71472" y2="56604"/>
                        <a14:backgroundMark x1="64417" y1="59434" x2="64417" y2="59434"/>
                        <a14:backgroundMark x1="63497" y1="57233" x2="63497" y2="57233"/>
                        <a14:backgroundMark x1="23006" y1="30503" x2="23006" y2="30503"/>
                        <a14:backgroundMark x1="37423" y1="33333" x2="37423" y2="33333"/>
                        <a14:backgroundMark x1="63497" y1="63836" x2="63497" y2="63836"/>
                        <a14:backgroundMark x1="64417" y1="58491" x2="64417" y2="58491"/>
                        <a14:backgroundMark x1="65031" y1="58176" x2="65031" y2="58176"/>
                        <a14:backgroundMark x1="65031" y1="59434" x2="65031" y2="59434"/>
                        <a14:backgroundMark x1="64417" y1="58805" x2="64417" y2="58805"/>
                        <a14:backgroundMark x1="67178" y1="32075" x2="67178" y2="32075"/>
                        <a14:backgroundMark x1="66871" y1="23899" x2="66871" y2="23899"/>
                        <a14:backgroundMark x1="68405" y1="25472" x2="68405" y2="25472"/>
                        <a14:backgroundMark x1="69018" y1="24843" x2="69018" y2="24843"/>
                        <a14:backgroundMark x1="68712" y1="24214" x2="68712" y2="24214"/>
                        <a14:backgroundMark x1="67178" y1="23270" x2="67178" y2="23270"/>
                        <a14:backgroundMark x1="66564" y1="22013" x2="66564" y2="22013"/>
                        <a14:backgroundMark x1="69325" y1="24214" x2="69325" y2="24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7511" y="5417641"/>
            <a:ext cx="2760133" cy="2692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D1E889-FE07-C240-823B-C852CDE153B0}"/>
              </a:ext>
            </a:extLst>
          </p:cNvPr>
          <p:cNvSpPr txBox="1"/>
          <p:nvPr/>
        </p:nvSpPr>
        <p:spPr>
          <a:xfrm>
            <a:off x="1258400" y="725543"/>
            <a:ext cx="10092501" cy="379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57;p36">
            <a:extLst>
              <a:ext uri="{FF2B5EF4-FFF2-40B4-BE49-F238E27FC236}">
                <a16:creationId xmlns:a16="http://schemas.microsoft.com/office/drawing/2014/main" id="{AAF2E5B5-C2CC-C34F-8DC2-E38246F71C19}"/>
              </a:ext>
            </a:extLst>
          </p:cNvPr>
          <p:cNvSpPr txBox="1">
            <a:spLocks/>
          </p:cNvSpPr>
          <p:nvPr/>
        </p:nvSpPr>
        <p:spPr>
          <a:xfrm>
            <a:off x="684662" y="2810338"/>
            <a:ext cx="10509803" cy="1722825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smtClean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uLnTx/>
                <a:uFillTx/>
                <a:latin typeface="Bookman Old Style" panose="02050604050505020204" pitchFamily="18" charset="0"/>
                <a:cs typeface="Arial"/>
                <a:sym typeface="Arial"/>
              </a:rPr>
              <a:t>Luyện tập</a:t>
            </a:r>
            <a:r>
              <a:rPr kumimoji="0" lang="en-US" sz="7200" b="1" i="0" u="none" strike="noStrike" kern="0" cap="none" spc="0" normalizeH="0" noProof="0" dirty="0" smtClean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uLnTx/>
                <a:uFillTx/>
                <a:latin typeface="Bookman Old Style" panose="02050604050505020204" pitchFamily="18" charset="0"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baseline="0" noProof="0" dirty="0" smtClean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uLnTx/>
                <a:uFillTx/>
                <a:latin typeface="Bookman Old Style" panose="02050604050505020204" pitchFamily="18" charset="0"/>
                <a:cs typeface="Arial"/>
                <a:sym typeface="Arial"/>
              </a:rPr>
              <a:t>(tiết</a:t>
            </a:r>
            <a:r>
              <a:rPr kumimoji="0" lang="en-US" sz="7200" b="1" i="0" u="none" strike="noStrike" kern="0" cap="none" spc="0" normalizeH="0" noProof="0" dirty="0" smtClean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uLnTx/>
                <a:uFillTx/>
                <a:latin typeface="Bookman Old Style" panose="02050604050505020204" pitchFamily="18" charset="0"/>
                <a:cs typeface="Arial"/>
                <a:sym typeface="Arial"/>
              </a:rPr>
              <a:t> 2</a:t>
            </a:r>
            <a:r>
              <a:rPr kumimoji="0" lang="en-US" sz="7200" b="1" i="0" u="none" strike="noStrike" kern="0" cap="none" spc="0" normalizeH="0" baseline="0" noProof="0" dirty="0" smtClean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uLnTx/>
                <a:uFillTx/>
                <a:latin typeface="Bookman Old Style" panose="02050604050505020204" pitchFamily="18" charset="0"/>
                <a:cs typeface="Arial"/>
                <a:sym typeface="Arial"/>
              </a:rPr>
              <a:t>)</a:t>
            </a:r>
            <a:endParaRPr kumimoji="0" lang="en-US" sz="7200" b="1" i="0" u="none" strike="noStrike" kern="0" cap="none" spc="0" normalizeH="0" baseline="0" noProof="0" dirty="0">
              <a:ln w="12700">
                <a:solidFill>
                  <a:srgbClr val="5A8FDB"/>
                </a:solidFill>
                <a:prstDash val="solid"/>
              </a:ln>
              <a:solidFill>
                <a:srgbClr val="F96767">
                  <a:lumMod val="75000"/>
                </a:srgbClr>
              </a:solidFill>
              <a:effectLst>
                <a:outerShdw dist="38100" dir="2640000" algn="bl" rotWithShape="0">
                  <a:srgbClr val="5A8FDB"/>
                </a:outerShdw>
              </a:effectLst>
              <a:uLnTx/>
              <a:uFillTx/>
              <a:latin typeface="Bookman Old Style" panose="02050604050505020204" pitchFamily="18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CBAFD-96F0-5E4A-927B-2CE8F1286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85182">
            <a:off x="9204227" y="15900"/>
            <a:ext cx="2385459" cy="2385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5602EA-1458-A747-B206-60DE56DB253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 rot="21300827">
            <a:off x="-412732" y="-465668"/>
            <a:ext cx="3283423" cy="34397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AF6ABB-E549-418B-9702-A43D3198B69E}"/>
              </a:ext>
            </a:extLst>
          </p:cNvPr>
          <p:cNvSpPr/>
          <p:nvPr/>
        </p:nvSpPr>
        <p:spPr>
          <a:xfrm>
            <a:off x="2054996" y="1856765"/>
            <a:ext cx="80534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Toán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3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9BDEDE-8D99-45CF-AE2A-729ED624E11C}"/>
              </a:ext>
            </a:extLst>
          </p:cNvPr>
          <p:cNvGrpSpPr/>
          <p:nvPr/>
        </p:nvGrpSpPr>
        <p:grpSpPr>
          <a:xfrm>
            <a:off x="2027943" y="1518480"/>
            <a:ext cx="3712595" cy="1414041"/>
            <a:chOff x="2038350" y="1562100"/>
            <a:chExt cx="3712595" cy="141404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A17801-EAA4-4A9A-83D0-D3CDF8F1C5BA}"/>
                </a:ext>
              </a:extLst>
            </p:cNvPr>
            <p:cNvSpPr/>
            <p:nvPr/>
          </p:nvSpPr>
          <p:spPr>
            <a:xfrm>
              <a:off x="2038350" y="1562100"/>
              <a:ext cx="3712595" cy="1414041"/>
            </a:xfrm>
            <a:prstGeom prst="roundRect">
              <a:avLst/>
            </a:prstGeom>
            <a:solidFill>
              <a:srgbClr val="7030A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EFF913-FA51-4AA6-91ED-7F787645627E}"/>
                </a:ext>
              </a:extLst>
            </p:cNvPr>
            <p:cNvSpPr txBox="1"/>
            <p:nvPr/>
          </p:nvSpPr>
          <p:spPr>
            <a:xfrm>
              <a:off x="2276959" y="1903779"/>
              <a:ext cx="3411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60 – 8 – 20 = 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D6D56A3-1110-4012-830A-1C48E205493D}"/>
              </a:ext>
            </a:extLst>
          </p:cNvPr>
          <p:cNvGrpSpPr/>
          <p:nvPr/>
        </p:nvGrpSpPr>
        <p:grpSpPr>
          <a:xfrm>
            <a:off x="7127520" y="1528338"/>
            <a:ext cx="3712595" cy="1414041"/>
            <a:chOff x="2038350" y="1562100"/>
            <a:chExt cx="3712595" cy="1414041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E6021FE4-3E7B-4052-8E34-FA370D5374AF}"/>
                </a:ext>
              </a:extLst>
            </p:cNvPr>
            <p:cNvSpPr/>
            <p:nvPr/>
          </p:nvSpPr>
          <p:spPr>
            <a:xfrm>
              <a:off x="2038350" y="1562100"/>
              <a:ext cx="3712595" cy="1414041"/>
            </a:xfrm>
            <a:prstGeom prst="roundRect">
              <a:avLst/>
            </a:prstGeom>
            <a:solidFill>
              <a:srgbClr val="7030A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69293C4-1DC1-4C4B-962E-54B3F46FA7F2}"/>
                </a:ext>
              </a:extLst>
            </p:cNvPr>
            <p:cNvSpPr txBox="1"/>
            <p:nvPr/>
          </p:nvSpPr>
          <p:spPr>
            <a:xfrm>
              <a:off x="2233119" y="1903270"/>
              <a:ext cx="3411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70 – 12 + 10 =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643953" y="387012"/>
            <a:ext cx="2651697" cy="689313"/>
            <a:chOff x="-3359380" y="241996"/>
            <a:chExt cx="2604759" cy="840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260475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a.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0665" y="345234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2319547" y="3921406"/>
            <a:ext cx="9877325" cy="3041685"/>
            <a:chOff x="394825" y="3762112"/>
            <a:chExt cx="9877325" cy="304168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394825" y="3762112"/>
              <a:ext cx="9877325" cy="3041685"/>
              <a:chOff x="394826" y="3762114"/>
              <a:chExt cx="9877345" cy="3041691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394826" y="3762114"/>
                <a:ext cx="9877345" cy="3041691"/>
                <a:chOff x="1557264" y="3739393"/>
                <a:chExt cx="9877345" cy="2505321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712602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0733256" y="5543361"/>
                  <a:ext cx="701353" cy="701353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3222395" cy="146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40 – 4           36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 – 37           49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2017442" y="4235099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2002315" y="49965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7188604" y="3936853"/>
            <a:ext cx="4026475" cy="2963586"/>
            <a:chOff x="8310353" y="2358170"/>
            <a:chExt cx="4026475" cy="29635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8310353" y="2358170"/>
              <a:ext cx="4026475" cy="2963586"/>
              <a:chOff x="8621526" y="3556059"/>
              <a:chExt cx="4026475" cy="2963586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621526" y="3556059"/>
                <a:ext cx="4026475" cy="2963586"/>
                <a:chOff x="6529870" y="1463932"/>
                <a:chExt cx="4026475" cy="2963586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743060" cy="1909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594175" y="3572457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540229" cy="1461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 – 40          28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94 – 5           88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9855648" y="2752312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9888660" y="3579370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3944289" y="4395963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5E5AB-F50B-4D48-805F-191979A55AA9}"/>
              </a:ext>
            </a:extLst>
          </p:cNvPr>
          <p:cNvSpPr/>
          <p:nvPr/>
        </p:nvSpPr>
        <p:spPr>
          <a:xfrm>
            <a:off x="3937476" y="5156172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369911-DE7A-4376-9615-A5C3BFCE46B6}"/>
              </a:ext>
            </a:extLst>
          </p:cNvPr>
          <p:cNvSpPr/>
          <p:nvPr/>
        </p:nvSpPr>
        <p:spPr>
          <a:xfrm>
            <a:off x="8737238" y="4339267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8EF123F-8F68-4B7C-9F8A-4A6B9700A5DD}"/>
              </a:ext>
            </a:extLst>
          </p:cNvPr>
          <p:cNvGrpSpPr/>
          <p:nvPr/>
        </p:nvGrpSpPr>
        <p:grpSpPr>
          <a:xfrm>
            <a:off x="968859" y="3429000"/>
            <a:ext cx="1016577" cy="1638300"/>
            <a:chOff x="2232273" y="241649"/>
            <a:chExt cx="1016577" cy="163830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638300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F8B547E7-440B-4EF5-8D29-3CCA05392C65}"/>
              </a:ext>
            </a:extLst>
          </p:cNvPr>
          <p:cNvSpPr/>
          <p:nvPr/>
        </p:nvSpPr>
        <p:spPr>
          <a:xfrm>
            <a:off x="8766911" y="5158719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E8DD7-C69D-4E54-9E09-EB52E77FCF2E}"/>
              </a:ext>
            </a:extLst>
          </p:cNvPr>
          <p:cNvSpPr txBox="1"/>
          <p:nvPr/>
        </p:nvSpPr>
        <p:spPr>
          <a:xfrm>
            <a:off x="4555613" y="1865220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21B87DF-356B-4319-A191-14BCBF0A399D}"/>
              </a:ext>
            </a:extLst>
          </p:cNvPr>
          <p:cNvSpPr txBox="1"/>
          <p:nvPr/>
        </p:nvSpPr>
        <p:spPr>
          <a:xfrm>
            <a:off x="9751584" y="1865772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68</a:t>
            </a:r>
          </a:p>
        </p:txBody>
      </p:sp>
      <p:sp>
        <p:nvSpPr>
          <p:cNvPr id="2" name="Rectangle 1"/>
          <p:cNvSpPr/>
          <p:nvPr/>
        </p:nvSpPr>
        <p:spPr>
          <a:xfrm>
            <a:off x="437302" y="3949972"/>
            <a:ext cx="514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  <p:bldP spid="17" grpId="0"/>
      <p:bldP spid="89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4612</TotalTime>
  <Words>277</Words>
  <Application>Microsoft Office PowerPoint</Application>
  <PresentationFormat>Widescreen</PresentationFormat>
  <Paragraphs>92</Paragraphs>
  <Slides>13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宋体</vt:lpstr>
      <vt:lpstr>Arial</vt:lpstr>
      <vt:lpstr>Arial-Rounded</vt:lpstr>
      <vt:lpstr>Bookman Old Style</vt:lpstr>
      <vt:lpstr>Calibri</vt:lpstr>
      <vt:lpstr>Chewy</vt:lpstr>
      <vt:lpstr>Frankfurter</vt:lpstr>
      <vt:lpstr>Montserrat</vt:lpstr>
      <vt:lpstr>Open Sans</vt:lpstr>
      <vt:lpstr>Roboto</vt:lpstr>
      <vt:lpstr>Roboto Light</vt:lpstr>
      <vt:lpstr>Signika</vt:lpstr>
      <vt:lpstr>Times New Roman</vt:lpstr>
      <vt:lpstr>UTM Avo</vt:lpstr>
      <vt:lpstr>Office Theme</vt:lpstr>
      <vt:lpstr>HOC10 TEMPLATE</vt:lpstr>
      <vt:lpstr>3_Office Theme</vt:lpstr>
      <vt:lpstr>Take a Walk Today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611</cp:revision>
  <dcterms:created xsi:type="dcterms:W3CDTF">2021-02-20T02:56:00Z</dcterms:created>
  <dcterms:modified xsi:type="dcterms:W3CDTF">2021-11-24T04:36:07Z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