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6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57" r:id="rId3"/>
    <p:sldMasterId id="2147483790" r:id="rId4"/>
    <p:sldMasterId id="2147483850" r:id="rId5"/>
    <p:sldMasterId id="2147483860" r:id="rId6"/>
    <p:sldMasterId id="2147483867" r:id="rId7"/>
  </p:sldMasterIdLst>
  <p:notesMasterIdLst>
    <p:notesMasterId r:id="rId23"/>
  </p:notesMasterIdLst>
  <p:sldIdLst>
    <p:sldId id="578" r:id="rId8"/>
    <p:sldId id="257" r:id="rId9"/>
    <p:sldId id="587" r:id="rId10"/>
    <p:sldId id="574" r:id="rId11"/>
    <p:sldId id="304" r:id="rId12"/>
    <p:sldId id="389" r:id="rId13"/>
    <p:sldId id="586" r:id="rId14"/>
    <p:sldId id="588" r:id="rId15"/>
    <p:sldId id="583" r:id="rId16"/>
    <p:sldId id="576" r:id="rId17"/>
    <p:sldId id="399" r:id="rId18"/>
    <p:sldId id="395" r:id="rId19"/>
    <p:sldId id="402" r:id="rId20"/>
    <p:sldId id="281" r:id="rId21"/>
    <p:sldId id="573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3.wmf"/><Relationship Id="rId7" Type="http://schemas.openxmlformats.org/officeDocument/2006/relationships/image" Target="../media/image43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4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5703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5700" y="2125333"/>
            <a:ext cx="263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5703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31633" y="37228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5703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5700" y="5313500"/>
            <a:ext cx="2645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59869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50633" y="2125333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59869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50633" y="37227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59869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50733" y="53135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322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Title and six columns 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8972" y="22934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5772" y="2706851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8972" y="35799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5772" y="3997475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8972" y="4870600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5772" y="5285416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38228" y="22839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38228" y="2697333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38228" y="36101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38228" y="4027492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38228" y="48705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38228" y="5285400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838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51100" y="2465867"/>
            <a:ext cx="5272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20100" y="3862900"/>
            <a:ext cx="4001200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565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6587433" y="2629967"/>
            <a:ext cx="4121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1"/>
          </p:nvPr>
        </p:nvSpPr>
        <p:spPr>
          <a:xfrm>
            <a:off x="6920633" y="3325867"/>
            <a:ext cx="37884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 flipH="1">
            <a:off x="5597887" y="6248400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5"/>
          <p:cNvSpPr/>
          <p:nvPr/>
        </p:nvSpPr>
        <p:spPr>
          <a:xfrm flipH="1">
            <a:off x="-1477399" y="-375045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/>
          <p:nvPr/>
        </p:nvSpPr>
        <p:spPr>
          <a:xfrm rot="4358284" flipH="1">
            <a:off x="-3147526" y="4242296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73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1599433" y="2694217"/>
            <a:ext cx="3877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1"/>
          </p:nvPr>
        </p:nvSpPr>
        <p:spPr>
          <a:xfrm>
            <a:off x="1599433" y="3238484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9607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9000" y="1359767"/>
            <a:ext cx="63740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922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24400" y="1359767"/>
            <a:ext cx="61432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4200" y="604100"/>
            <a:ext cx="9843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4127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6" name="Google Shape;266;p2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10068167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2143567" y="6278133"/>
            <a:ext cx="7368325" cy="228079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874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1252600" y="1391067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14542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2"/>
          </p:nvPr>
        </p:nvSpPr>
        <p:spPr>
          <a:xfrm>
            <a:off x="14542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7090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2B55"/>
              </a:buClr>
              <a:buSzPts val="1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CREDITS: This presentation template was created by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0"/>
          <p:cNvSpPr/>
          <p:nvPr/>
        </p:nvSpPr>
        <p:spPr>
          <a:xfrm rot="8999987">
            <a:off x="10019402" y="4763415"/>
            <a:ext cx="4059412" cy="339289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10172072" y="-1051596"/>
            <a:ext cx="3908488" cy="3655856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/>
          <p:nvPr/>
        </p:nvSpPr>
        <p:spPr>
          <a:xfrm rot="569462">
            <a:off x="-1919854" y="5906371"/>
            <a:ext cx="5970203" cy="271456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/>
          <p:nvPr/>
        </p:nvSpPr>
        <p:spPr>
          <a:xfrm rot="-3863724">
            <a:off x="-3172034" y="-616788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072551" y="-2379666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550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5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056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4761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279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37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73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2434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939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2201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892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141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046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817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276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7769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248600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5112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45372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117683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792283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45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7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5767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1">
  <p:cSld name="0082_Juana_Template_SlidesMania_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1" y="6259301"/>
            <a:ext cx="12192000" cy="5986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8;p2"/>
          <p:cNvGrpSpPr/>
          <p:nvPr/>
        </p:nvGrpSpPr>
        <p:grpSpPr>
          <a:xfrm>
            <a:off x="2516454" y="4873939"/>
            <a:ext cx="2101936" cy="1691844"/>
            <a:chOff x="866719" y="816175"/>
            <a:chExt cx="2101936" cy="1691844"/>
          </a:xfrm>
        </p:grpSpPr>
        <p:sp>
          <p:nvSpPr>
            <p:cNvPr id="9" name="Google Shape;9;p2"/>
            <p:cNvSpPr/>
            <p:nvPr/>
          </p:nvSpPr>
          <p:spPr>
            <a:xfrm rot="-667188" flipH="1">
              <a:off x="1014839" y="980786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"/>
            <p:cNvSpPr/>
            <p:nvPr/>
          </p:nvSpPr>
          <p:spPr>
            <a:xfrm rot="667188">
              <a:off x="1152855" y="123584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667188" flipH="1">
              <a:off x="2413605" y="122897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65979" y="1756109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69296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79415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0627" y="1954446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" name="Google Shape;16;p2"/>
            <p:cNvCxnSpPr>
              <a:stCxn id="15" idx="2"/>
            </p:cNvCxnSpPr>
            <p:nvPr/>
          </p:nvCxnSpPr>
          <p:spPr>
            <a:xfrm>
              <a:off x="1929040" y="2116430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" name="Google Shape;17;p2"/>
            <p:cNvSpPr/>
            <p:nvPr/>
          </p:nvSpPr>
          <p:spPr>
            <a:xfrm>
              <a:off x="2433826" y="2080463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55177" y="2051516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" name="Google Shape;19;p2"/>
            <p:cNvCxnSpPr/>
            <p:nvPr/>
          </p:nvCxnSpPr>
          <p:spPr>
            <a:xfrm rot="10800000" flipH="1">
              <a:off x="2586590" y="1840818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 flipH="1">
              <a:off x="2738990" y="2077351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10800000">
              <a:off x="866719" y="180052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930630" y="203705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3" name="Google Shape;23;p2"/>
          <p:cNvGrpSpPr/>
          <p:nvPr/>
        </p:nvGrpSpPr>
        <p:grpSpPr>
          <a:xfrm>
            <a:off x="4927083" y="4875616"/>
            <a:ext cx="2101936" cy="1691844"/>
            <a:chOff x="-42087" y="1544333"/>
            <a:chExt cx="2101936" cy="1691844"/>
          </a:xfrm>
        </p:grpSpPr>
        <p:sp>
          <p:nvSpPr>
            <p:cNvPr id="24" name="Google Shape;24;p2"/>
            <p:cNvSpPr/>
            <p:nvPr/>
          </p:nvSpPr>
          <p:spPr>
            <a:xfrm rot="-667188" flipH="1">
              <a:off x="106033" y="1708944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667188">
              <a:off x="244049" y="1964003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667188" flipH="1">
              <a:off x="1504799" y="1957128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57173" y="2484267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60490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270609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21821" y="2682604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31;p2"/>
            <p:cNvCxnSpPr>
              <a:stCxn id="30" idx="2"/>
            </p:cNvCxnSpPr>
            <p:nvPr/>
          </p:nvCxnSpPr>
          <p:spPr>
            <a:xfrm>
              <a:off x="1020234" y="2844588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" name="Google Shape;32;p2"/>
            <p:cNvSpPr/>
            <p:nvPr/>
          </p:nvSpPr>
          <p:spPr>
            <a:xfrm>
              <a:off x="1525020" y="2808621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371" y="2779674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34;p2"/>
            <p:cNvCxnSpPr/>
            <p:nvPr/>
          </p:nvCxnSpPr>
          <p:spPr>
            <a:xfrm rot="10800000" flipH="1">
              <a:off x="1677784" y="256897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 flipH="1">
              <a:off x="1830184" y="280550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42087" y="2528684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21824" y="2765217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" name="Google Shape;38;p2"/>
            <p:cNvSpPr/>
            <p:nvPr/>
          </p:nvSpPr>
          <p:spPr>
            <a:xfrm>
              <a:off x="795019" y="1944020"/>
              <a:ext cx="475590" cy="435796"/>
            </a:xfrm>
            <a:custGeom>
              <a:avLst/>
              <a:gdLst/>
              <a:ahLst/>
              <a:cxnLst/>
              <a:rect l="l" t="t" r="r" b="b"/>
              <a:pathLst>
                <a:path w="650738" h="435796" extrusionOk="0">
                  <a:moveTo>
                    <a:pt x="166509" y="15433"/>
                  </a:moveTo>
                  <a:lnTo>
                    <a:pt x="160984" y="77658"/>
                  </a:lnTo>
                  <a:cubicBezTo>
                    <a:pt x="143759" y="233520"/>
                    <a:pt x="114590" y="335995"/>
                    <a:pt x="81505" y="335995"/>
                  </a:cubicBezTo>
                  <a:cubicBezTo>
                    <a:pt x="48421" y="335995"/>
                    <a:pt x="19251" y="233520"/>
                    <a:pt x="2027" y="77658"/>
                  </a:cubicBezTo>
                  <a:lnTo>
                    <a:pt x="0" y="54829"/>
                  </a:lnTo>
                  <a:lnTo>
                    <a:pt x="102604" y="25953"/>
                  </a:lnTo>
                  <a:close/>
                  <a:moveTo>
                    <a:pt x="482769" y="8813"/>
                  </a:moveTo>
                  <a:lnTo>
                    <a:pt x="485994" y="9016"/>
                  </a:lnTo>
                  <a:cubicBezTo>
                    <a:pt x="532428" y="14941"/>
                    <a:pt x="577489" y="23698"/>
                    <a:pt x="620813" y="35029"/>
                  </a:cubicBezTo>
                  <a:lnTo>
                    <a:pt x="650738" y="45001"/>
                  </a:lnTo>
                  <a:lnTo>
                    <a:pt x="647839" y="77658"/>
                  </a:lnTo>
                  <a:cubicBezTo>
                    <a:pt x="630614" y="233520"/>
                    <a:pt x="601445" y="335995"/>
                    <a:pt x="568360" y="335995"/>
                  </a:cubicBezTo>
                  <a:cubicBezTo>
                    <a:pt x="535276" y="335995"/>
                    <a:pt x="506106" y="233520"/>
                    <a:pt x="488882" y="77658"/>
                  </a:cubicBezTo>
                  <a:close/>
                  <a:moveTo>
                    <a:pt x="342932" y="0"/>
                  </a:moveTo>
                  <a:lnTo>
                    <a:pt x="416896" y="4662"/>
                  </a:lnTo>
                  <a:lnTo>
                    <a:pt x="413176" y="77928"/>
                  </a:lnTo>
                  <a:cubicBezTo>
                    <a:pt x="398625" y="288232"/>
                    <a:pt x="364561" y="435796"/>
                    <a:pt x="324860" y="435796"/>
                  </a:cubicBezTo>
                  <a:cubicBezTo>
                    <a:pt x="285159" y="435796"/>
                    <a:pt x="251095" y="288232"/>
                    <a:pt x="236545" y="77928"/>
                  </a:cubicBezTo>
                  <a:lnTo>
                    <a:pt x="232890" y="5947"/>
                  </a:lnTo>
                  <a:close/>
                </a:path>
              </a:pathLst>
            </a:cu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9947478" y="4932231"/>
            <a:ext cx="2101936" cy="1691844"/>
            <a:chOff x="2099255" y="-62804"/>
            <a:chExt cx="2101936" cy="1691844"/>
          </a:xfrm>
        </p:grpSpPr>
        <p:sp>
          <p:nvSpPr>
            <p:cNvPr id="40" name="Google Shape;40;p2"/>
            <p:cNvSpPr/>
            <p:nvPr/>
          </p:nvSpPr>
          <p:spPr>
            <a:xfrm rot="-667188" flipH="1">
              <a:off x="2247375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63163" y="1075467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" name="Google Shape;43;p2"/>
            <p:cNvCxnSpPr>
              <a:stCxn id="42" idx="2"/>
            </p:cNvCxnSpPr>
            <p:nvPr/>
          </p:nvCxnSpPr>
          <p:spPr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" name="Google Shape;44;p2"/>
            <p:cNvSpPr/>
            <p:nvPr/>
          </p:nvSpPr>
          <p:spPr>
            <a:xfrm>
              <a:off x="3656530" y="1191652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287713" y="1172537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" name="Google Shape;46;p2"/>
            <p:cNvCxnSpPr/>
            <p:nvPr/>
          </p:nvCxnSpPr>
          <p:spPr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"/>
            <p:cNvSpPr/>
            <p:nvPr/>
          </p:nvSpPr>
          <p:spPr>
            <a:xfrm rot="-667188" flipH="1">
              <a:off x="3464025" y="241415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26120" y="360844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667188" flipH="1">
              <a:off x="3636686" y="31333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667188">
              <a:off x="2319255" y="269568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667188">
              <a:off x="2400955" y="358021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" name="Google Shape;53;p2"/>
            <p:cNvCxnSpPr/>
            <p:nvPr/>
          </p:nvCxnSpPr>
          <p:spPr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" name="Google Shape;54;p2"/>
            <p:cNvCxnSpPr/>
            <p:nvPr/>
          </p:nvCxnSpPr>
          <p:spPr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5" name="Google Shape;55;p2"/>
            <p:cNvSpPr/>
            <p:nvPr/>
          </p:nvSpPr>
          <p:spPr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655801">
              <a:off x="3484538" y="279294"/>
              <a:ext cx="424597" cy="827991"/>
            </a:xfrm>
            <a:custGeom>
              <a:avLst/>
              <a:gdLst/>
              <a:ahLst/>
              <a:cxnLst/>
              <a:rect l="l" t="t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33082" y="4863339"/>
            <a:ext cx="2101936" cy="1691844"/>
            <a:chOff x="6607932" y="2192100"/>
            <a:chExt cx="2101936" cy="1691844"/>
          </a:xfrm>
        </p:grpSpPr>
        <p:sp>
          <p:nvSpPr>
            <p:cNvPr id="58" name="Google Shape;58;p2"/>
            <p:cNvSpPr/>
            <p:nvPr/>
          </p:nvSpPr>
          <p:spPr>
            <a:xfrm rot="-667188" flipH="1">
              <a:off x="6756052" y="2356711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20628" y="3096930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1840" y="3330371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" name="Google Shape;61;p2"/>
            <p:cNvCxnSpPr>
              <a:stCxn id="60" idx="2"/>
            </p:cNvCxnSpPr>
            <p:nvPr/>
          </p:nvCxnSpPr>
          <p:spPr>
            <a:xfrm>
              <a:off x="7670253" y="3492355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" name="Google Shape;62;p2"/>
            <p:cNvSpPr/>
            <p:nvPr/>
          </p:nvSpPr>
          <p:spPr>
            <a:xfrm>
              <a:off x="8175039" y="3456388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796390" y="3427441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64;p2"/>
            <p:cNvCxnSpPr/>
            <p:nvPr/>
          </p:nvCxnSpPr>
          <p:spPr>
            <a:xfrm rot="10800000" flipH="1">
              <a:off x="8327803" y="3216743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" name="Google Shape;65;p2"/>
            <p:cNvCxnSpPr/>
            <p:nvPr/>
          </p:nvCxnSpPr>
          <p:spPr>
            <a:xfrm rot="10800000" flipH="1">
              <a:off x="8480203" y="3453276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" name="Google Shape;66;p2"/>
            <p:cNvSpPr/>
            <p:nvPr/>
          </p:nvSpPr>
          <p:spPr>
            <a:xfrm>
              <a:off x="6834797" y="2615748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667188" flipH="1">
              <a:off x="8145363" y="2578066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7E5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667188">
              <a:off x="6827932" y="2524472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667188">
              <a:off x="6909632" y="261292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6607932" y="3176451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6671843" y="3412984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2" name="Google Shape;72;p2"/>
            <p:cNvSpPr/>
            <p:nvPr/>
          </p:nvSpPr>
          <p:spPr>
            <a:xfrm>
              <a:off x="7310509" y="3096930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7479863" y="4886316"/>
            <a:ext cx="2101936" cy="1691844"/>
            <a:chOff x="4564069" y="-62804"/>
            <a:chExt cx="2101936" cy="1691844"/>
          </a:xfrm>
        </p:grpSpPr>
        <p:sp>
          <p:nvSpPr>
            <p:cNvPr id="74" name="Google Shape;74;p2"/>
            <p:cNvSpPr/>
            <p:nvPr/>
          </p:nvSpPr>
          <p:spPr>
            <a:xfrm rot="-667188" flipH="1">
              <a:off x="4712189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4564069" y="320346"/>
              <a:ext cx="2101936" cy="1155147"/>
              <a:chOff x="4564069" y="320346"/>
              <a:chExt cx="2101936" cy="1155147"/>
            </a:xfrm>
          </p:grpSpPr>
          <p:sp>
            <p:nvSpPr>
              <p:cNvPr id="76" name="Google Shape;76;p2"/>
              <p:cNvSpPr/>
              <p:nvPr/>
            </p:nvSpPr>
            <p:spPr>
              <a:xfrm rot="667188">
                <a:off x="4850205" y="356866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F0E7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667188" flipH="1">
                <a:off x="6110955" y="349991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F0E7B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163329" y="877130"/>
                <a:ext cx="937406" cy="436002"/>
              </a:xfrm>
              <a:custGeom>
                <a:avLst/>
                <a:gdLst/>
                <a:ahLst/>
                <a:cxnLst/>
                <a:rect l="l" t="t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266646" y="842026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876765" y="842026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5527977" y="1075467"/>
                <a:ext cx="20499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2" name="Google Shape;82;p2"/>
              <p:cNvCxnSpPr>
                <a:stCxn id="81" idx="2"/>
              </p:cNvCxnSpPr>
              <p:nvPr/>
            </p:nvCxnSpPr>
            <p:spPr>
              <a:xfrm>
                <a:off x="5626390" y="1237451"/>
                <a:ext cx="4200" cy="75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3" name="Google Shape;83;p2"/>
              <p:cNvSpPr/>
              <p:nvPr/>
            </p:nvSpPr>
            <p:spPr>
              <a:xfrm>
                <a:off x="6131176" y="1201484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752527" y="1172537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F0E7B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4919238">
                <a:off x="6119678" y="841822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5380936" y="335509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7" name="Google Shape;87;p2"/>
              <p:cNvCxnSpPr/>
              <p:nvPr/>
            </p:nvCxnSpPr>
            <p:spPr>
              <a:xfrm rot="10800000" flipH="1">
                <a:off x="6283940" y="961839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 flipH="1">
                <a:off x="6436340" y="1198372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9" name="Google Shape;89;p2"/>
              <p:cNvSpPr/>
              <p:nvPr/>
            </p:nvSpPr>
            <p:spPr>
              <a:xfrm rot="-4953170">
                <a:off x="4706195" y="898076"/>
                <a:ext cx="475590" cy="333328"/>
              </a:xfrm>
              <a:custGeom>
                <a:avLst/>
                <a:gdLst/>
                <a:ahLst/>
                <a:cxnLst/>
                <a:rect l="l" t="t" r="r" b="b"/>
                <a:pathLst>
                  <a:path w="650738" h="435796" extrusionOk="0">
                    <a:moveTo>
                      <a:pt x="166509" y="15433"/>
                    </a:moveTo>
                    <a:lnTo>
                      <a:pt x="160984" y="77658"/>
                    </a:lnTo>
                    <a:cubicBezTo>
                      <a:pt x="143759" y="233520"/>
                      <a:pt x="114590" y="335995"/>
                      <a:pt x="81505" y="335995"/>
                    </a:cubicBezTo>
                    <a:cubicBezTo>
                      <a:pt x="48421" y="335995"/>
                      <a:pt x="19251" y="233520"/>
                      <a:pt x="2027" y="77658"/>
                    </a:cubicBezTo>
                    <a:lnTo>
                      <a:pt x="0" y="54829"/>
                    </a:lnTo>
                    <a:lnTo>
                      <a:pt x="102604" y="25953"/>
                    </a:lnTo>
                    <a:close/>
                    <a:moveTo>
                      <a:pt x="482769" y="8813"/>
                    </a:moveTo>
                    <a:lnTo>
                      <a:pt x="485994" y="9016"/>
                    </a:lnTo>
                    <a:cubicBezTo>
                      <a:pt x="532428" y="14941"/>
                      <a:pt x="577489" y="23698"/>
                      <a:pt x="620813" y="35029"/>
                    </a:cubicBezTo>
                    <a:lnTo>
                      <a:pt x="650738" y="45001"/>
                    </a:lnTo>
                    <a:lnTo>
                      <a:pt x="647839" y="77658"/>
                    </a:lnTo>
                    <a:cubicBezTo>
                      <a:pt x="630614" y="233520"/>
                      <a:pt x="601445" y="335995"/>
                      <a:pt x="568360" y="335995"/>
                    </a:cubicBezTo>
                    <a:cubicBezTo>
                      <a:pt x="535276" y="335995"/>
                      <a:pt x="506106" y="233520"/>
                      <a:pt x="488882" y="77658"/>
                    </a:cubicBezTo>
                    <a:close/>
                    <a:moveTo>
                      <a:pt x="342932" y="0"/>
                    </a:moveTo>
                    <a:lnTo>
                      <a:pt x="416896" y="4662"/>
                    </a:lnTo>
                    <a:lnTo>
                      <a:pt x="413176" y="77928"/>
                    </a:lnTo>
                    <a:cubicBezTo>
                      <a:pt x="398625" y="288232"/>
                      <a:pt x="364561" y="435796"/>
                      <a:pt x="324860" y="435796"/>
                    </a:cubicBezTo>
                    <a:cubicBezTo>
                      <a:pt x="285159" y="435796"/>
                      <a:pt x="251095" y="288232"/>
                      <a:pt x="236545" y="77928"/>
                    </a:cubicBezTo>
                    <a:lnTo>
                      <a:pt x="232890" y="5947"/>
                    </a:lnTo>
                    <a:close/>
                  </a:path>
                </a:pathLst>
              </a:custGeom>
              <a:solidFill>
                <a:srgbClr val="F0E7B4"/>
              </a:solidFill>
              <a:ln w="12700" cap="flat" cmpd="sng">
                <a:solidFill>
                  <a:srgbClr val="E7E5B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0" name="Google Shape;90;p2"/>
              <p:cNvCxnSpPr/>
              <p:nvPr/>
            </p:nvCxnSpPr>
            <p:spPr>
              <a:xfrm rot="10800000">
                <a:off x="4564069" y="921547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4627980" y="1158080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2" name="Google Shape;92;p2"/>
          <p:cNvSpPr txBox="1"/>
          <p:nvPr/>
        </p:nvSpPr>
        <p:spPr>
          <a:xfrm rot="5400000">
            <a:off x="-679351" y="56651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876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5">
  <p:cSld name="0082_Juana_Template_SlidesMania_5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/>
          <p:nvPr/>
        </p:nvSpPr>
        <p:spPr>
          <a:xfrm>
            <a:off x="108182" y="1143292"/>
            <a:ext cx="11946194" cy="5682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>
            <a:off x="5045033" y="-235994"/>
            <a:ext cx="2101936" cy="1691844"/>
            <a:chOff x="866719" y="816175"/>
            <a:chExt cx="2101936" cy="1691844"/>
          </a:xfrm>
        </p:grpSpPr>
        <p:sp>
          <p:nvSpPr>
            <p:cNvPr id="96" name="Google Shape;96;p3"/>
            <p:cNvSpPr/>
            <p:nvPr/>
          </p:nvSpPr>
          <p:spPr>
            <a:xfrm rot="-667188" flipH="1">
              <a:off x="1014839" y="980786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 rot="667188">
              <a:off x="1152855" y="123584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 rot="-667188" flipH="1">
              <a:off x="2413605" y="122897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465979" y="1756109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569296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179415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830627" y="1954446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" name="Google Shape;103;p3"/>
            <p:cNvCxnSpPr>
              <a:stCxn id="102" idx="2"/>
            </p:cNvCxnSpPr>
            <p:nvPr/>
          </p:nvCxnSpPr>
          <p:spPr>
            <a:xfrm>
              <a:off x="1929040" y="2116430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4" name="Google Shape;104;p3"/>
            <p:cNvSpPr/>
            <p:nvPr/>
          </p:nvSpPr>
          <p:spPr>
            <a:xfrm>
              <a:off x="2433826" y="2080463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55177" y="2051516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6" name="Google Shape;106;p3"/>
            <p:cNvCxnSpPr/>
            <p:nvPr/>
          </p:nvCxnSpPr>
          <p:spPr>
            <a:xfrm rot="10800000" flipH="1">
              <a:off x="2586590" y="1840818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3"/>
            <p:cNvCxnSpPr/>
            <p:nvPr/>
          </p:nvCxnSpPr>
          <p:spPr>
            <a:xfrm rot="10800000" flipH="1">
              <a:off x="2738990" y="2077351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866719" y="180052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930630" y="203705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0" name="Google Shape;110;p3"/>
          <p:cNvSpPr txBox="1"/>
          <p:nvPr/>
        </p:nvSpPr>
        <p:spPr>
          <a:xfrm rot="5400000">
            <a:off x="-679351" y="56651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667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6">
  <p:cSld name="0082_Juana_Template_SlidesMania_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122930" y="129311"/>
            <a:ext cx="11946194" cy="6594764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4"/>
          <p:cNvGrpSpPr/>
          <p:nvPr/>
        </p:nvGrpSpPr>
        <p:grpSpPr>
          <a:xfrm>
            <a:off x="389906" y="5167903"/>
            <a:ext cx="2101936" cy="1691844"/>
            <a:chOff x="2099255" y="-62804"/>
            <a:chExt cx="2101936" cy="1691844"/>
          </a:xfrm>
        </p:grpSpPr>
        <p:sp>
          <p:nvSpPr>
            <p:cNvPr id="114" name="Google Shape;114;p4"/>
            <p:cNvSpPr/>
            <p:nvPr/>
          </p:nvSpPr>
          <p:spPr>
            <a:xfrm rot="-667188" flipH="1">
              <a:off x="2247375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063163" y="1075467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" name="Google Shape;117;p4"/>
            <p:cNvCxnSpPr>
              <a:stCxn id="116" idx="2"/>
            </p:cNvCxnSpPr>
            <p:nvPr/>
          </p:nvCxnSpPr>
          <p:spPr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8" name="Google Shape;118;p4"/>
            <p:cNvSpPr/>
            <p:nvPr/>
          </p:nvSpPr>
          <p:spPr>
            <a:xfrm>
              <a:off x="3656530" y="1191652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2287713" y="1172537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0" name="Google Shape;120;p4"/>
            <p:cNvCxnSpPr/>
            <p:nvPr/>
          </p:nvCxnSpPr>
          <p:spPr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4"/>
            <p:cNvCxnSpPr/>
            <p:nvPr/>
          </p:nvCxnSpPr>
          <p:spPr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2" name="Google Shape;122;p4"/>
            <p:cNvSpPr/>
            <p:nvPr/>
          </p:nvSpPr>
          <p:spPr>
            <a:xfrm rot="-667188" flipH="1">
              <a:off x="3464025" y="241415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326120" y="360844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667188" flipH="1">
              <a:off x="3636686" y="31333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 rot="667188">
              <a:off x="2319255" y="269568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 rot="667188">
              <a:off x="2400955" y="358021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" name="Google Shape;127;p4"/>
            <p:cNvCxnSpPr/>
            <p:nvPr/>
          </p:nvCxnSpPr>
          <p:spPr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8;p4"/>
            <p:cNvCxnSpPr/>
            <p:nvPr/>
          </p:nvCxnSpPr>
          <p:spPr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9" name="Google Shape;129;p4"/>
            <p:cNvSpPr/>
            <p:nvPr/>
          </p:nvSpPr>
          <p:spPr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-1655801">
              <a:off x="3484538" y="279294"/>
              <a:ext cx="424597" cy="827991"/>
            </a:xfrm>
            <a:custGeom>
              <a:avLst/>
              <a:gdLst/>
              <a:ahLst/>
              <a:cxnLst/>
              <a:rect l="l" t="t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/>
          <p:nvPr/>
        </p:nvSpPr>
        <p:spPr>
          <a:xfrm rot="5400000">
            <a:off x="-374549" y="55127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460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7">
  <p:cSld name="0082_Juana_Template_SlidesMania_7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/>
          <p:nvPr/>
        </p:nvSpPr>
        <p:spPr>
          <a:xfrm>
            <a:off x="122930" y="129311"/>
            <a:ext cx="11946194" cy="6594764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" name="Google Shape;209;p6"/>
          <p:cNvGrpSpPr/>
          <p:nvPr/>
        </p:nvGrpSpPr>
        <p:grpSpPr>
          <a:xfrm>
            <a:off x="389906" y="5167903"/>
            <a:ext cx="2101936" cy="1691844"/>
            <a:chOff x="2099255" y="-62804"/>
            <a:chExt cx="2101936" cy="1691844"/>
          </a:xfrm>
        </p:grpSpPr>
        <p:sp>
          <p:nvSpPr>
            <p:cNvPr id="210" name="Google Shape;210;p6"/>
            <p:cNvSpPr/>
            <p:nvPr/>
          </p:nvSpPr>
          <p:spPr>
            <a:xfrm rot="-667188" flipH="1">
              <a:off x="2247375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3063163" y="1075467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" name="Google Shape;213;p6"/>
            <p:cNvCxnSpPr>
              <a:stCxn id="212" idx="2"/>
            </p:cNvCxnSpPr>
            <p:nvPr/>
          </p:nvCxnSpPr>
          <p:spPr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6"/>
            <p:cNvSpPr/>
            <p:nvPr/>
          </p:nvSpPr>
          <p:spPr>
            <a:xfrm>
              <a:off x="3656530" y="1191652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287713" y="1172537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6" name="Google Shape;216;p6"/>
            <p:cNvCxnSpPr/>
            <p:nvPr/>
          </p:nvCxnSpPr>
          <p:spPr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7" name="Google Shape;217;p6"/>
            <p:cNvCxnSpPr/>
            <p:nvPr/>
          </p:nvCxnSpPr>
          <p:spPr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8" name="Google Shape;218;p6"/>
            <p:cNvSpPr/>
            <p:nvPr/>
          </p:nvSpPr>
          <p:spPr>
            <a:xfrm rot="-667188" flipH="1">
              <a:off x="3464025" y="241415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326120" y="360844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 rot="-667188" flipH="1">
              <a:off x="3636686" y="31333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 rot="667188">
              <a:off x="2319255" y="269568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 rot="667188">
              <a:off x="2400955" y="358021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3" name="Google Shape;223;p6"/>
            <p:cNvCxnSpPr/>
            <p:nvPr/>
          </p:nvCxnSpPr>
          <p:spPr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4" name="Google Shape;224;p6"/>
            <p:cNvCxnSpPr/>
            <p:nvPr/>
          </p:nvCxnSpPr>
          <p:spPr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25" name="Google Shape;225;p6"/>
            <p:cNvSpPr/>
            <p:nvPr/>
          </p:nvSpPr>
          <p:spPr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 rot="-1655801">
              <a:off x="3484538" y="279294"/>
              <a:ext cx="424597" cy="827991"/>
            </a:xfrm>
            <a:custGeom>
              <a:avLst/>
              <a:gdLst/>
              <a:ahLst/>
              <a:cxnLst/>
              <a:rect l="l" t="t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6"/>
          <p:cNvGrpSpPr/>
          <p:nvPr/>
        </p:nvGrpSpPr>
        <p:grpSpPr>
          <a:xfrm>
            <a:off x="2571422" y="5604822"/>
            <a:ext cx="1432216" cy="1152786"/>
            <a:chOff x="7916890" y="470590"/>
            <a:chExt cx="2101936" cy="1691844"/>
          </a:xfrm>
        </p:grpSpPr>
        <p:sp>
          <p:nvSpPr>
            <p:cNvPr id="228" name="Google Shape;228;p6"/>
            <p:cNvSpPr/>
            <p:nvPr/>
          </p:nvSpPr>
          <p:spPr>
            <a:xfrm rot="-667188" flipH="1">
              <a:off x="8065010" y="635201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" name="Google Shape;229;p6"/>
            <p:cNvGrpSpPr/>
            <p:nvPr/>
          </p:nvGrpSpPr>
          <p:grpSpPr>
            <a:xfrm>
              <a:off x="7916890" y="853740"/>
              <a:ext cx="2101936" cy="1155147"/>
              <a:chOff x="7916890" y="853740"/>
              <a:chExt cx="2101936" cy="1155147"/>
            </a:xfrm>
          </p:grpSpPr>
          <p:sp>
            <p:nvSpPr>
              <p:cNvPr id="230" name="Google Shape;230;p6"/>
              <p:cNvSpPr/>
              <p:nvPr/>
            </p:nvSpPr>
            <p:spPr>
              <a:xfrm rot="667188">
                <a:off x="8203026" y="890260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 rot="-667188" flipH="1">
                <a:off x="9463776" y="883385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8516150" y="1410524"/>
                <a:ext cx="937406" cy="436002"/>
              </a:xfrm>
              <a:custGeom>
                <a:avLst/>
                <a:gdLst/>
                <a:ahLst/>
                <a:cxnLst/>
                <a:rect l="l" t="t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8619467" y="1375420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9229586" y="1375420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8880798" y="1608861"/>
                <a:ext cx="20499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6" name="Google Shape;236;p6"/>
              <p:cNvCxnSpPr>
                <a:stCxn id="235" idx="2"/>
              </p:cNvCxnSpPr>
              <p:nvPr/>
            </p:nvCxnSpPr>
            <p:spPr>
              <a:xfrm>
                <a:off x="8979211" y="1770845"/>
                <a:ext cx="3900" cy="75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37" name="Google Shape;237;p6"/>
              <p:cNvSpPr/>
              <p:nvPr/>
            </p:nvSpPr>
            <p:spPr>
              <a:xfrm>
                <a:off x="9483997" y="1734878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8105348" y="1705931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9" name="Google Shape;239;p6"/>
              <p:cNvCxnSpPr/>
              <p:nvPr/>
            </p:nvCxnSpPr>
            <p:spPr>
              <a:xfrm rot="10800000" flipH="1">
                <a:off x="9636761" y="1495233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0" name="Google Shape;240;p6"/>
              <p:cNvCxnSpPr/>
              <p:nvPr/>
            </p:nvCxnSpPr>
            <p:spPr>
              <a:xfrm rot="10800000" flipH="1">
                <a:off x="9789161" y="1731766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1" name="Google Shape;241;p6"/>
              <p:cNvCxnSpPr/>
              <p:nvPr/>
            </p:nvCxnSpPr>
            <p:spPr>
              <a:xfrm rot="10800000">
                <a:off x="7916890" y="1454941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" name="Google Shape;242;p6"/>
              <p:cNvCxnSpPr/>
              <p:nvPr/>
            </p:nvCxnSpPr>
            <p:spPr>
              <a:xfrm rot="10800000">
                <a:off x="7980801" y="1691474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43" name="Google Shape;243;p6"/>
          <p:cNvSpPr txBox="1"/>
          <p:nvPr/>
        </p:nvSpPr>
        <p:spPr>
          <a:xfrm rot="5400000">
            <a:off x="-374549" y="55127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274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2">
  <p:cSld name="0082_Juana_Template_SlidesMania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/>
          <p:nvPr/>
        </p:nvSpPr>
        <p:spPr>
          <a:xfrm>
            <a:off x="1" y="6259301"/>
            <a:ext cx="12192000" cy="5986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399861" y="896569"/>
            <a:ext cx="7418927" cy="3514091"/>
          </a:xfrm>
          <a:prstGeom prst="wedgeRoundRectCallout">
            <a:avLst>
              <a:gd name="adj1" fmla="val -25736"/>
              <a:gd name="adj2" fmla="val 63146"/>
              <a:gd name="adj3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203197" y="4957530"/>
            <a:ext cx="1982347" cy="1595584"/>
            <a:chOff x="-42087" y="1544333"/>
            <a:chExt cx="2101936" cy="1691844"/>
          </a:xfrm>
        </p:grpSpPr>
        <p:sp>
          <p:nvSpPr>
            <p:cNvPr id="248" name="Google Shape;248;p7"/>
            <p:cNvSpPr/>
            <p:nvPr/>
          </p:nvSpPr>
          <p:spPr>
            <a:xfrm rot="-667188" flipH="1">
              <a:off x="106033" y="1708944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 rot="667188">
              <a:off x="244049" y="1964003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 rot="-667188" flipH="1">
              <a:off x="1504799" y="1957128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F9384"/>
            </a:solidFill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57173" y="2484267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660490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270609" y="2449163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921821" y="2682604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5" name="Google Shape;255;p7"/>
            <p:cNvCxnSpPr>
              <a:stCxn id="254" idx="2"/>
            </p:cNvCxnSpPr>
            <p:nvPr/>
          </p:nvCxnSpPr>
          <p:spPr>
            <a:xfrm>
              <a:off x="1020234" y="2844588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6" name="Google Shape;256;p7"/>
            <p:cNvSpPr/>
            <p:nvPr/>
          </p:nvSpPr>
          <p:spPr>
            <a:xfrm>
              <a:off x="1525020" y="2808621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146371" y="2779674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8" name="Google Shape;258;p7"/>
            <p:cNvCxnSpPr/>
            <p:nvPr/>
          </p:nvCxnSpPr>
          <p:spPr>
            <a:xfrm rot="10800000" flipH="1">
              <a:off x="1677784" y="256897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9" name="Google Shape;259;p7"/>
            <p:cNvCxnSpPr/>
            <p:nvPr/>
          </p:nvCxnSpPr>
          <p:spPr>
            <a:xfrm rot="10800000" flipH="1">
              <a:off x="1830184" y="280550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0" name="Google Shape;260;p7"/>
            <p:cNvCxnSpPr/>
            <p:nvPr/>
          </p:nvCxnSpPr>
          <p:spPr>
            <a:xfrm rot="10800000">
              <a:off x="-42087" y="2528684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1" name="Google Shape;261;p7"/>
            <p:cNvCxnSpPr/>
            <p:nvPr/>
          </p:nvCxnSpPr>
          <p:spPr>
            <a:xfrm rot="10800000">
              <a:off x="21824" y="2765217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2" name="Google Shape;262;p7"/>
            <p:cNvSpPr/>
            <p:nvPr/>
          </p:nvSpPr>
          <p:spPr>
            <a:xfrm>
              <a:off x="795019" y="1944020"/>
              <a:ext cx="475590" cy="435796"/>
            </a:xfrm>
            <a:custGeom>
              <a:avLst/>
              <a:gdLst/>
              <a:ahLst/>
              <a:cxnLst/>
              <a:rect l="l" t="t" r="r" b="b"/>
              <a:pathLst>
                <a:path w="650738" h="435796" extrusionOk="0">
                  <a:moveTo>
                    <a:pt x="166509" y="15433"/>
                  </a:moveTo>
                  <a:lnTo>
                    <a:pt x="160984" y="77658"/>
                  </a:lnTo>
                  <a:cubicBezTo>
                    <a:pt x="143759" y="233520"/>
                    <a:pt x="114590" y="335995"/>
                    <a:pt x="81505" y="335995"/>
                  </a:cubicBezTo>
                  <a:cubicBezTo>
                    <a:pt x="48421" y="335995"/>
                    <a:pt x="19251" y="233520"/>
                    <a:pt x="2027" y="77658"/>
                  </a:cubicBezTo>
                  <a:lnTo>
                    <a:pt x="0" y="54829"/>
                  </a:lnTo>
                  <a:lnTo>
                    <a:pt x="102604" y="25953"/>
                  </a:lnTo>
                  <a:close/>
                  <a:moveTo>
                    <a:pt x="482769" y="8813"/>
                  </a:moveTo>
                  <a:lnTo>
                    <a:pt x="485994" y="9016"/>
                  </a:lnTo>
                  <a:cubicBezTo>
                    <a:pt x="532428" y="14941"/>
                    <a:pt x="577489" y="23698"/>
                    <a:pt x="620813" y="35029"/>
                  </a:cubicBezTo>
                  <a:lnTo>
                    <a:pt x="650738" y="45001"/>
                  </a:lnTo>
                  <a:lnTo>
                    <a:pt x="647839" y="77658"/>
                  </a:lnTo>
                  <a:cubicBezTo>
                    <a:pt x="630614" y="233520"/>
                    <a:pt x="601445" y="335995"/>
                    <a:pt x="568360" y="335995"/>
                  </a:cubicBezTo>
                  <a:cubicBezTo>
                    <a:pt x="535276" y="335995"/>
                    <a:pt x="506106" y="233520"/>
                    <a:pt x="488882" y="77658"/>
                  </a:cubicBezTo>
                  <a:close/>
                  <a:moveTo>
                    <a:pt x="342932" y="0"/>
                  </a:moveTo>
                  <a:lnTo>
                    <a:pt x="416896" y="4662"/>
                  </a:lnTo>
                  <a:lnTo>
                    <a:pt x="413176" y="77928"/>
                  </a:lnTo>
                  <a:cubicBezTo>
                    <a:pt x="398625" y="288232"/>
                    <a:pt x="364561" y="435796"/>
                    <a:pt x="324860" y="435796"/>
                  </a:cubicBezTo>
                  <a:cubicBezTo>
                    <a:pt x="285159" y="435796"/>
                    <a:pt x="251095" y="288232"/>
                    <a:pt x="236545" y="77928"/>
                  </a:cubicBezTo>
                  <a:lnTo>
                    <a:pt x="232890" y="5947"/>
                  </a:lnTo>
                  <a:close/>
                </a:path>
              </a:pathLst>
            </a:cu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7"/>
          <p:cNvSpPr txBox="1"/>
          <p:nvPr/>
        </p:nvSpPr>
        <p:spPr>
          <a:xfrm rot="5400000">
            <a:off x="-679351" y="56651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592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2_Juana_Template_SlidesMania_8">
  <p:cSld name="0082_Juana_Template_SlidesMania_8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"/>
          <p:cNvSpPr/>
          <p:nvPr/>
        </p:nvSpPr>
        <p:spPr>
          <a:xfrm>
            <a:off x="122930" y="129311"/>
            <a:ext cx="11946194" cy="6594764"/>
          </a:xfrm>
          <a:prstGeom prst="frame">
            <a:avLst>
              <a:gd name="adj1" fmla="val 2789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020" tIns="45515" rIns="91020" bIns="45515" anchor="ctr" anchorCtr="0">
            <a:noAutofit/>
          </a:bodyPr>
          <a:lstStyle/>
          <a:p>
            <a:pPr marL="0" marR="0" lvl="0" indent="0" algn="ctr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5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10"/>
          <p:cNvGrpSpPr/>
          <p:nvPr/>
        </p:nvGrpSpPr>
        <p:grpSpPr>
          <a:xfrm>
            <a:off x="389906" y="5167903"/>
            <a:ext cx="2101936" cy="1691844"/>
            <a:chOff x="2099255" y="-62804"/>
            <a:chExt cx="2101936" cy="1691844"/>
          </a:xfrm>
        </p:grpSpPr>
        <p:sp>
          <p:nvSpPr>
            <p:cNvPr id="396" name="Google Shape;396;p10"/>
            <p:cNvSpPr/>
            <p:nvPr/>
          </p:nvSpPr>
          <p:spPr>
            <a:xfrm rot="-667188" flipH="1">
              <a:off x="2247375" y="101807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411951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3063163" y="1075467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9" name="Google Shape;399;p10"/>
            <p:cNvCxnSpPr>
              <a:stCxn id="398" idx="2"/>
            </p:cNvCxnSpPr>
            <p:nvPr/>
          </p:nvCxnSpPr>
          <p:spPr>
            <a:xfrm>
              <a:off x="3161576" y="1237451"/>
              <a:ext cx="42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0" name="Google Shape;400;p10"/>
            <p:cNvSpPr/>
            <p:nvPr/>
          </p:nvSpPr>
          <p:spPr>
            <a:xfrm>
              <a:off x="3656530" y="1191652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2287713" y="1172537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 cmpd="sng">
              <a:solidFill>
                <a:srgbClr val="E5E5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2" name="Google Shape;402;p10"/>
            <p:cNvCxnSpPr/>
            <p:nvPr/>
          </p:nvCxnSpPr>
          <p:spPr>
            <a:xfrm rot="10800000" flipH="1">
              <a:off x="3819126" y="961839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3" name="Google Shape;403;p10"/>
            <p:cNvCxnSpPr/>
            <p:nvPr/>
          </p:nvCxnSpPr>
          <p:spPr>
            <a:xfrm rot="10800000" flipH="1">
              <a:off x="3971526" y="1198372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4" name="Google Shape;404;p10"/>
            <p:cNvSpPr/>
            <p:nvPr/>
          </p:nvSpPr>
          <p:spPr>
            <a:xfrm rot="-667188" flipH="1">
              <a:off x="3464025" y="241415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2326120" y="360844"/>
              <a:ext cx="794856" cy="811685"/>
            </a:xfrm>
            <a:custGeom>
              <a:avLst/>
              <a:gdLst/>
              <a:ahLst/>
              <a:cxnLst/>
              <a:rect l="l" t="t" r="r" b="b"/>
              <a:pathLst>
                <a:path w="886878" h="804465" extrusionOk="0">
                  <a:moveTo>
                    <a:pt x="784932" y="0"/>
                  </a:moveTo>
                  <a:lnTo>
                    <a:pt x="791088" y="9187"/>
                  </a:lnTo>
                  <a:cubicBezTo>
                    <a:pt x="907762" y="217429"/>
                    <a:pt x="922858" y="442404"/>
                    <a:pt x="808627" y="605672"/>
                  </a:cubicBezTo>
                  <a:cubicBezTo>
                    <a:pt x="671549" y="801593"/>
                    <a:pt x="387170" y="853013"/>
                    <a:pt x="99259" y="758529"/>
                  </a:cubicBezTo>
                  <a:lnTo>
                    <a:pt x="0" y="717461"/>
                  </a:lnTo>
                  <a:lnTo>
                    <a:pt x="5421" y="645807"/>
                  </a:lnTo>
                  <a:cubicBezTo>
                    <a:pt x="18708" y="558850"/>
                    <a:pt x="51182" y="478207"/>
                    <a:pt x="98387" y="408334"/>
                  </a:cubicBezTo>
                  <a:lnTo>
                    <a:pt x="122105" y="379588"/>
                  </a:lnTo>
                  <a:lnTo>
                    <a:pt x="136096" y="347393"/>
                  </a:lnTo>
                  <a:cubicBezTo>
                    <a:pt x="243449" y="166100"/>
                    <a:pt x="476772" y="32132"/>
                    <a:pt x="757689" y="1473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/>
            <p:nvPr/>
          </p:nvSpPr>
          <p:spPr>
            <a:xfrm rot="-667188" flipH="1">
              <a:off x="3636686" y="31333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E8E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0"/>
            <p:cNvSpPr/>
            <p:nvPr/>
          </p:nvSpPr>
          <p:spPr>
            <a:xfrm rot="667188">
              <a:off x="2319255" y="269568"/>
              <a:ext cx="591708" cy="633600"/>
            </a:xfrm>
            <a:custGeom>
              <a:avLst/>
              <a:gdLst/>
              <a:ahLst/>
              <a:cxnLst/>
              <a:rect l="l" t="t" r="r" b="b"/>
              <a:pathLst>
                <a:path w="591708" h="633600" extrusionOk="0">
                  <a:moveTo>
                    <a:pt x="198055" y="22878"/>
                  </a:moveTo>
                  <a:lnTo>
                    <a:pt x="533313" y="80349"/>
                  </a:lnTo>
                  <a:lnTo>
                    <a:pt x="591708" y="68584"/>
                  </a:lnTo>
                  <a:cubicBezTo>
                    <a:pt x="430092" y="162315"/>
                    <a:pt x="312105" y="292871"/>
                    <a:pt x="261838" y="434723"/>
                  </a:cubicBezTo>
                  <a:lnTo>
                    <a:pt x="254319" y="469012"/>
                  </a:lnTo>
                  <a:lnTo>
                    <a:pt x="236590" y="501793"/>
                  </a:lnTo>
                  <a:cubicBezTo>
                    <a:pt x="216143" y="540333"/>
                    <a:pt x="137358" y="675895"/>
                    <a:pt x="106542" y="620469"/>
                  </a:cubicBezTo>
                  <a:cubicBezTo>
                    <a:pt x="61228" y="428306"/>
                    <a:pt x="2505" y="455280"/>
                    <a:pt x="2505" y="254211"/>
                  </a:cubicBezTo>
                  <a:cubicBezTo>
                    <a:pt x="-5986" y="163924"/>
                    <a:pt x="7887" y="32416"/>
                    <a:pt x="32280" y="8023"/>
                  </a:cubicBezTo>
                  <a:cubicBezTo>
                    <a:pt x="56673" y="-16370"/>
                    <a:pt x="118435" y="22611"/>
                    <a:pt x="198055" y="22878"/>
                  </a:cubicBezTo>
                  <a:close/>
                </a:path>
              </a:pathLst>
            </a:custGeom>
            <a:solidFill>
              <a:srgbClr val="F3AE48"/>
            </a:solidFill>
            <a:ln w="12700" cap="flat" cmpd="sng">
              <a:solidFill>
                <a:srgbClr val="F3AE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0"/>
            <p:cNvSpPr/>
            <p:nvPr/>
          </p:nvSpPr>
          <p:spPr>
            <a:xfrm rot="667188">
              <a:off x="2400955" y="358021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9" name="Google Shape;409;p10"/>
            <p:cNvCxnSpPr/>
            <p:nvPr/>
          </p:nvCxnSpPr>
          <p:spPr>
            <a:xfrm rot="10800000">
              <a:off x="2099255" y="921547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0" name="Google Shape;410;p10"/>
            <p:cNvCxnSpPr/>
            <p:nvPr/>
          </p:nvCxnSpPr>
          <p:spPr>
            <a:xfrm rot="10800000">
              <a:off x="2163166" y="1158080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1" name="Google Shape;411;p10"/>
            <p:cNvSpPr/>
            <p:nvPr/>
          </p:nvSpPr>
          <p:spPr>
            <a:xfrm>
              <a:off x="2801832" y="842026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0"/>
            <p:cNvSpPr/>
            <p:nvPr/>
          </p:nvSpPr>
          <p:spPr>
            <a:xfrm rot="-1655801">
              <a:off x="3484538" y="279294"/>
              <a:ext cx="424597" cy="827991"/>
            </a:xfrm>
            <a:custGeom>
              <a:avLst/>
              <a:gdLst/>
              <a:ahLst/>
              <a:cxnLst/>
              <a:rect l="l" t="t" r="r" b="b"/>
              <a:pathLst>
                <a:path w="429921" h="793698" extrusionOk="0">
                  <a:moveTo>
                    <a:pt x="123280" y="0"/>
                  </a:moveTo>
                  <a:lnTo>
                    <a:pt x="162641" y="31329"/>
                  </a:lnTo>
                  <a:cubicBezTo>
                    <a:pt x="361517" y="211996"/>
                    <a:pt x="462066" y="445804"/>
                    <a:pt x="420762" y="646831"/>
                  </a:cubicBezTo>
                  <a:lnTo>
                    <a:pt x="404101" y="693715"/>
                  </a:lnTo>
                  <a:lnTo>
                    <a:pt x="404145" y="696523"/>
                  </a:lnTo>
                  <a:lnTo>
                    <a:pt x="386395" y="793698"/>
                  </a:lnTo>
                  <a:lnTo>
                    <a:pt x="356320" y="782038"/>
                  </a:lnTo>
                  <a:cubicBezTo>
                    <a:pt x="141342" y="678298"/>
                    <a:pt x="0" y="502616"/>
                    <a:pt x="0" y="303354"/>
                  </a:cubicBezTo>
                  <a:cubicBezTo>
                    <a:pt x="0" y="223649"/>
                    <a:pt x="22615" y="147717"/>
                    <a:pt x="63511" y="78654"/>
                  </a:cubicBezTo>
                  <a:close/>
                </a:path>
              </a:pathLst>
            </a:custGeom>
            <a:solidFill>
              <a:srgbClr val="7E7F7A"/>
            </a:solidFill>
            <a:ln w="12700" cap="flat" cmpd="sng">
              <a:solidFill>
                <a:srgbClr val="7E7F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10"/>
          <p:cNvGrpSpPr/>
          <p:nvPr/>
        </p:nvGrpSpPr>
        <p:grpSpPr>
          <a:xfrm>
            <a:off x="2571422" y="5604822"/>
            <a:ext cx="1432216" cy="1152786"/>
            <a:chOff x="7916890" y="470590"/>
            <a:chExt cx="2101936" cy="1691844"/>
          </a:xfrm>
        </p:grpSpPr>
        <p:sp>
          <p:nvSpPr>
            <p:cNvPr id="414" name="Google Shape;414;p10"/>
            <p:cNvSpPr/>
            <p:nvPr/>
          </p:nvSpPr>
          <p:spPr>
            <a:xfrm rot="-667188" flipH="1">
              <a:off x="8065010" y="635201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9A9B93"/>
            </a:solidFill>
            <a:ln w="12700" cap="flat" cmpd="sng">
              <a:solidFill>
                <a:srgbClr val="9A9B9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5" name="Google Shape;415;p10"/>
            <p:cNvGrpSpPr/>
            <p:nvPr/>
          </p:nvGrpSpPr>
          <p:grpSpPr>
            <a:xfrm>
              <a:off x="7916890" y="853740"/>
              <a:ext cx="2101936" cy="1155147"/>
              <a:chOff x="7916890" y="853740"/>
              <a:chExt cx="2101936" cy="1155147"/>
            </a:xfrm>
          </p:grpSpPr>
          <p:sp>
            <p:nvSpPr>
              <p:cNvPr id="416" name="Google Shape;416;p10"/>
              <p:cNvSpPr/>
              <p:nvPr/>
            </p:nvSpPr>
            <p:spPr>
              <a:xfrm rot="667188">
                <a:off x="8203026" y="890260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0"/>
              <p:cNvSpPr/>
              <p:nvPr/>
            </p:nvSpPr>
            <p:spPr>
              <a:xfrm rot="-667188" flipH="1">
                <a:off x="9463776" y="883385"/>
                <a:ext cx="345971" cy="396000"/>
              </a:xfrm>
              <a:custGeom>
                <a:avLst/>
                <a:gdLst/>
                <a:ahLst/>
                <a:cxnLst/>
                <a:rect l="l" t="t" r="r" b="b"/>
                <a:pathLst>
                  <a:path w="398667" h="456316" extrusionOk="0">
                    <a:moveTo>
                      <a:pt x="57277" y="16"/>
                    </a:moveTo>
                    <a:cubicBezTo>
                      <a:pt x="88670" y="701"/>
                      <a:pt x="138340" y="22678"/>
                      <a:pt x="198055" y="22878"/>
                    </a:cubicBezTo>
                    <a:lnTo>
                      <a:pt x="398667" y="57268"/>
                    </a:lnTo>
                    <a:lnTo>
                      <a:pt x="335090" y="91593"/>
                    </a:lnTo>
                    <a:cubicBezTo>
                      <a:pt x="209433" y="176498"/>
                      <a:pt x="121220" y="307872"/>
                      <a:pt x="90190" y="456316"/>
                    </a:cubicBezTo>
                    <a:lnTo>
                      <a:pt x="2505" y="254211"/>
                    </a:lnTo>
                    <a:cubicBezTo>
                      <a:pt x="-5986" y="163924"/>
                      <a:pt x="7887" y="32416"/>
                      <a:pt x="32280" y="8023"/>
                    </a:cubicBezTo>
                    <a:cubicBezTo>
                      <a:pt x="38378" y="1925"/>
                      <a:pt x="46812" y="-213"/>
                      <a:pt x="57277" y="16"/>
                    </a:cubicBezTo>
                    <a:close/>
                  </a:path>
                </a:pathLst>
              </a:custGeom>
              <a:solidFill>
                <a:srgbClr val="EF9384"/>
              </a:solidFill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0"/>
              <p:cNvSpPr/>
              <p:nvPr/>
            </p:nvSpPr>
            <p:spPr>
              <a:xfrm>
                <a:off x="8516150" y="1410524"/>
                <a:ext cx="937406" cy="436002"/>
              </a:xfrm>
              <a:custGeom>
                <a:avLst/>
                <a:gdLst/>
                <a:ahLst/>
                <a:cxnLst/>
                <a:rect l="l" t="t" r="r" b="b"/>
                <a:pathLst>
                  <a:path w="937406" h="436002" extrusionOk="0">
                    <a:moveTo>
                      <a:pt x="469085" y="0"/>
                    </a:moveTo>
                    <a:lnTo>
                      <a:pt x="473468" y="11451"/>
                    </a:lnTo>
                    <a:cubicBezTo>
                      <a:pt x="556882" y="171398"/>
                      <a:pt x="696229" y="307487"/>
                      <a:pt x="871621" y="403589"/>
                    </a:cubicBezTo>
                    <a:lnTo>
                      <a:pt x="937406" y="436002"/>
                    </a:lnTo>
                    <a:lnTo>
                      <a:pt x="0" y="436002"/>
                    </a:lnTo>
                    <a:lnTo>
                      <a:pt x="65785" y="403589"/>
                    </a:lnTo>
                    <a:cubicBezTo>
                      <a:pt x="211945" y="323504"/>
                      <a:pt x="333073" y="215650"/>
                      <a:pt x="417662" y="89361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0"/>
              <p:cNvSpPr/>
              <p:nvPr/>
            </p:nvSpPr>
            <p:spPr>
              <a:xfrm>
                <a:off x="8619467" y="1375420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0"/>
              <p:cNvSpPr/>
              <p:nvPr/>
            </p:nvSpPr>
            <p:spPr>
              <a:xfrm>
                <a:off x="9229586" y="1375420"/>
                <a:ext cx="144000" cy="180000"/>
              </a:xfrm>
              <a:prstGeom prst="ellipse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880798" y="1608861"/>
                <a:ext cx="20499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473121" h="373888" extrusionOk="0">
                    <a:moveTo>
                      <a:pt x="158308" y="224"/>
                    </a:moveTo>
                    <a:cubicBezTo>
                      <a:pt x="79650" y="3501"/>
                      <a:pt x="-10479" y="46108"/>
                      <a:pt x="992" y="108379"/>
                    </a:cubicBezTo>
                    <a:cubicBezTo>
                      <a:pt x="12463" y="170650"/>
                      <a:pt x="148476" y="377127"/>
                      <a:pt x="227134" y="373850"/>
                    </a:cubicBezTo>
                    <a:cubicBezTo>
                      <a:pt x="305792" y="370573"/>
                      <a:pt x="479496" y="147707"/>
                      <a:pt x="472941" y="88714"/>
                    </a:cubicBezTo>
                    <a:cubicBezTo>
                      <a:pt x="466386" y="29721"/>
                      <a:pt x="236966" y="-3053"/>
                      <a:pt x="158308" y="224"/>
                    </a:cubicBezTo>
                    <a:close/>
                  </a:path>
                </a:pathLst>
              </a:custGeom>
              <a:solidFill>
                <a:srgbClr val="EF93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2" name="Google Shape;422;p10"/>
              <p:cNvCxnSpPr>
                <a:stCxn id="421" idx="2"/>
              </p:cNvCxnSpPr>
              <p:nvPr/>
            </p:nvCxnSpPr>
            <p:spPr>
              <a:xfrm>
                <a:off x="8979211" y="1770845"/>
                <a:ext cx="3900" cy="756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F938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423" name="Google Shape;423;p10"/>
              <p:cNvSpPr/>
              <p:nvPr/>
            </p:nvSpPr>
            <p:spPr>
              <a:xfrm>
                <a:off x="9483997" y="1734878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0"/>
              <p:cNvSpPr/>
              <p:nvPr/>
            </p:nvSpPr>
            <p:spPr>
              <a:xfrm>
                <a:off x="8105348" y="1705931"/>
                <a:ext cx="432620" cy="274009"/>
              </a:xfrm>
              <a:custGeom>
                <a:avLst/>
                <a:gdLst/>
                <a:ahLst/>
                <a:cxnLst/>
                <a:rect l="l" t="t" r="r" b="b"/>
                <a:pathLst>
                  <a:path w="702624" h="559793" extrusionOk="0">
                    <a:moveTo>
                      <a:pt x="355264" y="0"/>
                    </a:moveTo>
                    <a:cubicBezTo>
                      <a:pt x="547106" y="0"/>
                      <a:pt x="702624" y="137001"/>
                      <a:pt x="702624" y="306000"/>
                    </a:cubicBezTo>
                    <a:lnTo>
                      <a:pt x="697321" y="329139"/>
                    </a:lnTo>
                    <a:lnTo>
                      <a:pt x="688739" y="329139"/>
                    </a:lnTo>
                    <a:lnTo>
                      <a:pt x="693616" y="339159"/>
                    </a:lnTo>
                    <a:cubicBezTo>
                      <a:pt x="699417" y="358160"/>
                      <a:pt x="702624" y="379050"/>
                      <a:pt x="702624" y="400978"/>
                    </a:cubicBezTo>
                    <a:cubicBezTo>
                      <a:pt x="702624" y="488689"/>
                      <a:pt x="651301" y="559793"/>
                      <a:pt x="587992" y="559793"/>
                    </a:cubicBezTo>
                    <a:cubicBezTo>
                      <a:pt x="540510" y="559793"/>
                      <a:pt x="499771" y="519797"/>
                      <a:pt x="482369" y="462796"/>
                    </a:cubicBezTo>
                    <a:lnTo>
                      <a:pt x="475906" y="418450"/>
                    </a:lnTo>
                    <a:lnTo>
                      <a:pt x="469139" y="418450"/>
                    </a:lnTo>
                    <a:lnTo>
                      <a:pt x="464354" y="451288"/>
                    </a:lnTo>
                    <a:cubicBezTo>
                      <a:pt x="446952" y="508289"/>
                      <a:pt x="406212" y="548285"/>
                      <a:pt x="358730" y="548285"/>
                    </a:cubicBezTo>
                    <a:cubicBezTo>
                      <a:pt x="311249" y="548285"/>
                      <a:pt x="270509" y="508289"/>
                      <a:pt x="253107" y="451288"/>
                    </a:cubicBezTo>
                    <a:lnTo>
                      <a:pt x="248321" y="418450"/>
                    </a:lnTo>
                    <a:lnTo>
                      <a:pt x="225077" y="418450"/>
                    </a:lnTo>
                    <a:lnTo>
                      <a:pt x="220257" y="451528"/>
                    </a:lnTo>
                    <a:cubicBezTo>
                      <a:pt x="202855" y="508529"/>
                      <a:pt x="162115" y="548525"/>
                      <a:pt x="114632" y="548525"/>
                    </a:cubicBezTo>
                    <a:cubicBezTo>
                      <a:pt x="51323" y="548525"/>
                      <a:pt x="0" y="477421"/>
                      <a:pt x="0" y="389709"/>
                    </a:cubicBezTo>
                    <a:cubicBezTo>
                      <a:pt x="0" y="367781"/>
                      <a:pt x="3208" y="346891"/>
                      <a:pt x="9009" y="327891"/>
                    </a:cubicBezTo>
                    <a:lnTo>
                      <a:pt x="11669" y="322425"/>
                    </a:lnTo>
                    <a:lnTo>
                      <a:pt x="7904" y="306000"/>
                    </a:lnTo>
                    <a:cubicBezTo>
                      <a:pt x="7904" y="137001"/>
                      <a:pt x="163422" y="0"/>
                      <a:pt x="355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36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5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5" name="Google Shape;425;p10"/>
              <p:cNvCxnSpPr/>
              <p:nvPr/>
            </p:nvCxnSpPr>
            <p:spPr>
              <a:xfrm rot="10800000" flipH="1">
                <a:off x="9636761" y="1495233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6" name="Google Shape;426;p10"/>
              <p:cNvCxnSpPr/>
              <p:nvPr/>
            </p:nvCxnSpPr>
            <p:spPr>
              <a:xfrm rot="10800000" flipH="1">
                <a:off x="9789161" y="1731766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7" name="Google Shape;427;p10"/>
              <p:cNvCxnSpPr/>
              <p:nvPr/>
            </p:nvCxnSpPr>
            <p:spPr>
              <a:xfrm rot="10800000">
                <a:off x="7916890" y="1454941"/>
                <a:ext cx="382065" cy="13329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8" name="Google Shape;428;p10"/>
              <p:cNvCxnSpPr/>
              <p:nvPr/>
            </p:nvCxnSpPr>
            <p:spPr>
              <a:xfrm rot="10800000">
                <a:off x="7980801" y="1691474"/>
                <a:ext cx="222514" cy="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29" name="Google Shape;429;p10"/>
          <p:cNvGrpSpPr/>
          <p:nvPr/>
        </p:nvGrpSpPr>
        <p:grpSpPr>
          <a:xfrm>
            <a:off x="4104927" y="5612382"/>
            <a:ext cx="1432216" cy="1152786"/>
            <a:chOff x="866719" y="816175"/>
            <a:chExt cx="2101936" cy="1691844"/>
          </a:xfrm>
        </p:grpSpPr>
        <p:sp>
          <p:nvSpPr>
            <p:cNvPr id="430" name="Google Shape;430;p10"/>
            <p:cNvSpPr/>
            <p:nvPr/>
          </p:nvSpPr>
          <p:spPr>
            <a:xfrm rot="-667188" flipH="1">
              <a:off x="1014839" y="980786"/>
              <a:ext cx="1839686" cy="1362622"/>
            </a:xfrm>
            <a:custGeom>
              <a:avLst/>
              <a:gdLst/>
              <a:ahLst/>
              <a:cxnLst/>
              <a:rect l="l" t="t" r="r" b="b"/>
              <a:pathLst>
                <a:path w="1839686" h="1362622" extrusionOk="0">
                  <a:moveTo>
                    <a:pt x="57277" y="280294"/>
                  </a:moveTo>
                  <a:cubicBezTo>
                    <a:pt x="46812" y="280065"/>
                    <a:pt x="38378" y="282203"/>
                    <a:pt x="32280" y="288301"/>
                  </a:cubicBezTo>
                  <a:cubicBezTo>
                    <a:pt x="7887" y="312694"/>
                    <a:pt x="-5986" y="444202"/>
                    <a:pt x="2505" y="534489"/>
                  </a:cubicBezTo>
                  <a:cubicBezTo>
                    <a:pt x="2505" y="735558"/>
                    <a:pt x="61228" y="708584"/>
                    <a:pt x="106542" y="900747"/>
                  </a:cubicBezTo>
                  <a:lnTo>
                    <a:pt x="113745" y="907313"/>
                  </a:lnTo>
                  <a:lnTo>
                    <a:pt x="114302" y="917645"/>
                  </a:lnTo>
                  <a:lnTo>
                    <a:pt x="113464" y="920325"/>
                  </a:lnTo>
                  <a:cubicBezTo>
                    <a:pt x="97949" y="994547"/>
                    <a:pt x="96730" y="1073037"/>
                    <a:pt x="112273" y="1152120"/>
                  </a:cubicBezTo>
                  <a:lnTo>
                    <a:pt x="134721" y="1266329"/>
                  </a:lnTo>
                  <a:lnTo>
                    <a:pt x="163934" y="1362622"/>
                  </a:lnTo>
                  <a:lnTo>
                    <a:pt x="1839686" y="1033252"/>
                  </a:lnTo>
                  <a:lnTo>
                    <a:pt x="1830280" y="933065"/>
                  </a:lnTo>
                  <a:lnTo>
                    <a:pt x="1807832" y="818856"/>
                  </a:lnTo>
                  <a:cubicBezTo>
                    <a:pt x="1796174" y="759544"/>
                    <a:pt x="1775915" y="704109"/>
                    <a:pt x="1748604" y="653593"/>
                  </a:cubicBezTo>
                  <a:lnTo>
                    <a:pt x="1712317" y="605078"/>
                  </a:lnTo>
                  <a:lnTo>
                    <a:pt x="1716195" y="596915"/>
                  </a:lnTo>
                  <a:cubicBezTo>
                    <a:pt x="1685408" y="401896"/>
                    <a:pt x="1749971" y="404638"/>
                    <a:pt x="1673871" y="218527"/>
                  </a:cubicBezTo>
                  <a:cubicBezTo>
                    <a:pt x="1647558" y="131743"/>
                    <a:pt x="1584944" y="15268"/>
                    <a:pt x="1553133" y="1922"/>
                  </a:cubicBezTo>
                  <a:cubicBezTo>
                    <a:pt x="1521323" y="-11424"/>
                    <a:pt x="1478909" y="48033"/>
                    <a:pt x="1405313" y="78415"/>
                  </a:cubicBezTo>
                  <a:lnTo>
                    <a:pt x="1131317" y="249406"/>
                  </a:lnTo>
                  <a:lnTo>
                    <a:pt x="1040448" y="242097"/>
                  </a:lnTo>
                  <a:cubicBezTo>
                    <a:pt x="962700" y="240189"/>
                    <a:pt x="881744" y="246841"/>
                    <a:pt x="799626" y="262982"/>
                  </a:cubicBezTo>
                  <a:cubicBezTo>
                    <a:pt x="703820" y="281812"/>
                    <a:pt x="614368" y="311998"/>
                    <a:pt x="533718" y="350945"/>
                  </a:cubicBezTo>
                  <a:lnTo>
                    <a:pt x="520511" y="358432"/>
                  </a:lnTo>
                  <a:lnTo>
                    <a:pt x="198055" y="303156"/>
                  </a:lnTo>
                  <a:cubicBezTo>
                    <a:pt x="138340" y="302956"/>
                    <a:pt x="88670" y="280979"/>
                    <a:pt x="57277" y="280294"/>
                  </a:cubicBezTo>
                  <a:close/>
                </a:path>
              </a:pathLst>
            </a:custGeom>
            <a:solidFill>
              <a:srgbClr val="E4AB4E"/>
            </a:solidFill>
            <a:ln w="12700" cap="flat" cmpd="sng">
              <a:solidFill>
                <a:srgbClr val="E4AB4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 rot="667188">
              <a:off x="1152855" y="1235845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 rot="-667188" flipH="1">
              <a:off x="2413605" y="1228970"/>
              <a:ext cx="345971" cy="396000"/>
            </a:xfrm>
            <a:custGeom>
              <a:avLst/>
              <a:gdLst/>
              <a:ahLst/>
              <a:cxnLst/>
              <a:rect l="l" t="t" r="r" b="b"/>
              <a:pathLst>
                <a:path w="398667" h="456316" extrusionOk="0">
                  <a:moveTo>
                    <a:pt x="57277" y="16"/>
                  </a:moveTo>
                  <a:cubicBezTo>
                    <a:pt x="88670" y="701"/>
                    <a:pt x="138340" y="22678"/>
                    <a:pt x="198055" y="22878"/>
                  </a:cubicBezTo>
                  <a:lnTo>
                    <a:pt x="398667" y="57268"/>
                  </a:lnTo>
                  <a:lnTo>
                    <a:pt x="335090" y="91593"/>
                  </a:lnTo>
                  <a:cubicBezTo>
                    <a:pt x="209433" y="176498"/>
                    <a:pt x="121220" y="307872"/>
                    <a:pt x="90190" y="456316"/>
                  </a:cubicBezTo>
                  <a:lnTo>
                    <a:pt x="2505" y="254211"/>
                  </a:lnTo>
                  <a:cubicBezTo>
                    <a:pt x="-5986" y="163924"/>
                    <a:pt x="7887" y="32416"/>
                    <a:pt x="32280" y="8023"/>
                  </a:cubicBezTo>
                  <a:cubicBezTo>
                    <a:pt x="38378" y="1925"/>
                    <a:pt x="46812" y="-213"/>
                    <a:pt x="57277" y="16"/>
                  </a:cubicBezTo>
                  <a:close/>
                </a:path>
              </a:pathLst>
            </a:custGeom>
            <a:solidFill>
              <a:srgbClr val="F0E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1465979" y="1756109"/>
              <a:ext cx="937406" cy="436002"/>
            </a:xfrm>
            <a:custGeom>
              <a:avLst/>
              <a:gdLst/>
              <a:ahLst/>
              <a:cxnLst/>
              <a:rect l="l" t="t" r="r" b="b"/>
              <a:pathLst>
                <a:path w="937406" h="436002" extrusionOk="0">
                  <a:moveTo>
                    <a:pt x="469085" y="0"/>
                  </a:moveTo>
                  <a:lnTo>
                    <a:pt x="473468" y="11451"/>
                  </a:lnTo>
                  <a:cubicBezTo>
                    <a:pt x="556882" y="171398"/>
                    <a:pt x="696229" y="307487"/>
                    <a:pt x="871621" y="403589"/>
                  </a:cubicBezTo>
                  <a:lnTo>
                    <a:pt x="937406" y="436002"/>
                  </a:lnTo>
                  <a:lnTo>
                    <a:pt x="0" y="436002"/>
                  </a:lnTo>
                  <a:lnTo>
                    <a:pt x="65785" y="403589"/>
                  </a:lnTo>
                  <a:cubicBezTo>
                    <a:pt x="211945" y="323504"/>
                    <a:pt x="333073" y="215650"/>
                    <a:pt x="417662" y="89361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10"/>
            <p:cNvSpPr/>
            <p:nvPr/>
          </p:nvSpPr>
          <p:spPr>
            <a:xfrm>
              <a:off x="1569296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2179415" y="1721005"/>
              <a:ext cx="144000" cy="1800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0"/>
            <p:cNvSpPr/>
            <p:nvPr/>
          </p:nvSpPr>
          <p:spPr>
            <a:xfrm>
              <a:off x="1830627" y="1954446"/>
              <a:ext cx="204995" cy="162000"/>
            </a:xfrm>
            <a:custGeom>
              <a:avLst/>
              <a:gdLst/>
              <a:ahLst/>
              <a:cxnLst/>
              <a:rect l="l" t="t" r="r" b="b"/>
              <a:pathLst>
                <a:path w="473121" h="373888" extrusionOk="0">
                  <a:moveTo>
                    <a:pt x="158308" y="224"/>
                  </a:moveTo>
                  <a:cubicBezTo>
                    <a:pt x="79650" y="3501"/>
                    <a:pt x="-10479" y="46108"/>
                    <a:pt x="992" y="108379"/>
                  </a:cubicBezTo>
                  <a:cubicBezTo>
                    <a:pt x="12463" y="170650"/>
                    <a:pt x="148476" y="377127"/>
                    <a:pt x="227134" y="373850"/>
                  </a:cubicBezTo>
                  <a:cubicBezTo>
                    <a:pt x="305792" y="370573"/>
                    <a:pt x="479496" y="147707"/>
                    <a:pt x="472941" y="88714"/>
                  </a:cubicBezTo>
                  <a:cubicBezTo>
                    <a:pt x="466386" y="29721"/>
                    <a:pt x="236966" y="-3053"/>
                    <a:pt x="158308" y="224"/>
                  </a:cubicBezTo>
                  <a:close/>
                </a:path>
              </a:pathLst>
            </a:custGeom>
            <a:solidFill>
              <a:srgbClr val="EF93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" name="Google Shape;437;p10"/>
            <p:cNvCxnSpPr>
              <a:stCxn id="436" idx="2"/>
            </p:cNvCxnSpPr>
            <p:nvPr/>
          </p:nvCxnSpPr>
          <p:spPr>
            <a:xfrm>
              <a:off x="1929040" y="2116430"/>
              <a:ext cx="3900" cy="75600"/>
            </a:xfrm>
            <a:prstGeom prst="straightConnector1">
              <a:avLst/>
            </a:prstGeom>
            <a:noFill/>
            <a:ln w="12700" cap="flat" cmpd="sng">
              <a:solidFill>
                <a:srgbClr val="EF938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38" name="Google Shape;438;p10"/>
            <p:cNvSpPr/>
            <p:nvPr/>
          </p:nvSpPr>
          <p:spPr>
            <a:xfrm>
              <a:off x="2433826" y="2080463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10"/>
            <p:cNvSpPr/>
            <p:nvPr/>
          </p:nvSpPr>
          <p:spPr>
            <a:xfrm>
              <a:off x="1055177" y="2051516"/>
              <a:ext cx="432620" cy="274009"/>
            </a:xfrm>
            <a:custGeom>
              <a:avLst/>
              <a:gdLst/>
              <a:ahLst/>
              <a:cxnLst/>
              <a:rect l="l" t="t" r="r" b="b"/>
              <a:pathLst>
                <a:path w="702624" h="559793" extrusionOk="0">
                  <a:moveTo>
                    <a:pt x="355264" y="0"/>
                  </a:moveTo>
                  <a:cubicBezTo>
                    <a:pt x="547106" y="0"/>
                    <a:pt x="702624" y="137001"/>
                    <a:pt x="702624" y="306000"/>
                  </a:cubicBezTo>
                  <a:lnTo>
                    <a:pt x="697321" y="329139"/>
                  </a:lnTo>
                  <a:lnTo>
                    <a:pt x="688739" y="329139"/>
                  </a:lnTo>
                  <a:lnTo>
                    <a:pt x="693616" y="339159"/>
                  </a:lnTo>
                  <a:cubicBezTo>
                    <a:pt x="699417" y="358160"/>
                    <a:pt x="702624" y="379050"/>
                    <a:pt x="702624" y="400978"/>
                  </a:cubicBezTo>
                  <a:cubicBezTo>
                    <a:pt x="702624" y="488689"/>
                    <a:pt x="651301" y="559793"/>
                    <a:pt x="587992" y="559793"/>
                  </a:cubicBezTo>
                  <a:cubicBezTo>
                    <a:pt x="540510" y="559793"/>
                    <a:pt x="499771" y="519797"/>
                    <a:pt x="482369" y="462796"/>
                  </a:cubicBezTo>
                  <a:lnTo>
                    <a:pt x="475906" y="418450"/>
                  </a:lnTo>
                  <a:lnTo>
                    <a:pt x="469139" y="418450"/>
                  </a:lnTo>
                  <a:lnTo>
                    <a:pt x="464354" y="451288"/>
                  </a:lnTo>
                  <a:cubicBezTo>
                    <a:pt x="446952" y="508289"/>
                    <a:pt x="406212" y="548285"/>
                    <a:pt x="358730" y="548285"/>
                  </a:cubicBezTo>
                  <a:cubicBezTo>
                    <a:pt x="311249" y="548285"/>
                    <a:pt x="270509" y="508289"/>
                    <a:pt x="253107" y="451288"/>
                  </a:cubicBezTo>
                  <a:lnTo>
                    <a:pt x="248321" y="418450"/>
                  </a:lnTo>
                  <a:lnTo>
                    <a:pt x="225077" y="418450"/>
                  </a:lnTo>
                  <a:lnTo>
                    <a:pt x="220257" y="451528"/>
                  </a:lnTo>
                  <a:cubicBezTo>
                    <a:pt x="202855" y="508529"/>
                    <a:pt x="162115" y="548525"/>
                    <a:pt x="114632" y="548525"/>
                  </a:cubicBezTo>
                  <a:cubicBezTo>
                    <a:pt x="51323" y="548525"/>
                    <a:pt x="0" y="477421"/>
                    <a:pt x="0" y="389709"/>
                  </a:cubicBezTo>
                  <a:cubicBezTo>
                    <a:pt x="0" y="367781"/>
                    <a:pt x="3208" y="346891"/>
                    <a:pt x="9009" y="327891"/>
                  </a:cubicBezTo>
                  <a:lnTo>
                    <a:pt x="11669" y="322425"/>
                  </a:lnTo>
                  <a:lnTo>
                    <a:pt x="7904" y="306000"/>
                  </a:lnTo>
                  <a:cubicBezTo>
                    <a:pt x="7904" y="137001"/>
                    <a:pt x="163422" y="0"/>
                    <a:pt x="355264" y="0"/>
                  </a:cubicBezTo>
                  <a:close/>
                </a:path>
              </a:pathLst>
            </a:custGeom>
            <a:solidFill>
              <a:srgbClr val="F0E7B4"/>
            </a:solidFill>
            <a:ln w="12700" cap="flat" cmpd="sng">
              <a:solidFill>
                <a:srgbClr val="F0E7B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1213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5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0" name="Google Shape;440;p10"/>
            <p:cNvCxnSpPr/>
            <p:nvPr/>
          </p:nvCxnSpPr>
          <p:spPr>
            <a:xfrm rot="10800000" flipH="1">
              <a:off x="2586590" y="1840818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1" name="Google Shape;441;p10"/>
            <p:cNvCxnSpPr/>
            <p:nvPr/>
          </p:nvCxnSpPr>
          <p:spPr>
            <a:xfrm rot="10800000" flipH="1">
              <a:off x="2738990" y="2077351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2" name="Google Shape;442;p10"/>
            <p:cNvCxnSpPr/>
            <p:nvPr/>
          </p:nvCxnSpPr>
          <p:spPr>
            <a:xfrm rot="10800000">
              <a:off x="866719" y="1800526"/>
              <a:ext cx="382065" cy="133293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3" name="Google Shape;443;p10"/>
            <p:cNvCxnSpPr/>
            <p:nvPr/>
          </p:nvCxnSpPr>
          <p:spPr>
            <a:xfrm rot="10800000">
              <a:off x="930630" y="2037059"/>
              <a:ext cx="222514" cy="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44" name="Google Shape;444;p10"/>
          <p:cNvSpPr txBox="1"/>
          <p:nvPr/>
        </p:nvSpPr>
        <p:spPr>
          <a:xfrm rot="5400000">
            <a:off x="-374549" y="5512703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0" tIns="91020" rIns="91020" bIns="91020" anchor="t" anchorCtr="0">
            <a:noAutofit/>
          </a:bodyPr>
          <a:lstStyle/>
          <a:p>
            <a:pPr marL="0" marR="0" lvl="0" indent="0" algn="l" defTabSz="1213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2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32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107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6404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69644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4431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477139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361056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514586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34040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260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47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8400" y="1514767"/>
            <a:ext cx="5775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14400" y="43407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52955" y="52676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751572" y="5320884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763433" y="-5523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2426310">
            <a:off x="-2714311" y="-15178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784233" y="6470035"/>
            <a:ext cx="5370547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41055" y="-1127548"/>
            <a:ext cx="5370296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441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54501" y="3568933"/>
            <a:ext cx="32920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54500" y="4651533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54501" y="1846433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 rot="684159">
            <a:off x="2563000" y="-2261393"/>
            <a:ext cx="5370645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2473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102768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59651" y="2952827"/>
            <a:ext cx="5370403" cy="30318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993742" y="-2237621"/>
            <a:ext cx="4985796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-53767" y="6386100"/>
            <a:ext cx="2578000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55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30533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7533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26667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83667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60900" y="59199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6862" y="5820607"/>
            <a:ext cx="5917835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8885774">
            <a:off x="-997203" y="-824120"/>
            <a:ext cx="4454065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260900" y="-263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6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 rot="851619">
            <a:off x="2452852" y="-2674528"/>
            <a:ext cx="5370763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232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-863502" y="64377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4270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60601" y="4357769"/>
            <a:ext cx="3346441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9819796" y="-492365"/>
            <a:ext cx="3241457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 rot="10800000">
            <a:off x="5441167" y="5454234"/>
            <a:ext cx="657531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-273700" y="-18897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3290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27200" y="21730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 rot="10800000">
            <a:off x="10878834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2784227" y="6218772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9969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5664" y="-627888"/>
            <a:ext cx="3327872" cy="5472125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rot="10297315">
            <a:off x="8554968" y="4452508"/>
            <a:ext cx="4059529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68823" y="-1045413"/>
            <a:ext cx="345214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80600" y="1066800"/>
            <a:ext cx="3432400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689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864000" y="4144433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/>
          <p:nvPr/>
        </p:nvSpPr>
        <p:spPr>
          <a:xfrm rot="-1520964" flipH="1">
            <a:off x="-1611305" y="4340672"/>
            <a:ext cx="2884080" cy="2697661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-2747767" y="-1445582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>
            <a:off x="3410733" y="-20599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15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920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8100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8100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15933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15933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70867" y="258406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70867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70867" y="4847533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70867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78700" y="2584051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78700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78700" y="4847525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78700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47269" y="6282074"/>
            <a:ext cx="4971400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-1795339" y="4981402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-2386900" y="-1733833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94755" y="-1270294"/>
            <a:ext cx="1814036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596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86360" y="7148887"/>
            <a:ext cx="107667" cy="30600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38821" y="7043606"/>
            <a:ext cx="109105" cy="30556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381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85532" y="-277326"/>
            <a:ext cx="392907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4758" y="6105572"/>
            <a:ext cx="791026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284" y="-1017954"/>
            <a:ext cx="4453991" cy="26771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7301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2253820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792220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2"/>
          </p:nvPr>
        </p:nvSpPr>
        <p:spPr>
          <a:xfrm>
            <a:off x="6804853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3"/>
          </p:nvPr>
        </p:nvSpPr>
        <p:spPr>
          <a:xfrm>
            <a:off x="7343253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2682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518501" y="31477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67901" y="26121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518501" y="50073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67901" y="44717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6496" y="-731417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616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3">
  <p:cSld name="Title and two columns 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4706999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085599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2" hasCustomPrompt="1"/>
          </p:nvPr>
        </p:nvSpPr>
        <p:spPr>
          <a:xfrm>
            <a:off x="5195199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8053465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 idx="4"/>
          </p:nvPr>
        </p:nvSpPr>
        <p:spPr>
          <a:xfrm>
            <a:off x="8432065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5" hasCustomPrompt="1"/>
          </p:nvPr>
        </p:nvSpPr>
        <p:spPr>
          <a:xfrm>
            <a:off x="8541665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-782468" y="6194670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6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701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300903" y="48162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22303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9897" y="47933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71297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75400" y="39211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96800" y="4405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59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668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7885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5971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50917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31028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22229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45372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36573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767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53600" y="2858700"/>
            <a:ext cx="7084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41000" y="42094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23020" y="6317267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6587" y="-880096"/>
            <a:ext cx="2884156" cy="269773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193" y="4090830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2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75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5" r:id="rId2"/>
    <p:sldLayoutId id="2147483744" r:id="rId3"/>
    <p:sldLayoutId id="2147483743" r:id="rId4"/>
    <p:sldLayoutId id="2147483742" r:id="rId5"/>
    <p:sldLayoutId id="2147483741" r:id="rId6"/>
    <p:sldLayoutId id="2147483740" r:id="rId7"/>
    <p:sldLayoutId id="2147483739" r:id="rId8"/>
    <p:sldLayoutId id="2147483738" r:id="rId9"/>
    <p:sldLayoutId id="2147483736" r:id="rId10"/>
    <p:sldLayoutId id="2147483735" r:id="rId11"/>
    <p:sldLayoutId id="2147483734" r:id="rId12"/>
    <p:sldLayoutId id="2147483732" r:id="rId13"/>
    <p:sldLayoutId id="2147483731" r:id="rId14"/>
    <p:sldLayoutId id="2147483730" r:id="rId15"/>
    <p:sldLayoutId id="2147483729" r:id="rId16"/>
    <p:sldLayoutId id="2147483728" r:id="rId17"/>
    <p:sldLayoutId id="2147483727" r:id="rId18"/>
    <p:sldLayoutId id="2147483726" r:id="rId19"/>
    <p:sldLayoutId id="2147483725" r:id="rId20"/>
    <p:sldLayoutId id="2147483724" r:id="rId21"/>
    <p:sldLayoutId id="2147483723" r:id="rId22"/>
    <p:sldLayoutId id="2147483722" r:id="rId23"/>
    <p:sldLayoutId id="2147483721" r:id="rId24"/>
    <p:sldLayoutId id="2147483720" r:id="rId25"/>
    <p:sldLayoutId id="2147483719" r:id="rId26"/>
    <p:sldLayoutId id="2147483718" r:id="rId27"/>
    <p:sldLayoutId id="2147483717" r:id="rId28"/>
    <p:sldLayoutId id="2147483716" r:id="rId29"/>
    <p:sldLayoutId id="2147483715" r:id="rId30"/>
    <p:sldLayoutId id="2147483714" r:id="rId31"/>
    <p:sldLayoutId id="2147483713" r:id="rId32"/>
    <p:sldLayoutId id="2147483712" r:id="rId33"/>
    <p:sldLayoutId id="2147483711" r:id="rId34"/>
    <p:sldLayoutId id="2147483710" r:id="rId35"/>
    <p:sldLayoutId id="2147483709" r:id="rId36"/>
    <p:sldLayoutId id="2147483708" r:id="rId37"/>
    <p:sldLayoutId id="2147483707" r:id="rId38"/>
    <p:sldLayoutId id="2147483706" r:id="rId39"/>
    <p:sldLayoutId id="2147483705" r:id="rId40"/>
    <p:sldLayoutId id="2147483704" r:id="rId41"/>
    <p:sldLayoutId id="2147483703" r:id="rId42"/>
    <p:sldLayoutId id="2147483702" r:id="rId43"/>
    <p:sldLayoutId id="2147483701" r:id="rId44"/>
    <p:sldLayoutId id="2147483700" r:id="rId45"/>
    <p:sldLayoutId id="2147483699" r:id="rId46"/>
    <p:sldLayoutId id="2147483698" r:id="rId47"/>
    <p:sldLayoutId id="2147483697" r:id="rId48"/>
    <p:sldLayoutId id="2147483696" r:id="rId49"/>
    <p:sldLayoutId id="2147483695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54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431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5.xml"/><Relationship Id="rId7" Type="http://schemas.openxmlformats.org/officeDocument/2006/relationships/image" Target="../media/image35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6.xml"/><Relationship Id="rId9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control" Target="../activeX/activeX18.xml"/><Relationship Id="rId18" Type="http://schemas.openxmlformats.org/officeDocument/2006/relationships/image" Target="../media/image33.wmf"/><Relationship Id="rId3" Type="http://schemas.openxmlformats.org/officeDocument/2006/relationships/control" Target="../activeX/activeX8.xml"/><Relationship Id="rId21" Type="http://schemas.openxmlformats.org/officeDocument/2006/relationships/image" Target="../media/image42.wmf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image" Target="../media/image39.wmf"/><Relationship Id="rId2" Type="http://schemas.openxmlformats.org/officeDocument/2006/relationships/control" Target="../activeX/activeX7.xml"/><Relationship Id="rId16" Type="http://schemas.openxmlformats.org/officeDocument/2006/relationships/image" Target="../media/image38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24" Type="http://schemas.openxmlformats.org/officeDocument/2006/relationships/image" Target="../media/image45.wmf"/><Relationship Id="rId5" Type="http://schemas.openxmlformats.org/officeDocument/2006/relationships/control" Target="../activeX/activeX10.xml"/><Relationship Id="rId15" Type="http://schemas.openxmlformats.org/officeDocument/2006/relationships/image" Target="../media/image37.jpg"/><Relationship Id="rId23" Type="http://schemas.openxmlformats.org/officeDocument/2006/relationships/image" Target="../media/image44.wmf"/><Relationship Id="rId10" Type="http://schemas.openxmlformats.org/officeDocument/2006/relationships/control" Target="../activeX/activeX15.xml"/><Relationship Id="rId19" Type="http://schemas.openxmlformats.org/officeDocument/2006/relationships/image" Target="../media/image40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slideLayout" Target="../slideLayouts/slideLayout22.xml"/><Relationship Id="rId22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1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9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control" Target="../activeX/activeX2.xml"/><Relationship Id="rId7" Type="http://schemas.openxmlformats.org/officeDocument/2006/relationships/image" Target="../media/image3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3.xml"/><Relationship Id="rId9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7578" y="244106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VỚI TIẾT </a:t>
            </a:r>
            <a:r>
              <a:rPr kumimoji="0" lang="vi-VN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TOÁN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903768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688996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4858672" y="4178459"/>
            <a:ext cx="583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không trừ được 4, lấy 13 trừ 4 bằng 9, viết 9, nhớ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4816886" y="5145703"/>
            <a:ext cx="56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trừ 1 bằng 7, viết 7.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300855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348095" y="373503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906027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596080" y="2379606"/>
            <a:ext cx="7014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33660" y="351899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295927" y="282145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070967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807050" y="3579115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43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83 – </a:t>
              </a:r>
              <a:r>
                <a:rPr lang="en-US" sz="3600" b="1" dirty="0">
                  <a:solidFill>
                    <a:srgbClr val="FF0000"/>
                  </a:solidFill>
                </a:rPr>
                <a:t>4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= </a:t>
              </a:r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050415" y="555635"/>
            <a:ext cx="152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43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2798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4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86256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5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9210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383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54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4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1717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43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7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9922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94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8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3338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63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6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2078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232898" y="33386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863498" y="2847307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011223" y="3338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94844" y="33781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347418" y="2875013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487022" y="33781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257141" y="336426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936647" y="290272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063963" y="336425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600149" y="332110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295872" y="2863526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412914" y="332981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41 - </a:t>
            </a:r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23 - </a:t>
            </a:r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34 - </a:t>
            </a:r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30291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96 - </a:t>
            </a:r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961658" y="408578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963917" y="352313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4497047" y="40857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499306" y="3523125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7004714" y="41550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006973" y="359240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9484675" y="41273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486934" y="356469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367794" y="4025268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146093" y="4030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875435" y="4030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69723" y="404119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389055" y="407977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196363" y="408094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911405" y="405880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731413" y="4058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395" name="TextBox1" r:id="rId2" imgW="561960" imgH="514440"/>
        </mc:Choice>
        <mc:Fallback>
          <p:control name="TextBox1" r:id="rId2" imgW="561960" imgH="51444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40688" y="312009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96" name="TextBox2" r:id="rId3" imgW="571680" imgH="476280"/>
        </mc:Choice>
        <mc:Fallback>
          <p:control name="TextBox2" r:id="rId3" imgW="571680" imgH="476280">
            <p:pic>
              <p:nvPicPr>
                <p:cNvPr id="65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44146" y="357239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97" name="TextBox3" r:id="rId4" imgW="361800" imgH="352440"/>
        </mc:Choice>
        <mc:Fallback>
          <p:control name="TextBox3" r:id="rId4" imgW="361800" imgH="35244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87100" y="334156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98" name="TextBox4" r:id="rId5" imgW="561960" imgH="514440"/>
        </mc:Choice>
        <mc:Fallback>
          <p:control name="TextBox4" r:id="rId5" imgW="56196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077" y="3120091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99" name="TextBox5" r:id="rId6" imgW="571680" imgH="476280"/>
        </mc:Choice>
        <mc:Fallback>
          <p:control name="TextBox5" r:id="rId6" imgW="571680" imgH="47628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79535" y="3572386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0" name="TextBox6" r:id="rId7" imgW="361800" imgH="352440"/>
        </mc:Choice>
        <mc:Fallback>
          <p:control name="TextBox6" r:id="rId7" imgW="361800" imgH="352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22489" y="3341561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1" name="TextBox7" r:id="rId8" imgW="561960" imgH="514440"/>
        </mc:Choice>
        <mc:Fallback>
          <p:control name="TextBox7" r:id="rId8" imgW="561960" imgH="514440">
            <p:pic>
              <p:nvPicPr>
                <p:cNvPr id="74" name="TextBox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83744" y="318936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2" name="TextBox8" r:id="rId9" imgW="571680" imgH="476280"/>
        </mc:Choice>
        <mc:Fallback>
          <p:control name="TextBox8" r:id="rId9" imgW="571680" imgH="476280">
            <p:pic>
              <p:nvPicPr>
                <p:cNvPr id="75" name="TextBox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87202" y="364166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3" name="TextBox9" r:id="rId10" imgW="361800" imgH="352440"/>
        </mc:Choice>
        <mc:Fallback>
          <p:control name="TextBox9" r:id="rId10" imgW="361800" imgH="352440">
            <p:pic>
              <p:nvPicPr>
                <p:cNvPr id="76" name="TextBox9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0156" y="341083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4" name="TextBox10" r:id="rId11" imgW="561960" imgH="514440"/>
        </mc:Choice>
        <mc:Fallback>
          <p:control name="TextBox10" r:id="rId11" imgW="561960" imgH="514440">
            <p:pic>
              <p:nvPicPr>
                <p:cNvPr id="79" name="TextBox10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63705" y="316165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5" name="TextBox11" r:id="rId12" imgW="571680" imgH="476280"/>
        </mc:Choice>
        <mc:Fallback>
          <p:control name="TextBox11" r:id="rId12" imgW="571680" imgH="476280">
            <p:pic>
              <p:nvPicPr>
                <p:cNvPr id="80" name="TextBox1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667163" y="361395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06" name="TextBox12" r:id="rId13" imgW="361800" imgH="352440"/>
        </mc:Choice>
        <mc:Fallback>
          <p:control name="TextBox12" r:id="rId13" imgW="361800" imgH="352440">
            <p:pic>
              <p:nvPicPr>
                <p:cNvPr id="81" name="TextBox1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10117" y="338312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2" grpId="0" animBg="1"/>
      <p:bldP spid="67" grpId="0"/>
      <p:bldP spid="72" grpId="0"/>
      <p:bldP spid="77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6618" y="491832"/>
            <a:ext cx="1016113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4830" y="3277265"/>
            <a:ext cx="3477323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Tạm</a:t>
            </a:r>
            <a:r>
              <a:rPr kumimoji="0" lang="en-US" sz="6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biệt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5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3663578" y="3462262"/>
            <a:ext cx="48015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/>
          <p:cNvGrpSpPr/>
          <p:nvPr/>
        </p:nvGrpSpPr>
        <p:grpSpPr>
          <a:xfrm>
            <a:off x="5731659" y="435171"/>
            <a:ext cx="5021905" cy="5016656"/>
            <a:chOff x="5425622" y="292790"/>
            <a:chExt cx="5834378" cy="58282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4949661">
              <a:off x="6674685" y="126907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63 - 28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2232592">
              <a:off x="5742638" y="2184663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52 - 36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7590276">
              <a:off x="8020995" y="1266153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43 - 17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0155085">
              <a:off x="8917980" y="218926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64 - 29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9501114">
              <a:off x="5697322" y="352445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31 - 18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6703311">
              <a:off x="6660978" y="449278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45 - 16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3829829">
              <a:off x="8019635" y="450002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44 - 28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321648">
              <a:off x="8940448" y="3555968"/>
              <a:ext cx="2025648" cy="6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02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GB" sz="3187" b="1" kern="120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35 - 16</a:t>
              </a:r>
              <a:endParaRPr kumimoji="0" lang="vi-VN" sz="318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12" name="Isosceles Triangle 11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quay dung"/>
          <p:cNvSpPr/>
          <p:nvPr/>
        </p:nvSpPr>
        <p:spPr>
          <a:xfrm>
            <a:off x="9179484" y="5813268"/>
            <a:ext cx="2693168" cy="84568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39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39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7343" y="1735657"/>
            <a:ext cx="5095445" cy="1931183"/>
          </a:xfrm>
          <a:prstGeom prst="rect">
            <a:avLst/>
          </a:prstGeom>
          <a:noFill/>
        </p:spPr>
        <p:txBody>
          <a:bodyPr wrap="none" lIns="91033" tIns="45536" rIns="91033" bIns="45536">
            <a:spAutoFit/>
          </a:bodyPr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76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76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9" y="800721"/>
            <a:ext cx="493314" cy="4363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30" y="1161211"/>
            <a:ext cx="493314" cy="4363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63" y="636130"/>
            <a:ext cx="493314" cy="4363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35" y="435159"/>
            <a:ext cx="711510" cy="11858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96" y="2346285"/>
            <a:ext cx="1348784" cy="1150432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4234" y="-746148"/>
            <a:ext cx="607155" cy="607155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726104" y="2279881"/>
            <a:ext cx="603287" cy="13147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Heart 49">
            <a:hlinkClick r:id="rId9" action="ppaction://hlinksldjump"/>
          </p:cNvPr>
          <p:cNvSpPr/>
          <p:nvPr/>
        </p:nvSpPr>
        <p:spPr>
          <a:xfrm rot="5400000">
            <a:off x="11235139" y="2534631"/>
            <a:ext cx="780629" cy="78062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3" tIns="45536" rIns="91033" bIns="45536" rtlCol="0" anchor="ctr"/>
          <a:lstStyle/>
          <a:p>
            <a:pPr marL="0" marR="0" lvl="0" indent="0" algn="ctr" defTabSz="910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85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6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208572B-208F-B346-A968-25B7D589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019" y1="50000" x2="62019" y2="50000"/>
                        <a14:foregroundMark x1="61058" y1="48148" x2="61058" y2="48148"/>
                        <a14:foregroundMark x1="57212" y1="48148" x2="57212" y2="48148"/>
                        <a14:backgroundMark x1="64904" y1="49537" x2="64904" y2="49537"/>
                        <a14:backgroundMark x1="61538" y1="47685" x2="61538" y2="47685"/>
                        <a14:backgroundMark x1="58654" y1="48611" x2="58654" y2="48611"/>
                        <a14:backgroundMark x1="58654" y1="52315" x2="58654" y2="52315"/>
                        <a14:backgroundMark x1="60577" y1="39352" x2="60577" y2="39352"/>
                        <a14:backgroundMark x1="65385" y1="25926" x2="65385" y2="25926"/>
                        <a14:backgroundMark x1="56731" y1="25926" x2="56731" y2="25926"/>
                        <a14:backgroundMark x1="49038" y1="30093" x2="49038" y2="30093"/>
                        <a14:backgroundMark x1="46154" y1="32407" x2="46154" y2="32407"/>
                        <a14:backgroundMark x1="46154" y1="38426" x2="46154" y2="38426"/>
                        <a14:backgroundMark x1="49038" y1="28241" x2="49038" y2="28241"/>
                        <a14:backgroundMark x1="39904" y1="32407" x2="39904" y2="32407"/>
                        <a14:backgroundMark x1="61058" y1="50463" x2="61058" y2="50463"/>
                        <a14:backgroundMark x1="61058" y1="50463" x2="61058" y2="50463"/>
                        <a14:backgroundMark x1="60096" y1="49074" x2="60096" y2="49074"/>
                        <a14:backgroundMark x1="60577" y1="49074" x2="60577" y2="49074"/>
                        <a14:backgroundMark x1="62019" y1="50926" x2="62019" y2="50926"/>
                        <a14:backgroundMark x1="61538" y1="50926" x2="61058" y2="48611"/>
                        <a14:backgroundMark x1="34615" y1="56481" x2="34615" y2="56481"/>
                        <a14:backgroundMark x1="39423" y1="54167" x2="39423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71" y="4826000"/>
            <a:ext cx="1761067" cy="18288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BED7EB-A2AE-EE44-AFAF-D6200009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117" y1="65649" x2="58117" y2="65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448" y="4976281"/>
            <a:ext cx="2607733" cy="2218267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099E3C7-9593-6B41-91F2-6550FF17F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98113" l="8896" r="89571">
                        <a14:foregroundMark x1="9202" y1="21698" x2="9202" y2="21698"/>
                        <a14:foregroundMark x1="69939" y1="35220" x2="69939" y2="35220"/>
                        <a14:foregroundMark x1="73926" y1="47799" x2="73926" y2="47799"/>
                        <a14:foregroundMark x1="72086" y1="61006" x2="72086" y2="61006"/>
                        <a14:foregroundMark x1="64417" y1="92138" x2="64417" y2="92138"/>
                        <a14:foregroundMark x1="58589" y1="98113" x2="58589" y2="98113"/>
                        <a14:foregroundMark x1="65644" y1="58805" x2="65644" y2="58805"/>
                        <a14:foregroundMark x1="66871" y1="59748" x2="66871" y2="59748"/>
                        <a14:foregroundMark x1="71166" y1="24528" x2="71166" y2="24528"/>
                        <a14:foregroundMark x1="71166" y1="21698" x2="71166" y2="21698"/>
                        <a14:foregroundMark x1="71166" y1="21698" x2="71166" y2="21698"/>
                        <a14:foregroundMark x1="72086" y1="22327" x2="72086" y2="22327"/>
                        <a14:foregroundMark x1="67485" y1="21698" x2="67485" y2="21698"/>
                        <a14:foregroundMark x1="67485" y1="20755" x2="67485" y2="20755"/>
                        <a14:foregroundMark x1="69018" y1="22956" x2="69018" y2="22956"/>
                        <a14:foregroundMark x1="69632" y1="23270" x2="69632" y2="23270"/>
                        <a14:foregroundMark x1="67178" y1="20440" x2="67178" y2="20440"/>
                        <a14:foregroundMark x1="67791" y1="21069" x2="67791" y2="21069"/>
                        <a14:foregroundMark x1="69632" y1="21069" x2="69632" y2="21069"/>
                        <a14:foregroundMark x1="68405" y1="20755" x2="68405" y2="20755"/>
                        <a14:foregroundMark x1="67724" y1="23270" x2="67485" y2="23585"/>
                        <a14:foregroundMark x1="68678" y1="22013" x2="67724" y2="23270"/>
                        <a14:foregroundMark x1="69632" y1="20755" x2="68678" y2="22013"/>
                        <a14:backgroundMark x1="64724" y1="39623" x2="64724" y2="39623"/>
                        <a14:backgroundMark x1="68712" y1="36478" x2="68712" y2="36478"/>
                        <a14:backgroundMark x1="55828" y1="80818" x2="55828" y2="80818"/>
                        <a14:backgroundMark x1="47239" y1="19497" x2="47239" y2="19497"/>
                        <a14:backgroundMark x1="69018" y1="39308" x2="69018" y2="39308"/>
                        <a14:backgroundMark x1="71166" y1="41509" x2="71166" y2="41509"/>
                        <a14:backgroundMark x1="71472" y1="50000" x2="71472" y2="50000"/>
                        <a14:backgroundMark x1="71472" y1="56604" x2="71472" y2="56604"/>
                        <a14:backgroundMark x1="64417" y1="59434" x2="64417" y2="59434"/>
                        <a14:backgroundMark x1="63497" y1="57233" x2="63497" y2="57233"/>
                        <a14:backgroundMark x1="23006" y1="30503" x2="23006" y2="30503"/>
                        <a14:backgroundMark x1="37423" y1="33333" x2="37423" y2="33333"/>
                        <a14:backgroundMark x1="63497" y1="63836" x2="63497" y2="63836"/>
                        <a14:backgroundMark x1="64417" y1="58491" x2="64417" y2="58491"/>
                        <a14:backgroundMark x1="65031" y1="58176" x2="65031" y2="58176"/>
                        <a14:backgroundMark x1="65031" y1="59434" x2="65031" y2="59434"/>
                        <a14:backgroundMark x1="64417" y1="58805" x2="64417" y2="58805"/>
                        <a14:backgroundMark x1="67178" y1="32075" x2="67178" y2="32075"/>
                        <a14:backgroundMark x1="66871" y1="23899" x2="66871" y2="23899"/>
                        <a14:backgroundMark x1="68405" y1="25472" x2="68405" y2="25472"/>
                        <a14:backgroundMark x1="69018" y1="24843" x2="69018" y2="24843"/>
                        <a14:backgroundMark x1="68712" y1="24214" x2="68712" y2="24214"/>
                        <a14:backgroundMark x1="67178" y1="23270" x2="67178" y2="23270"/>
                        <a14:backgroundMark x1="66564" y1="22013" x2="66564" y2="22013"/>
                        <a14:backgroundMark x1="69325" y1="24214" x2="69325" y2="24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7511" y="5417641"/>
            <a:ext cx="2760133" cy="269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1E889-FE07-C240-823B-C852CDE153B0}"/>
              </a:ext>
            </a:extLst>
          </p:cNvPr>
          <p:cNvSpPr txBox="1"/>
          <p:nvPr/>
        </p:nvSpPr>
        <p:spPr>
          <a:xfrm>
            <a:off x="1258400" y="725543"/>
            <a:ext cx="10092501" cy="379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219170"/>
            <a:endParaRPr lang="en-VN" sz="1867" dirty="0"/>
          </a:p>
        </p:txBody>
      </p:sp>
      <p:sp>
        <p:nvSpPr>
          <p:cNvPr id="5" name="Google Shape;657;p36">
            <a:extLst>
              <a:ext uri="{FF2B5EF4-FFF2-40B4-BE49-F238E27FC236}">
                <a16:creationId xmlns:a16="http://schemas.microsoft.com/office/drawing/2014/main" id="{AAF2E5B5-C2CC-C34F-8DC2-E38246F71C19}"/>
              </a:ext>
            </a:extLst>
          </p:cNvPr>
          <p:cNvSpPr txBox="1">
            <a:spLocks/>
          </p:cNvSpPr>
          <p:nvPr/>
        </p:nvSpPr>
        <p:spPr>
          <a:xfrm>
            <a:off x="706627" y="3441952"/>
            <a:ext cx="10509803" cy="1722825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Phép </a:t>
            </a:r>
            <a:r>
              <a:rPr lang="en-US" sz="7200" b="1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trừ 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(có nhớ) trong phạm vi </a:t>
            </a:r>
            <a:r>
              <a:rPr lang="en-US" sz="7200" b="1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100 (tiếp theo)</a:t>
            </a:r>
            <a:endParaRPr lang="en-US" sz="7200" b="1" dirty="0">
              <a:ln w="12700">
                <a:solidFill>
                  <a:srgbClr val="5A8FDB"/>
                </a:solidFill>
                <a:prstDash val="solid"/>
              </a:ln>
              <a:solidFill>
                <a:srgbClr val="F96767">
                  <a:lumMod val="75000"/>
                </a:srgbClr>
              </a:solidFill>
              <a:effectLst>
                <a:outerShdw dist="38100" dir="2640000" algn="bl" rotWithShape="0">
                  <a:srgbClr val="5A8FDB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BAFD-96F0-5E4A-927B-2CE8F1286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5182">
            <a:off x="9204227" y="15900"/>
            <a:ext cx="2385459" cy="238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602EA-1458-A747-B206-60DE56DB25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21300827">
            <a:off x="-412732" y="-465668"/>
            <a:ext cx="3283423" cy="3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Thứ </a:t>
            </a:r>
            <a:r>
              <a:rPr lang="en-US" sz="2800" b="1" dirty="0" smtClean="0">
                <a:latin typeface="HP001 4 hàng" panose="020B0603050302020204" pitchFamily="34" charset="0"/>
              </a:rPr>
              <a:t>hai </a:t>
            </a:r>
            <a:r>
              <a:rPr lang="en-US" sz="2800" b="1" dirty="0">
                <a:latin typeface="HP001 4 hàng" panose="020B0603050302020204" pitchFamily="34" charset="0"/>
              </a:rPr>
              <a:t>ngày </a:t>
            </a:r>
            <a:r>
              <a:rPr lang="en-US" sz="2800" b="1" dirty="0" smtClean="0">
                <a:latin typeface="HP001 4 hàng" panose="020B0603050302020204" pitchFamily="34" charset="0"/>
              </a:rPr>
              <a:t>22 </a:t>
            </a:r>
            <a:r>
              <a:rPr lang="en-US" sz="2800" b="1" dirty="0">
                <a:latin typeface="HP001 4 hàng" panose="020B0603050302020204" pitchFamily="34" charset="0"/>
              </a:rPr>
              <a:t>tháng 11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533" y="1315053"/>
            <a:ext cx="7700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Phép </a:t>
            </a:r>
            <a:r>
              <a:rPr lang="en-US" sz="2800" b="1" dirty="0" smtClean="0">
                <a:latin typeface="HP001 4 hàng" panose="020B0603050302020204" pitchFamily="34" charset="0"/>
              </a:rPr>
              <a:t>trừ </a:t>
            </a:r>
            <a:r>
              <a:rPr lang="en-US" sz="2800" b="1" dirty="0">
                <a:latin typeface="HP001 4 hàng" panose="020B0603050302020204" pitchFamily="34" charset="0"/>
              </a:rPr>
              <a:t>(có nhớ) trong phạm vi </a:t>
            </a:r>
            <a:r>
              <a:rPr lang="en-US" sz="2800" b="1" dirty="0" smtClean="0">
                <a:latin typeface="HP001 4 hàng" panose="020B0603050302020204" pitchFamily="34" charset="0"/>
              </a:rPr>
              <a:t>100 (tiếp theo)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855B1-B096-4CC3-9F15-15851EC5B209}"/>
              </a:ext>
            </a:extLst>
          </p:cNvPr>
          <p:cNvGrpSpPr/>
          <p:nvPr/>
        </p:nvGrpSpPr>
        <p:grpSpPr>
          <a:xfrm>
            <a:off x="0" y="494102"/>
            <a:ext cx="12224327" cy="5933760"/>
            <a:chOff x="0" y="494102"/>
            <a:chExt cx="12224327" cy="5933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CE5B1F-3DD7-44CB-A0DA-D31FB4CDA135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7DA1E1-C681-4D29-A3A4-5A84B67828B7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5B3879-1B7C-4A51-B370-33F006B4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28ACA6B-3AAC-4E18-B1A5-999FE9F8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AE5AD7-39E2-4F30-9142-6149140FD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3" b="97899" l="2874" r="94828">
                        <a14:foregroundMark x1="50575" y1="6303" x2="50575" y2="6303"/>
                        <a14:foregroundMark x1="91379" y1="29832" x2="91379" y2="29832"/>
                        <a14:foregroundMark x1="95977" y1="34034" x2="95977" y2="34034"/>
                        <a14:foregroundMark x1="10920" y1="31933" x2="10920" y2="31933"/>
                        <a14:foregroundMark x1="2874" y1="35294" x2="2874" y2="35294"/>
                        <a14:foregroundMark x1="49425" y1="62605" x2="49425" y2="62605"/>
                        <a14:foregroundMark x1="67241" y1="64286" x2="67241" y2="64286"/>
                        <a14:foregroundMark x1="65517" y1="57143" x2="56322" y2="84874"/>
                        <a14:foregroundMark x1="56322" y1="84874" x2="54598" y2="85714"/>
                        <a14:foregroundMark x1="41379" y1="61765" x2="54023" y2="90756"/>
                        <a14:foregroundMark x1="55172" y1="75210" x2="55172" y2="75210"/>
                        <a14:foregroundMark x1="71264" y1="91597" x2="71264" y2="91597"/>
                        <a14:foregroundMark x1="59195" y1="97899" x2="59195" y2="97899"/>
                        <a14:foregroundMark x1="52299" y1="96218" x2="52299" y2="96218"/>
                        <a14:foregroundMark x1="33333" y1="80672" x2="33333" y2="80672"/>
                        <a14:foregroundMark x1="32759" y1="55882" x2="40230" y2="89496"/>
                        <a14:foregroundMark x1="40230" y1="89496" x2="40230" y2="89496"/>
                        <a14:backgroundMark x1="8621" y1="54622" x2="8621" y2="54622"/>
                        <a14:backgroundMark x1="1724" y1="36134" x2="1724" y2="36134"/>
                        <a14:backgroundMark x1="82184" y1="66807" x2="82184" y2="66807"/>
                        <a14:backgroundMark x1="77586" y1="60924" x2="77586" y2="60924"/>
                        <a14:backgroundMark x1="77586" y1="59244" x2="77586" y2="5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42" y="1400175"/>
            <a:ext cx="1987560" cy="27186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EAD15D-017D-45CB-ACF3-52A6A5E76520}"/>
              </a:ext>
            </a:extLst>
          </p:cNvPr>
          <p:cNvGrpSpPr/>
          <p:nvPr/>
        </p:nvGrpSpPr>
        <p:grpSpPr>
          <a:xfrm>
            <a:off x="1438275" y="4000165"/>
            <a:ext cx="8919121" cy="2189620"/>
            <a:chOff x="2793442" y="1997110"/>
            <a:chExt cx="5998866" cy="28461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3015-61ED-451D-88C2-932ABB63F31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6D2BC36-0F21-433E-8196-B62EE2DD8C49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FA5567-9AFF-4945-9851-BD52EB55D81B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3BDEC09-71CA-453A-911A-3B8438B15E5A}"/>
                </a:ext>
              </a:extLst>
            </p:cNvPr>
            <p:cNvSpPr/>
            <p:nvPr/>
          </p:nvSpPr>
          <p:spPr>
            <a:xfrm>
              <a:off x="2793442" y="1997110"/>
              <a:ext cx="5998866" cy="354202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9DAC8-4F60-4A63-909D-B24846E55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96" r="18524"/>
          <a:stretch/>
        </p:blipFill>
        <p:spPr>
          <a:xfrm>
            <a:off x="2629323" y="1297172"/>
            <a:ext cx="1888407" cy="28450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0575E8-F5C4-4512-9A7A-FEB3BFC2E08A}"/>
              </a:ext>
            </a:extLst>
          </p:cNvPr>
          <p:cNvSpPr txBox="1"/>
          <p:nvPr/>
        </p:nvSpPr>
        <p:spPr>
          <a:xfrm>
            <a:off x="2744137" y="4044033"/>
            <a:ext cx="1658777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42 </a:t>
            </a:r>
            <a:r>
              <a:rPr kumimoji="0" lang="en-US" sz="26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B42E47-36F1-4FD2-8731-FD0B7F001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4577" y="2844321"/>
            <a:ext cx="2811351" cy="42012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8E0B0A-4ED2-4214-953B-CE0270F14A8F}"/>
              </a:ext>
            </a:extLst>
          </p:cNvPr>
          <p:cNvGrpSpPr/>
          <p:nvPr/>
        </p:nvGrpSpPr>
        <p:grpSpPr>
          <a:xfrm>
            <a:off x="4694547" y="2450515"/>
            <a:ext cx="1660110" cy="1527385"/>
            <a:chOff x="5439087" y="2358477"/>
            <a:chExt cx="606105" cy="1348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613A46-0787-4B46-BBAE-0A8EF21F5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332" t="17701" r="25802" b="24386"/>
            <a:stretch/>
          </p:blipFill>
          <p:spPr>
            <a:xfrm>
              <a:off x="5439087" y="2358477"/>
              <a:ext cx="606105" cy="1337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53BEA8-5BDE-4D9A-B45F-C20E68F4BCB8}"/>
                </a:ext>
              </a:extLst>
            </p:cNvPr>
            <p:cNvSpPr txBox="1"/>
            <p:nvPr/>
          </p:nvSpPr>
          <p:spPr>
            <a:xfrm>
              <a:off x="5519554" y="3299172"/>
              <a:ext cx="479171" cy="40750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5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cái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kẹo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A21CA1-4CF6-485B-ADB6-FBC602DC9541}"/>
              </a:ext>
            </a:extLst>
          </p:cNvPr>
          <p:cNvGrpSpPr/>
          <p:nvPr/>
        </p:nvGrpSpPr>
        <p:grpSpPr>
          <a:xfrm>
            <a:off x="7741699" y="2840586"/>
            <a:ext cx="2811351" cy="4201273"/>
            <a:chOff x="7732226" y="2830279"/>
            <a:chExt cx="2811351" cy="4201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C19D59-B42F-4156-B290-49A35741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32226" y="2830279"/>
              <a:ext cx="2811351" cy="420127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865DBA-2A1A-4EA5-B721-13EA456AF34C}"/>
                </a:ext>
              </a:extLst>
            </p:cNvPr>
            <p:cNvGrpSpPr/>
            <p:nvPr/>
          </p:nvGrpSpPr>
          <p:grpSpPr>
            <a:xfrm rot="1134616">
              <a:off x="8116305" y="4560293"/>
              <a:ext cx="1007030" cy="859463"/>
              <a:chOff x="5050499" y="2912687"/>
              <a:chExt cx="1007030" cy="85946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16F3818-F7B8-4617-8967-6DBA9DBCF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16974" r="13270" b="27172"/>
              <a:stretch/>
            </p:blipFill>
            <p:spPr>
              <a:xfrm>
                <a:off x="5050499" y="2912687"/>
                <a:ext cx="1007030" cy="81120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D31312-341F-4651-9B83-E51115549017}"/>
                  </a:ext>
                </a:extLst>
              </p:cNvPr>
              <p:cNvSpPr txBox="1"/>
              <p:nvPr/>
            </p:nvSpPr>
            <p:spPr>
              <a:xfrm>
                <a:off x="5146985" y="3433596"/>
                <a:ext cx="659489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5 </a:t>
                </a:r>
                <a:r>
                  <a:rPr kumimoji="0" lang="en-US" sz="16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cái</a:t>
                </a:r>
                <a:endPara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F45AF05-8474-4C9F-9BEC-39F0485C5F62}"/>
              </a:ext>
            </a:extLst>
          </p:cNvPr>
          <p:cNvSpPr txBox="1"/>
          <p:nvPr/>
        </p:nvSpPr>
        <p:spPr>
          <a:xfrm>
            <a:off x="2702415" y="4033107"/>
            <a:ext cx="1742220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kẹo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A5E79C-8842-4714-B284-6F80B0521DF4}"/>
              </a:ext>
            </a:extLst>
          </p:cNvPr>
          <p:cNvSpPr txBox="1"/>
          <p:nvPr/>
        </p:nvSpPr>
        <p:spPr>
          <a:xfrm>
            <a:off x="2056681" y="4717823"/>
            <a:ext cx="774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Cửa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kẹo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mút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cửa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kẹo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mút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4E5170-51AD-418B-9044-8873AD8E9FB7}"/>
              </a:ext>
            </a:extLst>
          </p:cNvPr>
          <p:cNvGrpSpPr/>
          <p:nvPr/>
        </p:nvGrpSpPr>
        <p:grpSpPr>
          <a:xfrm>
            <a:off x="4602929" y="53218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AEC8215-A96C-4B87-A07A-5B18796A9D8C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78B222-05AF-4D36-B2E3-02AAE9726170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42 - 5 = ?</a:t>
              </a:r>
            </a:p>
          </p:txBody>
        </p:sp>
      </p:grpSp>
      <p:pic>
        <p:nvPicPr>
          <p:cNvPr id="3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E306151-542D-46DE-809B-E07B2F58A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941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25" y="62474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C9F99DA-CE0D-4027-AF6B-93C7353D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21" t="20458" r="25705" b="27162"/>
          <a:stretch/>
        </p:blipFill>
        <p:spPr>
          <a:xfrm>
            <a:off x="2878532" y="1426576"/>
            <a:ext cx="1256579" cy="12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22 -0.0287 L 0.15833 0.17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4245 0.2553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38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42 - 5 = 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graphicFrame>
        <p:nvGraphicFramePr>
          <p:cNvPr id="85" name="Table 10">
            <a:extLst>
              <a:ext uri="{FF2B5EF4-FFF2-40B4-BE49-F238E27FC236}">
                <a16:creationId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61018" r="18575" b="4110"/>
          <a:stretch/>
        </p:blipFill>
        <p:spPr>
          <a:xfrm>
            <a:off x="10759711" y="4028925"/>
            <a:ext cx="539192" cy="92407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53299" y="5483827"/>
            <a:ext cx="2904562" cy="711406"/>
            <a:chOff x="168284" y="3439164"/>
            <a:chExt cx="3051920" cy="1056778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439164"/>
              <a:ext cx="3039813" cy="105677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453234" y="3559764"/>
              <a:ext cx="2766970" cy="86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42 – 5 = 37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B590E2C-20C3-4EBE-A3AE-3A388F18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8114889" y="2425618"/>
            <a:ext cx="539192" cy="26499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11C63E-B83D-4B93-9A53-E6DFD0C8EACA}"/>
              </a:ext>
            </a:extLst>
          </p:cNvPr>
          <p:cNvCxnSpPr>
            <a:cxnSpLocks/>
          </p:cNvCxnSpPr>
          <p:nvPr/>
        </p:nvCxnSpPr>
        <p:spPr>
          <a:xfrm>
            <a:off x="4653299" y="3595398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0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42 – </a:t>
              </a:r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=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212808" y="111058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3180877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66105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5228574" y="3995215"/>
            <a:ext cx="5744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không trừ được 5, lấy 12 trừ 5 bằng 7, viết 7, nhớ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5" y="5071999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trừ 1 bằng 3, viết 3.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577964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616176" y="349247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759848" y="5832980"/>
            <a:ext cx="3155158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4" y="3674583"/>
              <a:ext cx="2950334" cy="7772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42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– </a:t>
              </a:r>
              <a:r>
                <a:rPr lang="en-US" sz="2800" b="1" dirty="0">
                  <a:solidFill>
                    <a:srgbClr val="FFFF00"/>
                  </a:solidFill>
                </a:rPr>
                <a:t>5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=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37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3183136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2207793"/>
            <a:ext cx="684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trừ,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324974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556822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348076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984445" y="3272791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82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9907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83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63365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84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6319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96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82_Juana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388</Words>
  <Application>Microsoft Office PowerPoint</Application>
  <PresentationFormat>Widescreen</PresentationFormat>
  <Paragraphs>105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宋体</vt:lpstr>
      <vt:lpstr>Arial</vt:lpstr>
      <vt:lpstr>Arial-Rounded</vt:lpstr>
      <vt:lpstr>Barlow Condensed</vt:lpstr>
      <vt:lpstr>Bookman Old Style</vt:lpstr>
      <vt:lpstr>Calibri</vt:lpstr>
      <vt:lpstr>Chewy</vt:lpstr>
      <vt:lpstr>HP001 4 hàng</vt:lpstr>
      <vt:lpstr>Montserrat</vt:lpstr>
      <vt:lpstr>Open Sans</vt:lpstr>
      <vt:lpstr>Roboto</vt:lpstr>
      <vt:lpstr>Roboto Light</vt:lpstr>
      <vt:lpstr>Signika</vt:lpstr>
      <vt:lpstr>Tahoma</vt:lpstr>
      <vt:lpstr>Times New Roman</vt:lpstr>
      <vt:lpstr>UTM Avo</vt:lpstr>
      <vt:lpstr>1_Office Theme</vt:lpstr>
      <vt:lpstr>Office Theme</vt:lpstr>
      <vt:lpstr>Take a Walk Today by Slidesgo</vt:lpstr>
      <vt:lpstr>3_Office Theme</vt:lpstr>
      <vt:lpstr>HOC10 TEMPLATE</vt:lpstr>
      <vt:lpstr>0082_Juana_Template_SlidesMania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553</cp:revision>
  <dcterms:created xsi:type="dcterms:W3CDTF">2021-02-20T02:56:00Z</dcterms:created>
  <dcterms:modified xsi:type="dcterms:W3CDTF">2021-11-21T08:44:52Z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