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56" r:id="rId3"/>
    <p:sldMasterId id="2147483773" r:id="rId4"/>
    <p:sldMasterId id="2147483790" r:id="rId5"/>
    <p:sldMasterId id="2147483802" r:id="rId6"/>
    <p:sldMasterId id="2147483814" r:id="rId7"/>
  </p:sldMasterIdLst>
  <p:notesMasterIdLst>
    <p:notesMasterId r:id="rId26"/>
  </p:notesMasterIdLst>
  <p:sldIdLst>
    <p:sldId id="406" r:id="rId8"/>
    <p:sldId id="257" r:id="rId9"/>
    <p:sldId id="408" r:id="rId10"/>
    <p:sldId id="409" r:id="rId11"/>
    <p:sldId id="410" r:id="rId12"/>
    <p:sldId id="411" r:id="rId13"/>
    <p:sldId id="407" r:id="rId14"/>
    <p:sldId id="304" r:id="rId15"/>
    <p:sldId id="389" r:id="rId16"/>
    <p:sldId id="398" r:id="rId17"/>
    <p:sldId id="400" r:id="rId18"/>
    <p:sldId id="413" r:id="rId19"/>
    <p:sldId id="414" r:id="rId20"/>
    <p:sldId id="399" r:id="rId21"/>
    <p:sldId id="395" r:id="rId22"/>
    <p:sldId id="402" r:id="rId23"/>
    <p:sldId id="281" r:id="rId24"/>
    <p:sldId id="412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1.wmf"/><Relationship Id="rId3" Type="http://schemas.openxmlformats.org/officeDocument/2006/relationships/image" Target="../media/image30.wmf"/><Relationship Id="rId7" Type="http://schemas.openxmlformats.org/officeDocument/2006/relationships/image" Target="../media/image45.wmf"/><Relationship Id="rId12" Type="http://schemas.openxmlformats.org/officeDocument/2006/relationships/image" Target="../media/image50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497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5307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153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960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154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989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474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68252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461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20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888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190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6712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9523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86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786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474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4910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6219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1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4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336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780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3221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2198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25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33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06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203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1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209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553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654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817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3467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61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690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794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069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78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775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955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76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569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759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4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77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144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57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48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5744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87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75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392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6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18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7677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1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81465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25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722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93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572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451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8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9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0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1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3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497699B-48B7-4073-9405-3FCDD293372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11/7/2021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F412258D-D283-47C4-A79F-AC09609C2C1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54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wmf"/><Relationship Id="rId3" Type="http://schemas.openxmlformats.org/officeDocument/2006/relationships/control" Target="../activeX/activeX2.xml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0.wmf"/><Relationship Id="rId10" Type="http://schemas.microsoft.com/office/2007/relationships/hdphoto" Target="../media/hdphoto4.wdp"/><Relationship Id="rId4" Type="http://schemas.openxmlformats.org/officeDocument/2006/relationships/control" Target="../activeX/activeX3.xml"/><Relationship Id="rId9" Type="http://schemas.openxmlformats.org/officeDocument/2006/relationships/image" Target="../media/image33.png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5.xml"/><Relationship Id="rId7" Type="http://schemas.openxmlformats.org/officeDocument/2006/relationships/image" Target="../media/image35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1.xml"/><Relationship Id="rId4" Type="http://schemas.openxmlformats.org/officeDocument/2006/relationships/control" Target="../activeX/activeX6.xml"/><Relationship Id="rId9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8.xml"/><Relationship Id="rId18" Type="http://schemas.openxmlformats.org/officeDocument/2006/relationships/control" Target="../activeX/activeX23.xml"/><Relationship Id="rId26" Type="http://schemas.openxmlformats.org/officeDocument/2006/relationships/image" Target="../media/image43.wmf"/><Relationship Id="rId3" Type="http://schemas.openxmlformats.org/officeDocument/2006/relationships/control" Target="../activeX/activeX8.xml"/><Relationship Id="rId21" Type="http://schemas.openxmlformats.org/officeDocument/2006/relationships/image" Target="../media/image31.png"/><Relationship Id="rId34" Type="http://schemas.openxmlformats.org/officeDocument/2006/relationships/image" Target="../media/image51.wmf"/><Relationship Id="rId7" Type="http://schemas.openxmlformats.org/officeDocument/2006/relationships/control" Target="../activeX/activeX12.xml"/><Relationship Id="rId12" Type="http://schemas.openxmlformats.org/officeDocument/2006/relationships/control" Target="../activeX/activeX17.xml"/><Relationship Id="rId17" Type="http://schemas.openxmlformats.org/officeDocument/2006/relationships/control" Target="../activeX/activeX22.xml"/><Relationship Id="rId25" Type="http://schemas.openxmlformats.org/officeDocument/2006/relationships/image" Target="../media/image42.wmf"/><Relationship Id="rId33" Type="http://schemas.openxmlformats.org/officeDocument/2006/relationships/image" Target="../media/image50.wmf"/><Relationship Id="rId2" Type="http://schemas.openxmlformats.org/officeDocument/2006/relationships/control" Target="../activeX/activeX7.xml"/><Relationship Id="rId16" Type="http://schemas.openxmlformats.org/officeDocument/2006/relationships/control" Target="../activeX/activeX21.xml"/><Relationship Id="rId20" Type="http://schemas.openxmlformats.org/officeDocument/2006/relationships/slideLayout" Target="../slideLayouts/slideLayout21.xml"/><Relationship Id="rId29" Type="http://schemas.openxmlformats.org/officeDocument/2006/relationships/image" Target="../media/image46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24" Type="http://schemas.openxmlformats.org/officeDocument/2006/relationships/image" Target="../media/image30.wmf"/><Relationship Id="rId32" Type="http://schemas.openxmlformats.org/officeDocument/2006/relationships/image" Target="../media/image49.wmf"/><Relationship Id="rId5" Type="http://schemas.openxmlformats.org/officeDocument/2006/relationships/control" Target="../activeX/activeX10.xml"/><Relationship Id="rId15" Type="http://schemas.openxmlformats.org/officeDocument/2006/relationships/control" Target="../activeX/activeX20.xml"/><Relationship Id="rId23" Type="http://schemas.openxmlformats.org/officeDocument/2006/relationships/image" Target="../media/image41.wmf"/><Relationship Id="rId28" Type="http://schemas.openxmlformats.org/officeDocument/2006/relationships/image" Target="../media/image45.wmf"/><Relationship Id="rId10" Type="http://schemas.openxmlformats.org/officeDocument/2006/relationships/control" Target="../activeX/activeX15.xml"/><Relationship Id="rId19" Type="http://schemas.openxmlformats.org/officeDocument/2006/relationships/control" Target="../activeX/activeX24.xml"/><Relationship Id="rId31" Type="http://schemas.openxmlformats.org/officeDocument/2006/relationships/image" Target="../media/image48.wmf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control" Target="../activeX/activeX19.xml"/><Relationship Id="rId22" Type="http://schemas.openxmlformats.org/officeDocument/2006/relationships/image" Target="../media/image40.wmf"/><Relationship Id="rId27" Type="http://schemas.openxmlformats.org/officeDocument/2006/relationships/image" Target="../media/image44.wmf"/><Relationship Id="rId30" Type="http://schemas.openxmlformats.org/officeDocument/2006/relationships/image" Target="../media/image47.wmf"/><Relationship Id="rId8" Type="http://schemas.openxmlformats.org/officeDocument/2006/relationships/control" Target="../activeX/activeX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11" Type="http://schemas.openxmlformats.org/officeDocument/2006/relationships/image" Target="../media/image16.gif"/><Relationship Id="rId5" Type="http://schemas.openxmlformats.org/officeDocument/2006/relationships/audio" Target="../media/audio2.wav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7ECF5-CBA9-4E3B-B4D8-218FA8553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8985179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142835" y="2044481"/>
            <a:ext cx="833119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Chào mừng các con đến với tiết học Toán</a:t>
            </a:r>
            <a:endParaRPr sz="60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2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E64252D-68C9-44F7-A09D-C99DE6D5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2" b="1870"/>
          <a:stretch/>
        </p:blipFill>
        <p:spPr>
          <a:xfrm>
            <a:off x="280736" y="727415"/>
            <a:ext cx="11630527" cy="500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6786799" y="1630367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47 + 5 = 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50E896-5554-4EDD-BD5C-65C9C963E410}"/>
              </a:ext>
            </a:extLst>
          </p:cNvPr>
          <p:cNvGrpSpPr/>
          <p:nvPr/>
        </p:nvGrpSpPr>
        <p:grpSpPr>
          <a:xfrm>
            <a:off x="3675596" y="1442031"/>
            <a:ext cx="2077844" cy="3934860"/>
            <a:chOff x="3387340" y="869635"/>
            <a:chExt cx="2077844" cy="393486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61AECCD-8FA3-4E5A-8E1F-6C39FC141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98" r="30649"/>
            <a:stretch/>
          </p:blipFill>
          <p:spPr>
            <a:xfrm>
              <a:off x="3387340" y="869635"/>
              <a:ext cx="2077844" cy="3801087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AF651F4-2EAA-4621-9332-EF6BEAEDA37F}"/>
                </a:ext>
              </a:extLst>
            </p:cNvPr>
            <p:cNvGrpSpPr/>
            <p:nvPr/>
          </p:nvGrpSpPr>
          <p:grpSpPr>
            <a:xfrm>
              <a:off x="3636928" y="3334567"/>
              <a:ext cx="1750468" cy="1469928"/>
              <a:chOff x="3636928" y="3334567"/>
              <a:chExt cx="1750468" cy="146992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F09A976-24D6-4518-AC3C-029A7A8AF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634" b="91221" l="8705" r="94480">
                            <a14:foregroundMark x1="11253" y1="30916" x2="11253" y2="30916"/>
                            <a14:foregroundMark x1="10403" y1="19084" x2="10403" y2="19084"/>
                            <a14:foregroundMark x1="8705" y1="26718" x2="11465" y2="41603"/>
                            <a14:foregroundMark x1="94904" y1="40840" x2="94904" y2="40840"/>
                            <a14:foregroundMark x1="92357" y1="31679" x2="92357" y2="31679"/>
                            <a14:foregroundMark x1="73461" y1="15267" x2="73461" y2="15267"/>
                            <a14:foregroundMark x1="58811" y1="9542" x2="58811" y2="9542"/>
                            <a14:foregroundMark x1="44374" y1="8397" x2="66454" y2="18321"/>
                            <a14:foregroundMark x1="66454" y1="18321" x2="67304" y2="19084"/>
                            <a14:foregroundMark x1="68365" y1="12595" x2="68365" y2="12595"/>
                            <a14:foregroundMark x1="70488" y1="13740" x2="70488" y2="13740"/>
                            <a14:foregroundMark x1="36306" y1="9160" x2="36306" y2="9160"/>
                            <a14:foregroundMark x1="46072" y1="9924" x2="30501" y2="8804"/>
                            <a14:foregroundMark x1="12671" y1="13412" x2="9342" y2="16031"/>
                            <a14:foregroundMark x1="39915" y1="88168" x2="58174" y2="91221"/>
                            <a14:foregroundMark x1="58174" y1="91221" x2="61146" y2="90076"/>
                            <a14:foregroundMark x1="13800" y1="16412" x2="29936" y2="11450"/>
                            <a14:foregroundMark x1="29936" y1="11450" x2="29936" y2="11450"/>
                            <a14:backgroundMark x1="12951" y1="12595" x2="15082" y2="1240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409385">
                <a:off x="3636928" y="3341342"/>
                <a:ext cx="1750468" cy="146315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0C0C7AF-BD57-4176-812D-DF489E999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35666" y="3419376"/>
                <a:ext cx="457406" cy="43808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BC774FB-77B2-4470-AFA3-35DCFB18D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417110" y="3396659"/>
                <a:ext cx="457406" cy="438089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474921F-4C64-474C-86BF-8A9DAFBE1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79561" y="3378383"/>
                <a:ext cx="457406" cy="43808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042355-610D-4E6A-9814-BF45D00C69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2168"/>
              <a:stretch/>
            </p:blipFill>
            <p:spPr>
              <a:xfrm>
                <a:off x="3837486" y="3467934"/>
                <a:ext cx="457406" cy="34097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145FB03-0A1F-4A0A-98C0-CD4BD94319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3555"/>
              <a:stretch/>
            </p:blipFill>
            <p:spPr>
              <a:xfrm rot="21057709">
                <a:off x="4790325" y="3544643"/>
                <a:ext cx="457406" cy="334896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3B700ED-FA22-4F05-8EFF-5175EE070A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t="1" b="36394"/>
              <a:stretch/>
            </p:blipFill>
            <p:spPr>
              <a:xfrm>
                <a:off x="4258761" y="3334567"/>
                <a:ext cx="457406" cy="27864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6FA5B3A-0C6E-4BE7-98AE-21D1D84422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t="1" b="36394"/>
              <a:stretch/>
            </p:blipFill>
            <p:spPr>
              <a:xfrm>
                <a:off x="4525956" y="3345925"/>
                <a:ext cx="457406" cy="278643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3D606D7-BFBB-4164-8A51-075550F1C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2647"/>
              <a:stretch/>
            </p:blipFill>
            <p:spPr>
              <a:xfrm>
                <a:off x="3968856" y="3529318"/>
                <a:ext cx="457406" cy="338874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60F1B5B-5B2F-4AA0-AA96-68BF3B0A8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3555"/>
              <a:stretch/>
            </p:blipFill>
            <p:spPr>
              <a:xfrm>
                <a:off x="4234263" y="3550619"/>
                <a:ext cx="457406" cy="3348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5C0FC77-A545-4F4E-9B19-1A8C980658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rcRect b="23555"/>
              <a:stretch/>
            </p:blipFill>
            <p:spPr>
              <a:xfrm>
                <a:off x="4519065" y="3558812"/>
                <a:ext cx="457406" cy="334896"/>
              </a:xfrm>
              <a:prstGeom prst="rect">
                <a:avLst/>
              </a:prstGeom>
            </p:spPr>
          </p:pic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492101" y="870012"/>
            <a:ext cx="4487824" cy="1255854"/>
            <a:chOff x="974406" y="3398053"/>
            <a:chExt cx="4104419" cy="1255854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398053"/>
              <a:ext cx="4104419" cy="1255854"/>
            </a:xfrm>
            <a:prstGeom prst="wedgeEllipseCallout">
              <a:avLst>
                <a:gd name="adj1" fmla="val 42483"/>
                <a:gd name="adj2" fmla="val 5076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11210" y="3637535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 </a:t>
              </a:r>
              <a:r>
                <a:rPr lang="en-US" sz="2400" dirty="0" err="1">
                  <a:solidFill>
                    <a:schemeClr val="bg1"/>
                  </a:solidFill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rổ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bác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táo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1EDAAF-6D7E-40DB-A100-EA8D2BAF1872}"/>
              </a:ext>
            </a:extLst>
          </p:cNvPr>
          <p:cNvGrpSpPr/>
          <p:nvPr/>
        </p:nvGrpSpPr>
        <p:grpSpPr>
          <a:xfrm>
            <a:off x="6630996" y="4359894"/>
            <a:ext cx="1080956" cy="929917"/>
            <a:chOff x="6052295" y="3845360"/>
            <a:chExt cx="1080956" cy="92991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A2E3B9-97B2-4927-BF40-8BDAAC2A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634" b="91221" l="8705" r="94480">
                          <a14:foregroundMark x1="11253" y1="30916" x2="11253" y2="30916"/>
                          <a14:foregroundMark x1="10403" y1="19084" x2="10403" y2="19084"/>
                          <a14:foregroundMark x1="8705" y1="26718" x2="11465" y2="41603"/>
                          <a14:foregroundMark x1="94904" y1="40840" x2="94904" y2="40840"/>
                          <a14:foregroundMark x1="92357" y1="31679" x2="92357" y2="31679"/>
                          <a14:foregroundMark x1="73461" y1="15267" x2="73461" y2="15267"/>
                          <a14:foregroundMark x1="58811" y1="9542" x2="58811" y2="9542"/>
                          <a14:foregroundMark x1="44374" y1="8397" x2="66454" y2="18321"/>
                          <a14:foregroundMark x1="66454" y1="18321" x2="67304" y2="19084"/>
                          <a14:foregroundMark x1="68365" y1="12595" x2="68365" y2="12595"/>
                          <a14:foregroundMark x1="70488" y1="13740" x2="70488" y2="13740"/>
                          <a14:foregroundMark x1="36306" y1="9160" x2="36306" y2="9160"/>
                          <a14:foregroundMark x1="46072" y1="9924" x2="30501" y2="8804"/>
                          <a14:foregroundMark x1="12671" y1="13412" x2="9342" y2="16031"/>
                          <a14:foregroundMark x1="39915" y1="88168" x2="58174" y2="91221"/>
                          <a14:foregroundMark x1="58174" y1="91221" x2="61146" y2="90076"/>
                          <a14:foregroundMark x1="13800" y1="16412" x2="29936" y2="11450"/>
                          <a14:foregroundMark x1="29936" y1="11450" x2="29936" y2="11450"/>
                          <a14:backgroundMark x1="12951" y1="12595" x2="15082" y2="124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09385">
              <a:off x="6052295" y="4166146"/>
              <a:ext cx="1071323" cy="609131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CAE8EA4-E72A-4B04-8DE4-C037CCE0667D}"/>
                </a:ext>
              </a:extLst>
            </p:cNvPr>
            <p:cNvGrpSpPr/>
            <p:nvPr/>
          </p:nvGrpSpPr>
          <p:grpSpPr>
            <a:xfrm>
              <a:off x="6076117" y="3845360"/>
              <a:ext cx="1057134" cy="504740"/>
              <a:chOff x="6225087" y="3108571"/>
              <a:chExt cx="989729" cy="49139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CDEE31A-DB9C-46CA-A29A-249163F0F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86575" y="3163300"/>
                <a:ext cx="428241" cy="42650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2A282F9-A775-4DE9-B88B-EC276FDDB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12667" y="3108571"/>
                <a:ext cx="428241" cy="426504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9A5D26B-4210-409D-B272-877535BAF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517" b="92872" l="9331" r="89655">
                            <a14:foregroundMark x1="32860" y1="15071" x2="32860" y2="15071"/>
                            <a14:foregroundMark x1="28195" y1="9369" x2="28195" y2="9369"/>
                            <a14:foregroundMark x1="41785" y1="14664" x2="41785" y2="14664"/>
                            <a14:foregroundMark x1="56998" y1="91242" x2="56998" y2="91242"/>
                            <a14:foregroundMark x1="43611" y1="92261" x2="43611" y2="92261"/>
                            <a14:foregroundMark x1="51318" y1="93075" x2="51318" y2="93075"/>
                            <a14:foregroundMark x1="57809" y1="93075" x2="57809" y2="93075"/>
                            <a14:foregroundMark x1="43002" y1="93075" x2="43002" y2="93075"/>
                            <a14:foregroundMark x1="89858" y1="49695" x2="89858" y2="49695"/>
                            <a14:foregroundMark x1="50507" y1="15682" x2="50507" y2="15682"/>
                            <a14:foregroundMark x1="41379" y1="12831" x2="41379" y2="12831"/>
                            <a14:foregroundMark x1="16227" y1="10387" x2="16227" y2="10387"/>
                            <a14:foregroundMark x1="26978" y1="6517" x2="26978" y2="6517"/>
                            <a14:foregroundMark x1="44219" y1="14664" x2="52535" y2="1955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5087" y="3173459"/>
                <a:ext cx="428241" cy="426504"/>
              </a:xfrm>
              <a:prstGeom prst="rect">
                <a:avLst/>
              </a:prstGeom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3A50FD5-B2AE-4ED5-B0F0-1F9E892A4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17" b="92872" l="9331" r="89655">
                          <a14:foregroundMark x1="32860" y1="15071" x2="32860" y2="15071"/>
                          <a14:foregroundMark x1="28195" y1="9369" x2="28195" y2="9369"/>
                          <a14:foregroundMark x1="41785" y1="14664" x2="41785" y2="14664"/>
                          <a14:foregroundMark x1="56998" y1="91242" x2="56998" y2="91242"/>
                          <a14:foregroundMark x1="43611" y1="92261" x2="43611" y2="92261"/>
                          <a14:foregroundMark x1="51318" y1="93075" x2="51318" y2="93075"/>
                          <a14:foregroundMark x1="57809" y1="93075" x2="57809" y2="93075"/>
                          <a14:foregroundMark x1="43002" y1="93075" x2="43002" y2="93075"/>
                          <a14:foregroundMark x1="89858" y1="49695" x2="89858" y2="49695"/>
                          <a14:foregroundMark x1="50507" y1="15682" x2="50507" y2="15682"/>
                          <a14:foregroundMark x1="41379" y1="12831" x2="41379" y2="12831"/>
                          <a14:foregroundMark x1="16227" y1="10387" x2="16227" y2="10387"/>
                          <a14:foregroundMark x1="26978" y1="6517" x2="26978" y2="6517"/>
                          <a14:foregroundMark x1="44219" y1="14664" x2="52535" y2="19552"/>
                        </a14:backgroundRemoval>
                      </a14:imgEffect>
                    </a14:imgLayer>
                  </a14:imgProps>
                </a:ext>
              </a:extLst>
            </a:blip>
            <a:srcRect b="26250"/>
            <a:stretch/>
          </p:blipFill>
          <p:spPr>
            <a:xfrm>
              <a:off x="6308010" y="4075158"/>
              <a:ext cx="428241" cy="31454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B4F9BE3-85C4-4859-8699-69C2DD031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17" b="92872" l="9331" r="89655">
                          <a14:foregroundMark x1="32860" y1="15071" x2="32860" y2="15071"/>
                          <a14:foregroundMark x1="28195" y1="9369" x2="28195" y2="9369"/>
                          <a14:foregroundMark x1="41785" y1="14664" x2="41785" y2="14664"/>
                          <a14:foregroundMark x1="56998" y1="91242" x2="56998" y2="91242"/>
                          <a14:foregroundMark x1="43611" y1="92261" x2="43611" y2="92261"/>
                          <a14:foregroundMark x1="51318" y1="93075" x2="51318" y2="93075"/>
                          <a14:foregroundMark x1="57809" y1="93075" x2="57809" y2="93075"/>
                          <a14:foregroundMark x1="43002" y1="93075" x2="43002" y2="93075"/>
                          <a14:foregroundMark x1="89858" y1="49695" x2="89858" y2="49695"/>
                          <a14:foregroundMark x1="50507" y1="15682" x2="50507" y2="15682"/>
                          <a14:foregroundMark x1="41379" y1="12831" x2="41379" y2="12831"/>
                          <a14:foregroundMark x1="16227" y1="10387" x2="16227" y2="10387"/>
                          <a14:foregroundMark x1="26978" y1="6517" x2="26978" y2="6517"/>
                          <a14:foregroundMark x1="44219" y1="14664" x2="52535" y2="19552"/>
                        </a14:backgroundRemoval>
                      </a14:imgEffect>
                    </a14:imgLayer>
                  </a14:imgProps>
                </a:ext>
              </a:extLst>
            </a:blip>
            <a:srcRect b="26250"/>
            <a:stretch/>
          </p:blipFill>
          <p:spPr>
            <a:xfrm rot="21019487">
              <a:off x="6525453" y="4075157"/>
              <a:ext cx="428241" cy="314548"/>
            </a:xfrm>
            <a:prstGeom prst="rect">
              <a:avLst/>
            </a:prstGeom>
          </p:spPr>
        </p:pic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3876838" y="5180145"/>
            <a:ext cx="196399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47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táo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6230614" y="5211201"/>
            <a:ext cx="176362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táo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926020"/>
              </p:ext>
            </p:extLst>
          </p:nvPr>
        </p:nvGraphicFramePr>
        <p:xfrm>
          <a:off x="628150" y="1133416"/>
          <a:ext cx="3942896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632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316573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628150" y="1785953"/>
            <a:ext cx="2606950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47 + 5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080" y="1835418"/>
            <a:ext cx="352499" cy="1954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121" y="1853051"/>
            <a:ext cx="352499" cy="1954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6441" y="1854380"/>
            <a:ext cx="352499" cy="19549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050" y="1868854"/>
            <a:ext cx="352499" cy="19549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1246831" y="601587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47 +  5 = 52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Hướng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dọc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8196568" y="4150529"/>
            <a:ext cx="36352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cộng 5 bằng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nhớ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8196568" y="5072228"/>
            <a:ext cx="363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 1 bằng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 viết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8151508" y="5856659"/>
            <a:ext cx="3489088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51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246395" y="3692737"/>
              <a:ext cx="2909739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</a:rPr>
                <a:t>Vậy 47 </a:t>
              </a:r>
              <a:r>
                <a:rPr lang="en-US" sz="2800" b="1" dirty="0">
                  <a:solidFill>
                    <a:srgbClr val="FFFF00"/>
                  </a:solidFill>
                </a:rPr>
                <a:t>+  5 = 52</a:t>
              </a:r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6159591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944819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7556678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7691859" y="396897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6161850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963869" y="2207793"/>
            <a:ext cx="3867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thẳng đơn vị, chục thẳng chục, viết dấu cộng,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7969963" y="3749437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6535536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6326790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8904936" y="3783551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1" name="TextBox1" r:id="rId2" imgW="561960" imgH="514440"/>
        </mc:Choice>
        <mc:Fallback>
          <p:control name="TextBox1" r:id="rId2" imgW="561960" imgH="51444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38621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2" r:id="rId3" imgW="571680" imgH="476280"/>
        </mc:Choice>
        <mc:Fallback>
          <p:control name="TextBox2" r:id="rId3" imgW="571680" imgH="476280">
            <p:pic>
              <p:nvPicPr>
                <p:cNvPr id="84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2079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3" r:id="rId4" imgW="361800" imgH="352440"/>
        </mc:Choice>
        <mc:Fallback>
          <p:control name="TextBox3" r:id="rId4" imgW="361800" imgH="352440">
            <p:pic>
              <p:nvPicPr>
                <p:cNvPr id="85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85033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9128 -0.0224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113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32 -0.197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00078 -0.2791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58" grpId="0"/>
      <p:bldP spid="67" grpId="0"/>
      <p:bldP spid="73" grpId="0"/>
      <p:bldP spid="76" grpId="0" animBg="1"/>
      <p:bldP spid="77" grpId="0" animBg="1"/>
      <p:bldP spid="78" grpId="0"/>
      <p:bldP spid="79" grpId="0"/>
      <p:bldP spid="80" grpId="0"/>
      <p:bldP spid="81" grpId="0"/>
      <p:bldP spid="82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903768" y="279730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688996" y="1751956"/>
            <a:ext cx="270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4891349" y="4269366"/>
            <a:ext cx="522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15, viết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nhớ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4905204" y="4748484"/>
            <a:ext cx="56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thêm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bằng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 viết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300855" y="19200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4436036" y="396897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2906027" y="223465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714140" y="2405011"/>
            <a:ext cx="4919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 vị thẳng đơn vị, chục thẳng chục, viết dấu cộng, kẻ gạch ngang thay cho dấu  bằng.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714140" y="3749437"/>
            <a:ext cx="1368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ính: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279713" y="280565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3070967" y="28110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759954" y="3815058"/>
            <a:ext cx="386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phải sang trái.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050415" y="555635"/>
            <a:ext cx="1527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Ví dụ: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22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38 + 7 = ?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095" name="TextBox1" r:id="rId2" imgW="561960" imgH="514440"/>
        </mc:Choice>
        <mc:Fallback>
          <p:control name="TextBox1" r:id="rId2" imgW="561960" imgH="514440">
            <p:pic>
              <p:nvPicPr>
                <p:cNvPr id="76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2798" y="183161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6" name="TextBox2" r:id="rId3" imgW="571680" imgH="476280"/>
        </mc:Choice>
        <mc:Fallback>
          <p:control name="TextBox2" r:id="rId3" imgW="571680" imgH="476280">
            <p:pic>
              <p:nvPicPr>
                <p:cNvPr id="77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86256" y="228391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7" name="TextBox3" r:id="rId4" imgW="361800" imgH="352440"/>
        </mc:Choice>
        <mc:Fallback>
          <p:control name="TextBox3" r:id="rId4" imgW="361800" imgH="352440">
            <p:pic>
              <p:nvPicPr>
                <p:cNvPr id="7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29210" y="205308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275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/>
      <p:bldP spid="67" grpId="0"/>
      <p:bldP spid="6" grpId="0" animBg="1"/>
      <p:bldP spid="68" grpId="0" animBg="1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6571484" y="637370"/>
            <a:ext cx="5620516" cy="2640601"/>
            <a:chOff x="168284" y="3638942"/>
            <a:chExt cx="5620516" cy="2640601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2"/>
              <a:ext cx="5620516" cy="2640601"/>
            </a:xfrm>
            <a:prstGeom prst="wedgeEllipseCallout">
              <a:avLst>
                <a:gd name="adj1" fmla="val -56436"/>
                <a:gd name="adj2" fmla="val 7191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880964" y="4359077"/>
              <a:ext cx="4378036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 thực hiện phép cộng có nhớ trong phạm vi 100, số nhớ được thêm vào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chục.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3972628" y="3228621"/>
            <a:ext cx="2598856" cy="3580819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41726" y="637370"/>
            <a:ext cx="4998310" cy="2316879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36831"/>
                <a:gd name="adj2" fmla="val 7400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425173" y="3710017"/>
              <a:ext cx="3500693" cy="592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 thực hiện phép cộng có nhớ trong phạm vi 100, số nhớ được thêm vào đâu?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0030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58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96202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02656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90062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254359" y="336262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879729" y="2819597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034636" y="33615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710780" y="334613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415112" y="2847302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4473042" y="336151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271658" y="333381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6992059" y="2847298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7063835" y="334766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613082" y="334766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9375047" y="2847293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405258" y="336151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4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93994" y="1971699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319278" y="196236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525471" y="195129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57760" y="351130"/>
            <a:ext cx="4068342" cy="755245"/>
            <a:chOff x="-3369817" y="382607"/>
            <a:chExt cx="3996328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2023446" y="124141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37 + 4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5180071" y="122619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46 + 5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369597" y="123311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89 + 6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2193994" y="4703829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5319278" y="469449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8525471" y="46834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2023446" y="39735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29 + 9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5180071" y="39583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66 + 7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8369597" y="39652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53 + 8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529699" y="31298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2531958" y="2567160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688524" y="315752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690783" y="2594871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8916633" y="318523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8918892" y="2622577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2515846" y="588688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2518105" y="5324224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688535" y="58868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5690794" y="5324226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8958198" y="587302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8960457" y="5310369"/>
            <a:ext cx="31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908105" y="3088240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714134" y="3088236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6094650" y="3115945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914535" y="3129796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295057" y="3129795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114945" y="3129790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894703" y="5847444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2685624" y="5847444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6071545" y="5833589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894908" y="5847444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352253" y="5831926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9156240" y="5847444"/>
            <a:ext cx="45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88" name="TextBox1" r:id="rId2" imgW="561960" imgH="514440"/>
        </mc:Choice>
        <mc:Fallback>
          <p:control name="TextBox1" r:id="rId2" imgW="561960" imgH="514440">
            <p:pic>
              <p:nvPicPr>
                <p:cNvPr id="60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08729" y="2164126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89" name="TextBox2" r:id="rId3" imgW="571680" imgH="476280"/>
        </mc:Choice>
        <mc:Fallback>
          <p:control name="TextBox2" r:id="rId3" imgW="571680" imgH="476280">
            <p:pic>
              <p:nvPicPr>
                <p:cNvPr id="61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12187" y="2616421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0" name="TextBox3" r:id="rId4" imgW="361800" imgH="352440"/>
        </mc:Choice>
        <mc:Fallback>
          <p:control name="TextBox3" r:id="rId4" imgW="361800" imgH="352440">
            <p:pic>
              <p:nvPicPr>
                <p:cNvPr id="62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55141" y="2385596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1" name="TextBox4" r:id="rId5" imgW="561960" imgH="514440"/>
        </mc:Choice>
        <mc:Fallback>
          <p:control name="TextBox4" r:id="rId5" imgW="561960" imgH="51444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67554" y="2191837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2" name="TextBox5" r:id="rId6" imgW="571680" imgH="476280"/>
        </mc:Choice>
        <mc:Fallback>
          <p:control name="TextBox5" r:id="rId6" imgW="571680" imgH="47628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871012" y="2644132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3" name="TextBox6" r:id="rId7" imgW="361800" imgH="352440"/>
        </mc:Choice>
        <mc:Fallback>
          <p:control name="TextBox6" r:id="rId7" imgW="361800" imgH="352440">
            <p:pic>
              <p:nvPicPr>
                <p:cNvPr id="67" name="TextBox6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13966" y="2413307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4" name="TextBox7" r:id="rId8" imgW="561960" imgH="514440"/>
        </mc:Choice>
        <mc:Fallback>
          <p:control name="TextBox7" r:id="rId8" imgW="561960" imgH="514440">
            <p:pic>
              <p:nvPicPr>
                <p:cNvPr id="70" name="TextBox7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095663" y="2219543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5" name="TextBox8" r:id="rId9" imgW="571680" imgH="476280"/>
        </mc:Choice>
        <mc:Fallback>
          <p:control name="TextBox8" r:id="rId9" imgW="571680" imgH="476280">
            <p:pic>
              <p:nvPicPr>
                <p:cNvPr id="71" name="TextBox8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99121" y="2671838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6" name="TextBox9" r:id="rId10" imgW="361800" imgH="352440"/>
        </mc:Choice>
        <mc:Fallback>
          <p:control name="TextBox9" r:id="rId10" imgW="361800" imgH="352440">
            <p:pic>
              <p:nvPicPr>
                <p:cNvPr id="72" name="TextBox9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42075" y="2441013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7" name="TextBox10" r:id="rId11" imgW="561960" imgH="514440"/>
        </mc:Choice>
        <mc:Fallback>
          <p:control name="TextBox10" r:id="rId11" imgW="561960" imgH="514440">
            <p:pic>
              <p:nvPicPr>
                <p:cNvPr id="75" name="TextBox10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94876" y="4921190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8" name="TextBox11" r:id="rId12" imgW="571680" imgH="476280"/>
        </mc:Choice>
        <mc:Fallback>
          <p:control name="TextBox11" r:id="rId12" imgW="571680" imgH="476280">
            <p:pic>
              <p:nvPicPr>
                <p:cNvPr id="76" name="TextBox1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98334" y="5373485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99" name="TextBox12" r:id="rId13" imgW="361800" imgH="352440"/>
        </mc:Choice>
        <mc:Fallback>
          <p:control name="TextBox12" r:id="rId13" imgW="361800" imgH="352440">
            <p:pic>
              <p:nvPicPr>
                <p:cNvPr id="77" name="TextBox1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41288" y="5142660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0" name="TextBox13" r:id="rId14" imgW="561960" imgH="514440"/>
        </mc:Choice>
        <mc:Fallback>
          <p:control name="TextBox13" r:id="rId14" imgW="561960" imgH="514440">
            <p:pic>
              <p:nvPicPr>
                <p:cNvPr id="80" name="TextBox1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67565" y="4921192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1" name="TextBox14" r:id="rId15" imgW="571680" imgH="476280"/>
        </mc:Choice>
        <mc:Fallback>
          <p:control name="TextBox14" r:id="rId15" imgW="571680" imgH="476280">
            <p:pic>
              <p:nvPicPr>
                <p:cNvPr id="81" name="TextBox1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71023" y="5373487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2" name="TextBox15" r:id="rId16" imgW="361800" imgH="352440"/>
        </mc:Choice>
        <mc:Fallback>
          <p:control name="TextBox15" r:id="rId16" imgW="361800" imgH="352440">
            <p:pic>
              <p:nvPicPr>
                <p:cNvPr id="82" name="TextBox15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13977" y="5142662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3" name="TextBox16" r:id="rId17" imgW="561960" imgH="514440"/>
        </mc:Choice>
        <mc:Fallback>
          <p:control name="TextBox16" r:id="rId17" imgW="561960" imgH="514440">
            <p:pic>
              <p:nvPicPr>
                <p:cNvPr id="85" name="TextBox16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137228" y="4907335"/>
                  <a:ext cx="557607" cy="5099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4" name="TextBox17" r:id="rId18" imgW="571680" imgH="476280"/>
        </mc:Choice>
        <mc:Fallback>
          <p:control name="TextBox17" r:id="rId18" imgW="571680" imgH="476280">
            <p:pic>
              <p:nvPicPr>
                <p:cNvPr id="86" name="TextBox17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140686" y="5359630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05" name="TextBox18" r:id="rId19" imgW="361800" imgH="352440"/>
        </mc:Choice>
        <mc:Fallback>
          <p:control name="TextBox18" r:id="rId19" imgW="361800" imgH="352440">
            <p:pic>
              <p:nvPicPr>
                <p:cNvPr id="111" name="TextBox18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83640" y="5128805"/>
                  <a:ext cx="358993" cy="35495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96" grpId="0" animBg="1"/>
      <p:bldP spid="97" grpId="0" animBg="1"/>
      <p:bldP spid="98" grpId="0" animBg="1"/>
      <p:bldP spid="59" grpId="0"/>
      <p:bldP spid="64" grpId="0"/>
      <p:bldP spid="69" grpId="0"/>
      <p:bldP spid="74" grpId="0"/>
      <p:bldP spid="79" grpId="0"/>
      <p:bldP spid="84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7ECF5-CBA9-4E3B-B4D8-218FA8553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8985179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142835" y="2044481"/>
            <a:ext cx="833119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Hẹn</a:t>
            </a:r>
            <a:r>
              <a:rPr kumimoji="0" lang="en-US" sz="6000" b="1" i="0" u="none" strike="noStrike" kern="0" cap="none" spc="0" normalizeH="0" noProof="0" dirty="0" smtClean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gặp lại các con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noProof="0" dirty="0" smtClean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ở tiết học sau.</a:t>
            </a:r>
            <a:endParaRPr kumimoji="0" sz="6000" b="1" i="0" u="none" strike="noStrike" kern="0" cap="none" spc="0" normalizeH="0" baseline="0" noProof="0" dirty="0">
              <a:ln w="22225">
                <a:solidFill>
                  <a:srgbClr val="DE7E18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4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37650" y="3531535"/>
            <a:ext cx="48431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84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297" y="986135"/>
            <a:ext cx="5631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15" name="Bike_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81429" y="-1526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0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581102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4804" y="5692877"/>
            <a:ext cx="1232838" cy="709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6263" y="3943638"/>
            <a:ext cx="541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</a:pPr>
            <a:r>
              <a:rPr lang="en-US" sz="540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CHÚC MỪNG BẠN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1745226" y="206477"/>
            <a:ext cx="8701548" cy="141584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40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+ 46 = ?</a:t>
            </a:r>
            <a:endPara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745226" y="1740309"/>
            <a:ext cx="8701548" cy="141584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40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99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44" y="0"/>
            <a:ext cx="19273592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r="19370" b="32236"/>
          <a:stretch/>
        </p:blipFill>
        <p:spPr>
          <a:xfrm flipH="1">
            <a:off x="5650750" y="5557006"/>
            <a:ext cx="1329851" cy="113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1745226" y="206477"/>
            <a:ext cx="8701548" cy="141584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40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+ 29 = ?</a:t>
            </a:r>
            <a:endParaRPr lang="en-US" sz="4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745226" y="1819867"/>
            <a:ext cx="8701548" cy="141584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40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sz="40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6263" y="3943638"/>
            <a:ext cx="541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</a:pPr>
            <a:r>
              <a:rPr lang="en-US" sz="5400" b="1" kern="120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CHÚC MỪNG BẠN</a:t>
            </a:r>
          </a:p>
        </p:txBody>
      </p:sp>
    </p:spTree>
    <p:extLst>
      <p:ext uri="{BB962C8B-B14F-4D97-AF65-F5344CB8AC3E}">
        <p14:creationId xmlns:p14="http://schemas.microsoft.com/office/powerpoint/2010/main" val="20702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0"/>
            <a:ext cx="15350837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12" y="5579500"/>
            <a:ext cx="930341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36263" y="3943638"/>
            <a:ext cx="5411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</a:pPr>
            <a:r>
              <a:rPr lang="en-US" sz="5400" b="1" kern="120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CHÚC MỪNG BẠN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6695" y="3875583"/>
            <a:ext cx="968542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62" y="4475659"/>
            <a:ext cx="996779" cy="1703837"/>
          </a:xfrm>
          <a:prstGeom prst="rect">
            <a:avLst/>
          </a:prstGeom>
        </p:spPr>
      </p:pic>
      <p:pic>
        <p:nvPicPr>
          <p:cNvPr id="13" name="Skip_To_My_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0343" y="6970485"/>
            <a:ext cx="609600" cy="609600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>
              <a:buClrTx/>
            </a:pPr>
            <a:r>
              <a:rPr lang="en-US" sz="600" b="1" kern="120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03635" y="155489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Tx/>
            </a:pPr>
            <a:endParaRPr lang="en-US" sz="5400" b="1" kern="120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234" y="3737200"/>
            <a:ext cx="1276330" cy="1276330"/>
          </a:xfrm>
          <a:prstGeom prst="rect">
            <a:avLst/>
          </a:prstGeom>
        </p:spPr>
      </p:pic>
      <p:sp>
        <p:nvSpPr>
          <p:cNvPr id="8" name="Snip Diagonal Corner Rectangle 7"/>
          <p:cNvSpPr/>
          <p:nvPr/>
        </p:nvSpPr>
        <p:spPr>
          <a:xfrm>
            <a:off x="988289" y="187217"/>
            <a:ext cx="11111345" cy="155309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6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cắt được 18 bông hoa, Huệ cắt được 23 bông hoa. Hỏi cả Lan và Huệ cắt được bao nhiêu bông hoa? </a:t>
            </a:r>
            <a:endParaRPr lang="en-US" sz="36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1837592" y="2085878"/>
            <a:ext cx="8701548" cy="141584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600" b="1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bông hoa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91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1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  <p:bldP spid="14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8" b="-1"/>
          <a:stretch/>
        </p:blipFill>
        <p:spPr>
          <a:xfrm>
            <a:off x="10744200" y="74588"/>
            <a:ext cx="1385914" cy="1099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8889"/>
          <a:stretch/>
        </p:blipFill>
        <p:spPr>
          <a:xfrm>
            <a:off x="138501" y="4359509"/>
            <a:ext cx="1432129" cy="2498491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387ECF5-CBA9-4E3B-B4D8-218FA8553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344400" cy="6858000"/>
          </a:xfrm>
        </p:spPr>
      </p:pic>
      <p:sp>
        <p:nvSpPr>
          <p:cNvPr id="9" name="Google Shape;290;p7"/>
          <p:cNvSpPr txBox="1"/>
          <p:nvPr/>
        </p:nvSpPr>
        <p:spPr>
          <a:xfrm>
            <a:off x="1039092" y="1041065"/>
            <a:ext cx="9705108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4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 (tiếp theo)</a:t>
            </a:r>
          </a:p>
        </p:txBody>
      </p:sp>
    </p:spTree>
    <p:extLst>
      <p:ext uri="{BB962C8B-B14F-4D97-AF65-F5344CB8AC3E}">
        <p14:creationId xmlns:p14="http://schemas.microsoft.com/office/powerpoint/2010/main" val="36037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Thứ </a:t>
            </a:r>
            <a:r>
              <a:rPr lang="en-US" sz="2800" b="1" dirty="0" smtClean="0">
                <a:latin typeface="HP001 4 hàng" panose="020B0603050302020204" pitchFamily="34" charset="0"/>
              </a:rPr>
              <a:t>tư </a:t>
            </a:r>
            <a:r>
              <a:rPr lang="en-US" sz="2800" b="1" dirty="0">
                <a:latin typeface="HP001 4 hàng" panose="020B0603050302020204" pitchFamily="34" charset="0"/>
              </a:rPr>
              <a:t>ngày </a:t>
            </a:r>
            <a:r>
              <a:rPr lang="en-US" sz="2800" b="1" dirty="0" smtClean="0">
                <a:latin typeface="HP001 4 hàng" panose="020B0603050302020204" pitchFamily="34" charset="0"/>
              </a:rPr>
              <a:t>10 tháng </a:t>
            </a:r>
            <a:r>
              <a:rPr lang="en-US" sz="2800" b="1" dirty="0">
                <a:latin typeface="HP001 4 hàng" panose="020B0603050302020204" pitchFamily="34" charset="0"/>
              </a:rPr>
              <a:t>11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7923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Phép cộng (có nhớ) trong phạm vi </a:t>
            </a:r>
            <a:r>
              <a:rPr lang="en-US" sz="2800" b="1" dirty="0" smtClean="0">
                <a:latin typeface="HP001 4 hàng" panose="020B0603050302020204" pitchFamily="34" charset="0"/>
              </a:rPr>
              <a:t>100 (tiếp theo)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</TotalTime>
  <Words>437</Words>
  <Application>Microsoft Office PowerPoint</Application>
  <PresentationFormat>Widescreen</PresentationFormat>
  <Paragraphs>112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HP001 4 hàng</vt:lpstr>
      <vt:lpstr>Times New Roman</vt:lpstr>
      <vt:lpstr>UTM Avo</vt:lpstr>
      <vt:lpstr>Wingdings 3</vt:lpstr>
      <vt:lpstr>1_Office Theme</vt:lpstr>
      <vt:lpstr>Office Theme</vt:lpstr>
      <vt:lpstr>Wisp</vt:lpstr>
      <vt:lpstr>1_Wisp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549</cp:revision>
  <dcterms:created xsi:type="dcterms:W3CDTF">2021-02-20T02:56:00Z</dcterms:created>
  <dcterms:modified xsi:type="dcterms:W3CDTF">2021-11-07T04:26:33Z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