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7" r:id="rId3"/>
    <p:sldId id="295" r:id="rId4"/>
    <p:sldId id="305" r:id="rId5"/>
    <p:sldId id="270" r:id="rId6"/>
    <p:sldId id="304" r:id="rId7"/>
    <p:sldId id="293" r:id="rId8"/>
    <p:sldId id="286" r:id="rId9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81" d="100"/>
          <a:sy n="81" d="100"/>
        </p:scale>
        <p:origin x="136" y="168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/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Mái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ấm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gia</a:t>
            </a:r>
            <a:r>
              <a:rPr lang="en-US" sz="98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9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200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42848" y="3910963"/>
            <a:ext cx="6297489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>
                <a:solidFill>
                  <a:srgbClr val="0070C0"/>
                </a:solidFill>
              </a:rPr>
              <a:t>Chơi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chong</a:t>
            </a:r>
            <a:r>
              <a:rPr lang="en-US" sz="5400" dirty="0">
                <a:solidFill>
                  <a:srgbClr val="0070C0"/>
                </a:solidFill>
              </a:rPr>
              <a:t> </a:t>
            </a:r>
            <a:r>
              <a:rPr lang="en-US" sz="5400" dirty="0" err="1">
                <a:solidFill>
                  <a:srgbClr val="0070C0"/>
                </a:solidFill>
              </a:rPr>
              <a:t>chóng</a:t>
            </a:r>
            <a:endParaRPr lang="en-US" sz="5400" dirty="0">
              <a:solidFill>
                <a:srgbClr val="0070C0"/>
              </a:solidFill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47726" y="5736479"/>
            <a:ext cx="10277459" cy="2375617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  <a:p>
            <a:pPr algn="ctr"/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Mở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rộng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vốn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từ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về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tình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cảm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gia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đình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;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Dấu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rPr>
              <a:t>phẩy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iCiel Pony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2550" y="1850745"/>
            <a:ext cx="5942760" cy="106994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Yêu</a:t>
            </a: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cầu</a:t>
            </a: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cần</a:t>
            </a:r>
            <a:r>
              <a:rPr lang="en-US" sz="5400" b="1" dirty="0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70C0"/>
                </a:solidFill>
                <a:latin typeface="iCiel Crocante" panose="02000000000000000000" pitchFamily="2" charset="0"/>
                <a:ea typeface="Cambria" panose="02040503050406030204" pitchFamily="18" charset="0"/>
                <a:cs typeface="Arial" panose="020B0604020202020204" pitchFamily="34" charset="0"/>
              </a:rPr>
              <a:t>đạt</a:t>
            </a:r>
            <a:endParaRPr lang="vi-VN" sz="5400" b="1" dirty="0">
              <a:solidFill>
                <a:srgbClr val="0070C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8109636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altLang="zh-CN" sz="34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52128" y="70479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Tìm</a:t>
            </a:r>
            <a:r>
              <a:rPr lang="en-US" sz="3200" dirty="0"/>
              <a:t> </a:t>
            </a:r>
            <a:r>
              <a:rPr lang="en-US" sz="3200" dirty="0" err="1"/>
              <a:t>từ</a:t>
            </a:r>
            <a:r>
              <a:rPr lang="en-US" sz="3200" dirty="0"/>
              <a:t> </a:t>
            </a:r>
            <a:r>
              <a:rPr lang="en-US" sz="3200" dirty="0" err="1"/>
              <a:t>ngữ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gia</a:t>
            </a:r>
            <a:r>
              <a:rPr lang="en-US" sz="3200" dirty="0"/>
              <a:t> </a:t>
            </a:r>
            <a:r>
              <a:rPr lang="en-US" sz="3200" dirty="0" err="1"/>
              <a:t>đình</a:t>
            </a:r>
            <a:endParaRPr lang="en-US" sz="3200" dirty="0"/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48417" y="3372738"/>
            <a:ext cx="3374169" cy="115990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mối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đình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340069" y="2670609"/>
            <a:ext cx="4461641" cy="3004977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4009" y="4325792"/>
            <a:ext cx="2335879" cy="391871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010815" y="3196619"/>
            <a:ext cx="3374169" cy="220634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/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con,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888783" y="1989159"/>
            <a:ext cx="6638187" cy="4040490"/>
            <a:chOff x="6888783" y="1391269"/>
            <a:chExt cx="6638187" cy="4040490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id="{5F6D462F-AAF5-4684-8BBA-C99289825663}"/>
                </a:ext>
              </a:extLst>
            </p:cNvPr>
            <p:cNvGrpSpPr/>
            <p:nvPr/>
          </p:nvGrpSpPr>
          <p:grpSpPr>
            <a:xfrm>
              <a:off x="6888783" y="1391269"/>
              <a:ext cx="6638187" cy="4040490"/>
              <a:chOff x="4507401" y="1362553"/>
              <a:chExt cx="2416793" cy="4040490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25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8222" y="4721593"/>
                <a:ext cx="325972" cy="681450"/>
              </a:xfrm>
              <a:prstGeom prst="rect">
                <a:avLst/>
              </a:prstGeom>
            </p:spPr>
          </p:pic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401" y="1362553"/>
                <a:ext cx="325972" cy="68145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531351" y="2270589"/>
              <a:ext cx="5353050" cy="22075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Tôn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trọng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thương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che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chở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gắn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thân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thiết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2"/>
      <p:bldP spid="29" grpId="3"/>
      <p:bldP spid="2" grpId="0" animBg="1"/>
      <p:bldP spid="22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10436134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câu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đây</a:t>
            </a:r>
            <a:r>
              <a:rPr lang="en-US" sz="3200" dirty="0"/>
              <a:t> </a:t>
            </a:r>
            <a:r>
              <a:rPr lang="en-US" sz="3200" dirty="0" err="1"/>
              <a:t>nói</a:t>
            </a:r>
            <a:r>
              <a:rPr lang="en-US" sz="3200" dirty="0"/>
              <a:t> </a:t>
            </a:r>
            <a:r>
              <a:rPr lang="en-US" sz="3200" dirty="0" err="1"/>
              <a:t>về</a:t>
            </a:r>
            <a:r>
              <a:rPr lang="en-US" sz="3200" dirty="0"/>
              <a:t> </a:t>
            </a:r>
            <a:r>
              <a:rPr lang="en-US" sz="3200" dirty="0" err="1"/>
              <a:t>tình</a:t>
            </a:r>
            <a:r>
              <a:rPr lang="en-US" sz="3200" dirty="0"/>
              <a:t> </a:t>
            </a:r>
            <a:r>
              <a:rPr lang="en-US" sz="3200" dirty="0" err="1"/>
              <a:t>cảm</a:t>
            </a:r>
            <a:r>
              <a:rPr lang="en-US" sz="3200" dirty="0"/>
              <a:t> </a:t>
            </a:r>
            <a:r>
              <a:rPr lang="en-US" sz="3200" dirty="0" err="1"/>
              <a:t>anh</a:t>
            </a:r>
            <a:r>
              <a:rPr lang="en-US" sz="3200" dirty="0"/>
              <a:t> </a:t>
            </a:r>
            <a:r>
              <a:rPr lang="en-US" sz="3200" dirty="0" err="1"/>
              <a:t>chị</a:t>
            </a:r>
            <a:r>
              <a:rPr lang="en-US" sz="3200" dirty="0"/>
              <a:t> </a:t>
            </a:r>
            <a:r>
              <a:rPr lang="en-US" sz="3200" dirty="0" err="1"/>
              <a:t>em</a:t>
            </a:r>
            <a:r>
              <a:rPr lang="en-US" sz="3200" dirty="0"/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287818" y="2034816"/>
            <a:ext cx="6786271" cy="1489990"/>
            <a:chOff x="190500" y="2468185"/>
            <a:chExt cx="6179695" cy="1489990"/>
          </a:xfrm>
        </p:grpSpPr>
        <p:sp>
          <p:nvSpPr>
            <p:cNvPr id="2" name="Rounded Rectangle 1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" y="2468185"/>
              <a:ext cx="6016869" cy="1489990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Chị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ngã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nâng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242460" y="3548732"/>
            <a:ext cx="6861286" cy="1489990"/>
            <a:chOff x="190500" y="2468185"/>
            <a:chExt cx="6179695" cy="1489990"/>
          </a:xfrm>
        </p:grpSpPr>
        <p:sp>
          <p:nvSpPr>
            <p:cNvPr id="16" name="Rounded Rectangle 15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" y="2468185"/>
              <a:ext cx="6016869" cy="1489990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marL="457200" indent="-457200" algn="just">
                <a:lnSpc>
                  <a:spcPct val="150000"/>
                </a:lnSpc>
                <a:buFontTx/>
                <a:buChar char="-"/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243720" y="5080698"/>
            <a:ext cx="6948433" cy="1499544"/>
            <a:chOff x="309648" y="3014486"/>
            <a:chExt cx="6258184" cy="2127688"/>
          </a:xfrm>
        </p:grpSpPr>
        <p:sp>
          <p:nvSpPr>
            <p:cNvPr id="20" name="Rounded Rectangle 19"/>
            <p:cNvSpPr/>
            <p:nvPr/>
          </p:nvSpPr>
          <p:spPr>
            <a:xfrm>
              <a:off x="309648" y="3153044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88138" y="3014486"/>
              <a:ext cx="6179694" cy="2127688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thuận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hòa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nhà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phúc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</a:pP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52128" y="6392240"/>
            <a:ext cx="7290822" cy="1590788"/>
            <a:chOff x="346875" y="2538525"/>
            <a:chExt cx="6566559" cy="1590788"/>
          </a:xfrm>
        </p:grpSpPr>
        <p:sp>
          <p:nvSpPr>
            <p:cNvPr id="26" name="Rounded Rectangle 25"/>
            <p:cNvSpPr/>
            <p:nvPr/>
          </p:nvSpPr>
          <p:spPr>
            <a:xfrm>
              <a:off x="401520" y="2538525"/>
              <a:ext cx="6179695" cy="15907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46875" y="2562704"/>
              <a:ext cx="6566559" cy="1499544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chân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endPara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Rách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lành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đùm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bọc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dở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đần</a:t>
              </a:r>
              <a:r>
                <a:rPr lang="en-US" sz="32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0183" y="3224297"/>
            <a:ext cx="4118196" cy="4187996"/>
          </a:xfrm>
          <a:prstGeom prst="rect">
            <a:avLst/>
          </a:prstGeom>
        </p:spPr>
      </p:pic>
      <p:pic>
        <p:nvPicPr>
          <p:cNvPr id="30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2782" y="926791"/>
            <a:ext cx="1242285" cy="11876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933" y="1992840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59" y="6530155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87" y="4924138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2617298" y="4712308"/>
            <a:ext cx="2489200" cy="3305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272213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/>
              <a:t>Cần</a:t>
            </a:r>
            <a:r>
              <a:rPr lang="en-US" sz="3200" dirty="0"/>
              <a:t> </a:t>
            </a:r>
            <a:r>
              <a:rPr lang="en-US" sz="3200" dirty="0" err="1"/>
              <a:t>đặt</a:t>
            </a:r>
            <a:r>
              <a:rPr lang="en-US" sz="3200" dirty="0"/>
              <a:t> </a:t>
            </a:r>
            <a:r>
              <a:rPr lang="en-US" sz="3200" dirty="0" err="1"/>
              <a:t>dấu</a:t>
            </a:r>
            <a:r>
              <a:rPr lang="en-US" sz="3200" dirty="0"/>
              <a:t> </a:t>
            </a:r>
            <a:r>
              <a:rPr lang="en-US" sz="3200" dirty="0" err="1"/>
              <a:t>phẩy</a:t>
            </a:r>
            <a:r>
              <a:rPr lang="en-US" sz="3200" dirty="0"/>
              <a:t>  </a:t>
            </a:r>
            <a:r>
              <a:rPr lang="en-US" sz="3200" dirty="0" err="1"/>
              <a:t>vào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vị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nào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r>
              <a:rPr lang="en-US" sz="3200" dirty="0"/>
              <a:t> </a:t>
            </a:r>
            <a:r>
              <a:rPr lang="en-US" sz="3200" dirty="0" err="1"/>
              <a:t>văn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1569" y="1506877"/>
            <a:ext cx="6901160" cy="325278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eriod"/>
            </a:pP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Hai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4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ăn</a:t>
            </a:r>
            <a:r>
              <a:rPr lang="en-US" sz="34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4" y="1381432"/>
            <a:ext cx="4185138" cy="31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521292" y="4434545"/>
            <a:ext cx="68802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chăm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6195" y="1607492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1558584" y="6247610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06820" y="4575999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53879" y="6247609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215875" y="3939173"/>
            <a:ext cx="295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469082" y="2848232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39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39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dùng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phẩy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68122" indent="-468122" algn="just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988236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2243</TotalTime>
  <Words>268</Words>
  <Application>Microsoft Office PowerPoint</Application>
  <PresentationFormat>Custom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NGO THI HIEN</cp:lastModifiedBy>
  <cp:revision>308</cp:revision>
  <dcterms:created xsi:type="dcterms:W3CDTF">2021-06-17T09:40:01Z</dcterms:created>
  <dcterms:modified xsi:type="dcterms:W3CDTF">2021-12-29T09:10:45Z</dcterms:modified>
</cp:coreProperties>
</file>