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99" r:id="rId5"/>
    <p:sldMasterId id="2147483712" r:id="rId6"/>
    <p:sldMasterId id="2147483725" r:id="rId7"/>
  </p:sldMasterIdLst>
  <p:notesMasterIdLst>
    <p:notesMasterId r:id="rId17"/>
  </p:notesMasterIdLst>
  <p:sldIdLst>
    <p:sldId id="312" r:id="rId8"/>
    <p:sldId id="256" r:id="rId9"/>
    <p:sldId id="297" r:id="rId10"/>
    <p:sldId id="314" r:id="rId11"/>
    <p:sldId id="313" r:id="rId12"/>
    <p:sldId id="307" r:id="rId13"/>
    <p:sldId id="309" r:id="rId14"/>
    <p:sldId id="310" r:id="rId15"/>
    <p:sldId id="315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04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7" autoAdjust="0"/>
    <p:restoredTop sz="98201" autoAdjust="0"/>
  </p:normalViewPr>
  <p:slideViewPr>
    <p:cSldViewPr>
      <p:cViewPr varScale="1">
        <p:scale>
          <a:sx n="73" d="100"/>
          <a:sy n="73" d="100"/>
        </p:scale>
        <p:origin x="12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EE3DB-B1B8-4D4F-8448-C3B6DC8CD0E1}" type="datetimeFigureOut">
              <a:rPr lang="en-US" smtClean="0"/>
              <a:t>2/22/2022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FE504-18C5-4454-90BB-E6F52E92FF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933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id="{FF53A9C4-A1CD-48BE-A059-F238F5E116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997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63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563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695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0274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617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6D25156-8B2D-4103-841D-95C29C79FB2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629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AD20B951-C1FA-4169-B5C0-F3BC13F379D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565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7118412-A921-432E-9A91-09A7E0CF91C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148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6E1560-37F1-4EB2-94F8-888A982BD8A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8555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E1F29C3-07C7-434B-9A1B-471C19013BC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84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CE18DF40-E7FA-4D4D-8727-2349018461F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564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5B80C05-D98E-4E53-9761-CF3F2FC5154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7491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7BE30DB4-7FD4-4917-8039-891AE05DFFC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8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8986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668BB14B-98EC-4823-B70A-C818B75E13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5213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3DF7F895-641C-4EE3-A125-6C38E454749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26741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804F8DB8-05C5-4F9B-8F16-7DB8CE19831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143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0659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AFDD0541-39B0-467A-A755-87C1E858E34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592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1CED5A89-6BE4-45DC-8503-F751DD0EE01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11840446-098D-4AB6-B93A-475DB67C7D66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0637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9AD54919-078E-4227-8FD2-41D1CE5A9A0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67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3897A748-B90F-424A-8160-152A44587EE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175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C5FDCE91-1147-4852-BD38-AB0D8109F3D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298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186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F174CE0D-21BC-434E-A27D-ED487A21611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32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BE6A6B45-E653-4CF7-86F8-181F604DAE7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9543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D58A6B6E-8663-493E-926A-6DC79B8E494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1003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59B0E903-AF87-47B4-A362-385871A56E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95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FDA72FED-E9C0-4D04-812E-4985945FC7FA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2024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2058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144D8431-613E-4BFF-A6C8-134663D37342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5076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50708047-A1E4-4A90-AF8E-69BFC39BC73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53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CDA4EA01-A00A-47FF-9A75-46C6FDE9198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0058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A4C2ACFF-A674-4970-9855-26CFFFF87A4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681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2083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DF7F0B2B-5FBB-4E47-A6FC-D137F76302D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33654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F63C9F54-5070-466F-90E4-071CFED9A16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179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EAD50573-558E-4321-918A-ABB01B9AF6B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3810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1745629-3152-437F-BD8A-0EF1D5473DC7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8446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8312C175-8C93-4396-B911-DAC8B9538011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9665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F38D04FB-57CA-4127-BD70-3D0E0AA70A40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679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6D09BB9F-8651-4C0F-8F96-BBD9E08E582C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06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344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30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86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973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54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147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8D281E85-6F51-4D6A-AA7A-147D65FCA83E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34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E1D008A1-33DE-4D35-B8E0-F02CCA4051F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406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1169C48F-8DBE-4172-BC7C-FFD940DD79D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2022/2/22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685800"/>
            <a:fld id="{0C491C6F-6071-4143-8F1A-3CF48A43A45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730409" y="6503396"/>
            <a:ext cx="278307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008126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474" y="1066800"/>
            <a:ext cx="8915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oạt động trải nghiệm </a:t>
            </a:r>
          </a:p>
        </p:txBody>
      </p:sp>
    </p:spTree>
    <p:extLst>
      <p:ext uri="{BB962C8B-B14F-4D97-AF65-F5344CB8AC3E}">
        <p14:creationId xmlns:p14="http://schemas.microsoft.com/office/powerpoint/2010/main" val="50562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474" y="1066800"/>
            <a:ext cx="8915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23</a:t>
            </a:r>
          </a:p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5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92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6" t="-3444" r="79685" b="1403"/>
          <a:stretch/>
        </p:blipFill>
        <p:spPr>
          <a:xfrm>
            <a:off x="0" y="285323"/>
            <a:ext cx="1143000" cy="914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43000" y="614948"/>
            <a:ext cx="56989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3200" b="1" dirty="0">
              <a:solidFill>
                <a:schemeClr val="accent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838200" y="1851606"/>
            <a:ext cx="2514600" cy="81539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Bầy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đêm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900222"/>
            <a:ext cx="8207375" cy="394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201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0"/>
            <a:ext cx="9164583" cy="662939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198" y="3468189"/>
            <a:ext cx="4723464" cy="259004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103" y="857251"/>
            <a:ext cx="5079781" cy="34682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68910" y="1960644"/>
            <a:ext cx="349216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 video sau rồi xử lí tình huống</a:t>
            </a:r>
            <a:endParaRPr lang="en-US" sz="30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2964" y="5742845"/>
            <a:ext cx="381138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050" dirty="0" err="1">
                <a:solidFill>
                  <a:srgbClr val="E7E6E6"/>
                </a:solidFill>
                <a:latin typeface="Utm AVO"/>
              </a:rPr>
              <a:t>Hương</a:t>
            </a:r>
            <a:r>
              <a:rPr lang="en-US" sz="1050" dirty="0">
                <a:solidFill>
                  <a:srgbClr val="E7E6E6"/>
                </a:solidFill>
                <a:latin typeface="Utm AVO"/>
              </a:rPr>
              <a:t> </a:t>
            </a:r>
            <a:r>
              <a:rPr lang="en-US" sz="1050" dirty="0" err="1">
                <a:solidFill>
                  <a:srgbClr val="E7E6E6"/>
                </a:solidFill>
                <a:latin typeface="Utm AVO"/>
              </a:rPr>
              <a:t>Thảo</a:t>
            </a:r>
            <a:r>
              <a:rPr lang="en-US" sz="1050" dirty="0">
                <a:solidFill>
                  <a:srgbClr val="E7E6E6"/>
                </a:solidFill>
                <a:latin typeface="Utm AVO"/>
              </a:rPr>
              <a:t>: 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159218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n toàn cho trẻ em - Bo bị lạc mẹ trong siêu thị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7209" end="81406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91" y="0"/>
            <a:ext cx="8977819" cy="6858000"/>
          </a:xfrm>
        </p:spPr>
      </p:pic>
    </p:spTree>
    <p:extLst>
      <p:ext uri="{BB962C8B-B14F-4D97-AF65-F5344CB8AC3E}">
        <p14:creationId xmlns:p14="http://schemas.microsoft.com/office/powerpoint/2010/main" val="1824883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huống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Nêu những địa điểm công cộng em có thể bị lạc.</a:t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Chia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tránh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chẳng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latin typeface="Times New Roman" pitchFamily="18" charset="0"/>
                <a:cs typeface="Times New Roman" pitchFamily="18" charset="0"/>
              </a:rPr>
              <a:t>lạc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dirty="0" smtClean="0">
                <a:latin typeface="Times New Roman" pitchFamily="18" charset="0"/>
                <a:cs typeface="Times New Roman" pitchFamily="18" charset="0"/>
              </a:rPr>
            </a:b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942958"/>
            <a:ext cx="6400800" cy="2329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72163"/>
            <a:ext cx="3886200" cy="2585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86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30530"/>
            <a:ext cx="8155276" cy="5327469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889" y="-290456"/>
            <a:ext cx="2168111" cy="21681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67738" y="3027175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Nơi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mênh mông xa lạ như biển, nơi đông đúc như chợ, siêu thị..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67738" y="3962400"/>
            <a:ext cx="66294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Nơi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quen thuộc khi trời tối, không rõ đường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66800" y="5035796"/>
            <a:ext cx="6477938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Khi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ở trong rừng, tòa nhà lớn, bến xe, trung tâm mua sắm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7E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57400" y="501211"/>
            <a:ext cx="5769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địa điểm trẻ dễ bị đi lạc: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114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838200"/>
            <a:ext cx="8155276" cy="6019799"/>
          </a:xfrm>
          <a:prstGeom prst="rect">
            <a:avLst/>
          </a:prstGeom>
        </p:spPr>
      </p:pic>
      <p:pic>
        <p:nvPicPr>
          <p:cNvPr id="21" name="PA_图片 1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889" y="-290456"/>
            <a:ext cx="2168111" cy="21681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7800" y="152400"/>
            <a:ext cx="762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việc cần làm khi chẳng may bị lạc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2507243"/>
            <a:ext cx="617482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ình tĩnh quan sát và tìm sự trợ giúp từ người khác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34353" y="3820444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Tránh </a:t>
            </a:r>
            <a:r>
              <a:rPr lang="en-US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lung tung 1 mình, nghe theo người lạ</a:t>
            </a:r>
            <a:endParaRPr lang="vi-VN" sz="3200" dirty="0">
              <a:solidFill>
                <a:srgbClr val="007E3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4352" y="4949100"/>
            <a:ext cx="5769353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 smtClean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</a:t>
            </a:r>
            <a:r>
              <a:rPr lang="vi-VN" sz="3200" dirty="0">
                <a:solidFill>
                  <a:srgbClr val="007E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ần tìm sự trợ giúp người đáng tin để tránh rủi ro, tai nạn xảy ra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E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182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474" y="1066800"/>
            <a:ext cx="8915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Tạm</a:t>
            </a:r>
            <a:r>
              <a:rPr kumimoji="0" 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biệt và hẹn gặp lại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6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ác em ở tiết học sau.</a:t>
            </a:r>
            <a:endParaRPr kumimoji="0" lang="en-US" sz="6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14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ài liệu" ma:contentTypeID="0x01010047B8C149E28F3D4DBE962F16673739C2" ma:contentTypeVersion="2" ma:contentTypeDescription="Tạo tài liệu mới." ma:contentTypeScope="" ma:versionID="ca34ef97d1ae6a5aa8d12b177be96398">
  <xsd:schema xmlns:xsd="http://www.w3.org/2001/XMLSchema" xmlns:xs="http://www.w3.org/2001/XMLSchema" xmlns:p="http://schemas.microsoft.com/office/2006/metadata/properties" xmlns:ns2="8c6cfe4c-d892-4354-bad1-555815a658c4" targetNamespace="http://schemas.microsoft.com/office/2006/metadata/properties" ma:root="true" ma:fieldsID="1b802f4fd30d7544f46f3c2bcb4e0285" ns2:_="">
    <xsd:import namespace="8c6cfe4c-d892-4354-bad1-555815a658c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6cfe4c-d892-4354-bad1-555815a658c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Loại Nội dung"/>
        <xsd:element ref="dc:title" minOccurs="0" maxOccurs="1" ma:index="4" ma:displayName="Tiêu đề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CB3249C-F847-48CF-95CF-359D30B5A3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C9961EF-B6A4-49FA-85E4-16C2BDFBAC33}">
  <ds:schemaRefs>
    <ds:schemaRef ds:uri="http://schemas.openxmlformats.org/package/2006/metadata/core-properties"/>
    <ds:schemaRef ds:uri="http://purl.org/dc/elements/1.1/"/>
    <ds:schemaRef ds:uri="8c6cfe4c-d892-4354-bad1-555815a658c4"/>
    <ds:schemaRef ds:uri="http://schemas.microsoft.com/office/2006/documentManagement/types"/>
    <ds:schemaRef ds:uri="http://schemas.microsoft.com/office/infopath/2007/PartnerControls"/>
    <ds:schemaRef ds:uri="http://purl.org/dc/terms/"/>
    <ds:schemaRef ds:uri="http://purl.org/dc/dcmitype/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CDFAA84-F6E1-40ED-B73B-3A4C3A1014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1329</TotalTime>
  <Words>184</Words>
  <Application>Microsoft Office PowerPoint</Application>
  <PresentationFormat>On-screen Show (4:3)</PresentationFormat>
  <Paragraphs>21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Calibri</vt:lpstr>
      <vt:lpstr>Times New Roman</vt:lpstr>
      <vt:lpstr>Utm AVO</vt:lpstr>
      <vt:lpstr>Office Theme</vt:lpstr>
      <vt:lpstr>Office 主题​​</vt:lpstr>
      <vt:lpstr>1_Office 主题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2. Thảo luận về các tình huống bị lạc. - Nêu những địa điểm công cộng em có thể bị lạc. - Chia sẻ về những cách phòng tránh bị lạc - Kể những việc cần làm nếu chẳng may bị lạc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HUONGPV</dc:creator>
  <cp:lastModifiedBy>HP</cp:lastModifiedBy>
  <cp:revision>93</cp:revision>
  <dcterms:created xsi:type="dcterms:W3CDTF">2006-08-16T00:00:00Z</dcterms:created>
  <dcterms:modified xsi:type="dcterms:W3CDTF">2022-02-22T12:48:56Z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0x01010047B8C149E28F3D4DBE962F16673739C2</vt:lpwstr>
  </property>
</Properties>
</file>