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6" r:id="rId3"/>
    <p:sldMasterId id="2147483719" r:id="rId4"/>
    <p:sldMasterId id="2147483731" r:id="rId5"/>
    <p:sldMasterId id="2147483743" r:id="rId6"/>
    <p:sldMasterId id="2147483755" r:id="rId7"/>
    <p:sldMasterId id="2147483767" r:id="rId8"/>
  </p:sldMasterIdLst>
  <p:notesMasterIdLst>
    <p:notesMasterId r:id="rId35"/>
  </p:notesMasterIdLst>
  <p:sldIdLst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257" r:id="rId17"/>
    <p:sldId id="301" r:id="rId18"/>
    <p:sldId id="302" r:id="rId19"/>
    <p:sldId id="305" r:id="rId20"/>
    <p:sldId id="342" r:id="rId21"/>
    <p:sldId id="324" r:id="rId22"/>
    <p:sldId id="343" r:id="rId23"/>
    <p:sldId id="310" r:id="rId24"/>
    <p:sldId id="312" r:id="rId25"/>
    <p:sldId id="333" r:id="rId26"/>
    <p:sldId id="329" r:id="rId27"/>
    <p:sldId id="323" r:id="rId28"/>
    <p:sldId id="344" r:id="rId29"/>
    <p:sldId id="345" r:id="rId30"/>
    <p:sldId id="315" r:id="rId31"/>
    <p:sldId id="318" r:id="rId32"/>
    <p:sldId id="346" r:id="rId33"/>
    <p:sldId id="283" r:id="rId34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65" autoAdjust="0"/>
  </p:normalViewPr>
  <p:slideViewPr>
    <p:cSldViewPr snapToGrid="0">
      <p:cViewPr varScale="1">
        <p:scale>
          <a:sx n="49" d="100"/>
          <a:sy n="49" d="100"/>
        </p:scale>
        <p:origin x="348" y="3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3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8DFCD06-39AD-4BDC-BE0C-15F68D7E1FC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8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7F95C40-A875-48F1-92DE-43ACF00F2EB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0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4CB33A0-278C-4D50-9327-979CCA85B5D6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7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AD760880-5046-44D2-B709-A697A6BD71AC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2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07322E25-2AB7-42C0-B86C-4CBD4DD1D27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25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5C1FD11-2EB7-43B3-B872-7695FADB1F6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39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6DD809A-8792-42C7-8B01-D8983FC374F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3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A0B810E-1052-4367-B37E-775254D1947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3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20C1DF4-6F6F-49A8-AAD2-8A091A41479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0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B70100D-6B3A-4A4F-B7D9-013D969066B4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31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4B8517C-0D7C-4A46-A0B0-B6ED3B9049B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76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2800" y="366186"/>
            <a:ext cx="14630400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F224F24-C0E7-4D4E-8AAC-04D602A3000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16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8DFCD06-39AD-4BDC-BE0C-15F68D7E1FC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7F95C40-A875-48F1-92DE-43ACF00F2EB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32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4CB33A0-278C-4D50-9327-979CCA85B5D6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6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AD760880-5046-44D2-B709-A697A6BD71AC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47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07322E25-2AB7-42C0-B86C-4CBD4DD1D27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5C1FD11-2EB7-43B3-B872-7695FADB1F6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5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6DD809A-8792-42C7-8B01-D8983FC374F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A0B810E-1052-4367-B37E-775254D1947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90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20C1DF4-6F6F-49A8-AAD2-8A091A41479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9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B70100D-6B3A-4A4F-B7D9-013D969066B4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99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4B8517C-0D7C-4A46-A0B0-B6ED3B9049B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06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2800" y="366186"/>
            <a:ext cx="14630400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F224F24-C0E7-4D4E-8AAC-04D602A3000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04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91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3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6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6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0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1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00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6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5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36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52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66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8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76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22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66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99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07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82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81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09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16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1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38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33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33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1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55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07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91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8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6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4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56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1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01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60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868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63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87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271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8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9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8DFCD06-39AD-4BDC-BE0C-15F68D7E1FC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269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7F95C40-A875-48F1-92DE-43ACF00F2EB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148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4CB33A0-278C-4D50-9327-979CCA85B5D6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297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AD760880-5046-44D2-B709-A697A6BD71AC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505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07322E25-2AB7-42C0-B86C-4CBD4DD1D27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48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5C1FD11-2EB7-43B3-B872-7695FADB1F6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20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6DD809A-8792-42C7-8B01-D8983FC374F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060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A0B810E-1052-4367-B37E-775254D1947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74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20C1DF4-6F6F-49A8-AAD2-8A091A41479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8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B70100D-6B3A-4A4F-B7D9-013D969066B4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152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4B8517C-0D7C-4A46-A0B0-B6ED3B9049B2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505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2800" y="366186"/>
            <a:ext cx="14630400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F224F24-C0E7-4D4E-8AAC-04D602A3000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8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66184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133601"/>
            <a:ext cx="14630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4134" y="8326967"/>
            <a:ext cx="514773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50133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D5BF1D3-706F-4AD7-88E1-54CC1823FD7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4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66184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133601"/>
            <a:ext cx="14630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4134" y="8326967"/>
            <a:ext cx="514773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50133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D5BF1D3-706F-4AD7-88E1-54CC1823FD7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6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D87BEEA-99EA-4224-A851-B587D2576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252139B-608B-48C4-8C9A-6498663E80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1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1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0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66184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133601"/>
            <a:ext cx="14630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4134" y="8326967"/>
            <a:ext cx="514773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50133" y="8326967"/>
            <a:ext cx="379306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D5BF1D3-706F-4AD7-88E1-54CC1823FD7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4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1.xml"/><Relationship Id="rId7" Type="http://schemas.openxmlformats.org/officeDocument/2006/relationships/image" Target="../media/image3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Relationship Id="rId1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Relationship Id="rId1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26.wdp"/><Relationship Id="rId5" Type="http://schemas.openxmlformats.org/officeDocument/2006/relationships/image" Target="../media/image41.png"/><Relationship Id="rId10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5.jpg"/><Relationship Id="rId16" Type="http://schemas.openxmlformats.org/officeDocument/2006/relationships/slide" Target="slide9.xml"/><Relationship Id="rId20" Type="http://schemas.microsoft.com/office/2007/relationships/hdphoto" Target="../media/hdphoto7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9.wdp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microsoft.com/office/2007/relationships/hdphoto" Target="../media/hdphoto8.wdp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12" Type="http://schemas.microsoft.com/office/2007/relationships/hdphoto" Target="../media/hdphoto15.wdp"/><Relationship Id="rId2" Type="http://schemas.openxmlformats.org/officeDocument/2006/relationships/image" Target="../media/image5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microsoft.com/office/2007/relationships/hdphoto" Target="../media/hdphoto16.wdp"/><Relationship Id="rId10" Type="http://schemas.openxmlformats.org/officeDocument/2006/relationships/slide" Target="slide8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5.xml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1"/>
          <p:cNvGrpSpPr>
            <a:grpSpLocks/>
          </p:cNvGrpSpPr>
          <p:nvPr/>
        </p:nvGrpSpPr>
        <p:grpSpPr bwMode="auto">
          <a:xfrm>
            <a:off x="785285" y="4366684"/>
            <a:ext cx="15496116" cy="4775200"/>
            <a:chOff x="-53293" y="2190760"/>
            <a:chExt cx="9211855" cy="2951064"/>
          </a:xfrm>
        </p:grpSpPr>
        <p:pic>
          <p:nvPicPr>
            <p:cNvPr id="7205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67"/>
          <p:cNvSpPr txBox="1"/>
          <p:nvPr/>
        </p:nvSpPr>
        <p:spPr bwMode="auto">
          <a:xfrm>
            <a:off x="5217584" y="2622550"/>
            <a:ext cx="5683250" cy="17336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defTabSz="1625559">
              <a:defRPr/>
            </a:pPr>
            <a:r>
              <a:rPr lang="en-US" altLang="zh-CN" sz="10666" spc="400" dirty="0" err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10666" spc="4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1+ 2 </a:t>
            </a:r>
            <a:endParaRPr lang="zh-CN" altLang="en-US" sz="10666" spc="4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7172" name="Google Shape;184;p27"/>
          <p:cNvGrpSpPr>
            <a:grpSpLocks/>
          </p:cNvGrpSpPr>
          <p:nvPr/>
        </p:nvGrpSpPr>
        <p:grpSpPr bwMode="auto">
          <a:xfrm>
            <a:off x="480484" y="645585"/>
            <a:ext cx="361949" cy="535516"/>
            <a:chOff x="4508863" y="1528200"/>
            <a:chExt cx="318850" cy="472800"/>
          </a:xfrm>
        </p:grpSpPr>
        <p:sp>
          <p:nvSpPr>
            <p:cNvPr id="7199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0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1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2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3" name="Google Shape;189;p27"/>
          <p:cNvGrpSpPr>
            <a:grpSpLocks/>
          </p:cNvGrpSpPr>
          <p:nvPr/>
        </p:nvGrpSpPr>
        <p:grpSpPr bwMode="auto">
          <a:xfrm>
            <a:off x="986368" y="755651"/>
            <a:ext cx="359833" cy="535516"/>
            <a:chOff x="4508863" y="1528200"/>
            <a:chExt cx="318850" cy="472800"/>
          </a:xfrm>
        </p:grpSpPr>
        <p:sp>
          <p:nvSpPr>
            <p:cNvPr id="7195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/>
            </a:p>
          </p:txBody>
        </p:sp>
        <p:sp>
          <p:nvSpPr>
            <p:cNvPr id="7198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4" name="Google Shape;194;p27"/>
          <p:cNvGrpSpPr>
            <a:grpSpLocks/>
          </p:cNvGrpSpPr>
          <p:nvPr/>
        </p:nvGrpSpPr>
        <p:grpSpPr bwMode="auto">
          <a:xfrm>
            <a:off x="1500718" y="755651"/>
            <a:ext cx="361949" cy="535516"/>
            <a:chOff x="4508863" y="1528200"/>
            <a:chExt cx="318850" cy="472800"/>
          </a:xfrm>
        </p:grpSpPr>
        <p:sp>
          <p:nvSpPr>
            <p:cNvPr id="7191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2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3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4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5" name="Google Shape;184;p27"/>
          <p:cNvGrpSpPr>
            <a:grpSpLocks/>
          </p:cNvGrpSpPr>
          <p:nvPr/>
        </p:nvGrpSpPr>
        <p:grpSpPr bwMode="auto">
          <a:xfrm>
            <a:off x="14075834" y="624418"/>
            <a:ext cx="361951" cy="535516"/>
            <a:chOff x="4508863" y="1528200"/>
            <a:chExt cx="318850" cy="472800"/>
          </a:xfrm>
        </p:grpSpPr>
        <p:sp>
          <p:nvSpPr>
            <p:cNvPr id="718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6" name="Google Shape;189;p27"/>
          <p:cNvGrpSpPr>
            <a:grpSpLocks/>
          </p:cNvGrpSpPr>
          <p:nvPr/>
        </p:nvGrpSpPr>
        <p:grpSpPr bwMode="auto">
          <a:xfrm>
            <a:off x="14581718" y="734485"/>
            <a:ext cx="359833" cy="535516"/>
            <a:chOff x="4508863" y="1528200"/>
            <a:chExt cx="318850" cy="472800"/>
          </a:xfrm>
        </p:grpSpPr>
        <p:sp>
          <p:nvSpPr>
            <p:cNvPr id="718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/>
            </a:p>
          </p:txBody>
        </p:sp>
        <p:sp>
          <p:nvSpPr>
            <p:cNvPr id="718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7" name="Google Shape;194;p27"/>
          <p:cNvGrpSpPr>
            <a:grpSpLocks/>
          </p:cNvGrpSpPr>
          <p:nvPr/>
        </p:nvGrpSpPr>
        <p:grpSpPr bwMode="auto">
          <a:xfrm>
            <a:off x="15096067" y="734485"/>
            <a:ext cx="361951" cy="535516"/>
            <a:chOff x="4508863" y="1528200"/>
            <a:chExt cx="318850" cy="472800"/>
          </a:xfrm>
        </p:grpSpPr>
        <p:sp>
          <p:nvSpPr>
            <p:cNvPr id="717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8" name="TextBox 43"/>
          <p:cNvSpPr txBox="1">
            <a:spLocks noChangeArrowheads="1"/>
          </p:cNvSpPr>
          <p:nvPr/>
        </p:nvSpPr>
        <p:spPr bwMode="auto">
          <a:xfrm>
            <a:off x="94192" y="1739548"/>
            <a:ext cx="1593003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TIẾNG VIỆT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49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880" y="1411190"/>
            <a:ext cx="12935370" cy="77961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 tên bài 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tranh 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họa, đoán nội dung bài đọc?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2342546" y="2836313"/>
            <a:ext cx="11653819" cy="53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87159" y="933444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19: CHỮ A VÀ NHỮNG NGƯỜI BẠN</a:t>
            </a:r>
            <a:endParaRPr 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670695"/>
            <a:ext cx="15732235" cy="73777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reo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ta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B, C, D, Đ, E,…</a:t>
            </a:r>
          </a:p>
          <a:p>
            <a:pPr indent="463550"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indent="463550">
              <a:lnSpc>
                <a:spcPct val="120000"/>
              </a:lnSpc>
            </a:pP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408558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3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226021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0" name="TextBox1" r:id="rId3" imgW="7629480" imgH="3962520"/>
        </mc:Choice>
        <mc:Fallback>
          <p:control name="TextBox1" r:id="rId3" imgW="7629480" imgH="396252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90165" y="2421537"/>
                  <a:ext cx="7627384" cy="39598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87159" y="1322550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Bài 19: CHỮ A VÀ NHỮNG NGƯỜI BẠN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2020889"/>
            <a:ext cx="15732235" cy="73777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B, C, D, Đ, E,…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463550" algn="l" defTabSz="12289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37333" y="471883"/>
            <a:ext cx="5418667" cy="840019"/>
          </a:xfrm>
          <a:prstGeom prst="roundRect">
            <a:avLst>
              <a:gd name="adj" fmla="val 50000"/>
            </a:avLst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2155433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4583" y="542412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408558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0837332" y="493178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Luyện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đọc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đoạn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29191" y="52256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87159" y="913987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Bài 19: CHỮ A VÀ NHỮNG NGƯỜI BẠN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845794"/>
            <a:ext cx="15732235" cy="73777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B, C, D, Đ, E,…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463550" algn="l" defTabSz="12289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96087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4583" y="524902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408558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8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Trong bảng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 tiếng Việt,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A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đứng ở vị trí nào?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7936" y="2996860"/>
            <a:ext cx="1350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bảng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 tiếng Việt,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A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đứng đầu.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5959825" y="4114801"/>
            <a:ext cx="8810484" cy="40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A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ước mơ điều gì?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71244" y="2415497"/>
            <a:ext cx="1242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ước mơ một mình nó làm ra cuốn sách.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783671" y="4229100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nhận ra điều gì?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80080" y="1714902"/>
            <a:ext cx="1301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nhận ra rằng nếu chỉ có một mình,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chẳng thể nói được với ai điều gì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955121" y="4371975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muốn nhắn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nhủ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điều gì với các bạn?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49606" y="2371728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Chăm viết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9606" y="3746329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sách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9606" y="514954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Chăm xếp các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275" y="3746329"/>
            <a:ext cx="9980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11" grpId="0" animBg="1"/>
      <p:bldP spid="1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6"/>
          <p:cNvSpPr>
            <a:spLocks noChangeShapeType="1"/>
          </p:cNvSpPr>
          <p:nvPr/>
        </p:nvSpPr>
        <p:spPr bwMode="auto">
          <a:xfrm>
            <a:off x="2438400" y="8957733"/>
            <a:ext cx="11379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4603751" y="2667001"/>
            <a:ext cx="70485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002060"/>
                </a:solidFill>
                <a:latin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245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87159" y="933444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Bài 19: CHỮ A VÀ NHỮNG NGƯỜI BẠN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670695"/>
            <a:ext cx="15732235" cy="73777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B, C, D, Đ, E,…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463550" algn="l" defTabSz="12289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408558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6"/>
          <p:cNvSpPr>
            <a:spLocks noChangeShapeType="1"/>
          </p:cNvSpPr>
          <p:nvPr/>
        </p:nvSpPr>
        <p:spPr bwMode="auto">
          <a:xfrm>
            <a:off x="2438400" y="8957733"/>
            <a:ext cx="11379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1407585" y="2817285"/>
            <a:ext cx="13728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400" b="1">
                <a:solidFill>
                  <a:srgbClr val="0000FF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41931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16188" y="566855"/>
            <a:ext cx="12409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 tiếp lời của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để cảm ơn các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 chữ: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155688" y="2408529"/>
            <a:ext cx="13130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Cảm ơn các bạn.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có các bạn, chúng ta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5618" y="3104092"/>
            <a:ext cx="1506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àm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cuốn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sách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.pinimg.com/564x/74/66/49/746649eb088b4c21a7feacf044bf6d3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961" y="3439676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502856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0" y="1858315"/>
            <a:ext cx="108751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Những </a:t>
            </a:r>
            <a:r>
              <a:rPr lang="en-US" sz="42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</a:t>
            </a:r>
            <a:r>
              <a:rPr lang="en-US" sz="42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 dưới đây chỉ cảm xúc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0724" y="2984454"/>
            <a:ext cx="38056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sướng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0724" y="4523525"/>
            <a:ext cx="380568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gạc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9358" y="6156136"/>
            <a:ext cx="38056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ổi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tiếng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22240" y="3169216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19234" y="4657650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502856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0" y="1858315"/>
            <a:ext cx="1087514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Tìm những từ ngữ chỉ cảm xúc khác mà em biết</a:t>
            </a:r>
            <a:r>
              <a:rPr lang="en-US" sz="42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3" name="TextBox1" r:id="rId2" imgW="8391600" imgH="3838680"/>
        </mc:Choice>
        <mc:Fallback>
          <p:control name="TextBox1" r:id="rId2" imgW="8391600" imgH="383868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37730" y="3223797"/>
                  <a:ext cx="8394219" cy="383848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3773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817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89" y="2508863"/>
            <a:ext cx="4849507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28" y="6221802"/>
            <a:ext cx="1880817" cy="158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163873"/>
            <a:ext cx="624469" cy="45359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00" y="7685657"/>
            <a:ext cx="879833" cy="63908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6834" y="8165953"/>
            <a:ext cx="817005" cy="593448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7199" y="6789414"/>
            <a:ext cx="643116" cy="46714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77" y="5731453"/>
            <a:ext cx="595323" cy="43242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77" y="6680794"/>
            <a:ext cx="792659" cy="57576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0266" y="8503265"/>
            <a:ext cx="879833" cy="639084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3921" y="6936015"/>
            <a:ext cx="816560" cy="593124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9090" y="5871279"/>
            <a:ext cx="520989" cy="378431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7226" y="6789414"/>
            <a:ext cx="643116" cy="467140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2310" y="8586121"/>
            <a:ext cx="879833" cy="6390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32000" y="0"/>
            <a:ext cx="12192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387367" y="5859883"/>
            <a:ext cx="643116" cy="375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94" y="6583761"/>
            <a:ext cx="879833" cy="639084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18" y="6639291"/>
            <a:ext cx="879833" cy="639084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61" y="6616473"/>
            <a:ext cx="879833" cy="639084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82" y="6593493"/>
            <a:ext cx="879833" cy="639084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16" y="6469871"/>
            <a:ext cx="879833" cy="639084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98" y="6639290"/>
            <a:ext cx="879833" cy="6390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6469869"/>
            <a:ext cx="2987400" cy="26741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169280" y="6637030"/>
            <a:ext cx="239124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8845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38" y="5280892"/>
            <a:ext cx="2975180" cy="36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52799" y="3962400"/>
            <a:ext cx="3614715" cy="508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3669553" y="304800"/>
            <a:ext cx="7134675" cy="34544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0601156" y="7112000"/>
            <a:ext cx="3454400" cy="16256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6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31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813291" y="429104"/>
            <a:ext cx="4849507" cy="59944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37" y="6927274"/>
            <a:ext cx="1089312" cy="79124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7333472"/>
            <a:ext cx="1325095" cy="962509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5807" y="7835880"/>
            <a:ext cx="1319531" cy="958467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3245338" y="3084480"/>
            <a:ext cx="6397220" cy="3246195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Right Arrow 8">
            <a:hlinkClick r:id="rId16" action="ppaction://hlinksldjump"/>
          </p:cNvPr>
          <p:cNvSpPr/>
          <p:nvPr/>
        </p:nvSpPr>
        <p:spPr>
          <a:xfrm>
            <a:off x="14154318" y="7851269"/>
            <a:ext cx="1391135" cy="11441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1019 C 0.00157 -0.0287 0.00417 -0.04398 0.01159 -0.05972 C 0.01303 -0.06736 0.0155 -0.06782 0.01784 -0.07454 C 0.01836 -0.07616 0.01836 -0.07801 0.01915 -0.0794 C 0.02084 -0.08264 0.0254 -0.08773 0.0254 -0.0875 C 0.0267 -0.09329 0.02852 -0.09676 0.03138 -0.10093 C 0.03321 -0.1081 0.03607 -0.10926 0.04011 -0.11389 C 0.0448 -0.11945 0.0504 -0.12616 0.05482 -0.13195 C 0.06237 -0.1419 0.06602 -0.15324 0.07709 -0.1581 C 0.08803 -0.16806 0.10274 -0.17014 0.1155 -0.17477 C 0.12279 -0.18125 0.13073 -0.18079 0.13894 -0.18449 C 0.16446 -0.19583 0.18998 -0.20208 0.21667 -0.20602 C 0.23334 -0.21157 0.2474 -0.20995 0.26602 -0.21088 C 0.27748 -0.2125 0.28477 -0.21435 0.29688 -0.21088 C 0.30678 -0.2081 0.29727 -0.20463 0.30547 -0.2044 C 0.33347 -0.20324 0.36146 -0.20324 0.38946 -0.20255 C 0.40665 -0.19699 0.42409 -0.19699 0.44128 -0.1912 C 0.44844 -0.18611 0.44441 -0.18843 0.45365 -0.18449 C 0.45508 -0.1838 0.45586 -0.18195 0.4573 -0.18125 C 0.46042 -0.17963 0.46394 -0.17917 0.46719 -0.17801 C 0.46888 -0.17755 0.47227 -0.17639 0.47227 -0.17616 C 0.47917 -0.16991 0.48907 -0.17014 0.49688 -0.16482 C 0.50977 -0.15625 0.49271 -0.16667 0.50313 -0.1581 C 0.50417 -0.15718 0.5056 -0.15718 0.50678 -0.15648 C 0.51198 -0.15301 0.51602 -0.14653 0.52032 -0.14167 C 0.52292 -0.13889 0.52448 -0.13866 0.52657 -0.13519 C 0.53034 -0.12824 0.53165 -0.12245 0.53503 -0.11574 C 0.53633 -0.1081 0.53698 -0.09676 0.54128 -0.09097 " pathEditMode="relative" rAng="0" ptsTypes="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-0.13033 C 0.17591 -0.14005 0.18503 -0.1463 0.1918 -0.15162 C 0.19844 -0.1625 0.20716 -0.17153 0.21407 -0.18218 C 0.21888 -0.18936 0.22292 -0.20024 0.22878 -0.20649 C 0.23112 -0.2088 0.23399 -0.20996 0.23607 -0.2125 C 0.23867 -0.21574 0.24258 -0.22107 0.24597 -0.22315 C 0.25326 -0.22778 0.26289 -0.2301 0.27071 -0.23241 C 0.27279 -0.23311 0.27461 -0.23334 0.2767 -0.23403 C 0.28008 -0.23473 0.28659 -0.23681 0.28659 -0.23658 C 0.31042 -0.23658 0.33425 -0.23681 0.35795 -0.23542 C 0.36185 -0.23519 0.3655 -0.23241 0.36914 -0.23102 C 0.37383 -0.22894 0.38386 -0.22801 0.38386 -0.22778 C 0.38959 -0.22547 0.39219 -0.22292 0.39857 -0.22176 C 0.4099 -0.21297 0.42149 -0.20718 0.43295 -0.19885 C 0.4431 -0.19144 0.45209 -0.18172 0.46146 -0.17315 C 0.46914 -0.16598 0.478 -0.15996 0.48594 -0.15324 C 0.49115 -0.14862 0.49571 -0.13959 0.49948 -0.13357 C 0.50052 -0.1301 0.50157 -0.1257 0.50326 -0.12269 C 0.50821 -0.11436 0.50586 -0.12223 0.50938 -0.11366 C 0.51133 -0.1088 0.51198 -0.10463 0.51446 -0.09977 C 0.51784 -0.08449 0.5224 -0.06968 0.52552 -0.05417 C 0.52696 -0.04769 0.52865 -0.04098 0.53034 -0.03426 C 0.53073 -0.03287 0.53164 -0.02987 0.53164 -0.02963 C 0.53125 -0.01829 0.53177 -0.00672 0.53034 0.00486 C 0.53021 0.00648 0.528 0.00671 0.5267 0.0081 C 0.52175 0.01342 0.52019 0.02013 0.51446 0.02476 C 0.51407 0.02638 0.51315 0.02939 0.51315 0.02963 " pathEditMode="relative" rAng="0" ptsTypes="AAAAAAAAAAAAAAAAAAAAAAAAA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5139 C 0.01145 -0.06829 0.02864 -0.08611 0.04778 -0.0963 C 0.05143 -0.10162 0.05768 -0.10556 0.0625 -0.10995 C 0.06393 -0.11111 0.06445 -0.11319 0.06614 -0.11435 C 0.07408 -0.11944 0.08424 -0.1213 0.09309 -0.12431 C 0.09479 -0.12477 0.09635 -0.12569 0.09791 -0.12639 C 0.09934 -0.12708 0.10039 -0.12824 0.10169 -0.1287 C 0.10481 -0.12963 0.10833 -0.13009 0.11145 -0.13102 C 0.11562 -0.13357 0.11888 -0.13426 0.12382 -0.13542 C 0.1332 -0.14051 0.15208 -0.14607 0.16289 -0.14769 C 0.16966 -0.15093 0.17708 -0.15046 0.18372 -0.15347 C 0.19166 -0.15694 0.19947 -0.15857 0.2082 -0.16019 C 0.23216 -0.15949 0.247 -0.16134 0.26718 -0.15556 C 0.27539 -0.15046 0.28294 -0.14653 0.2927 -0.14444 C 0.29531 -0.14259 0.29726 -0.14005 0.30013 -0.13866 C 0.30247 -0.13773 0.30742 -0.13657 0.30742 -0.13634 C 0.31458 -0.13032 0.32291 -0.12523 0.32955 -0.11875 C 0.33528 -0.11273 0.33697 -0.10833 0.34427 -0.10417 C 0.34804 -0.09954 0.35208 -0.09514 0.35416 -0.08982 C 0.35507 -0.0875 0.35664 -0.08287 0.35664 -0.08264 C 0.35429 -0.06782 0.35533 -0.07778 0.35533 -0.0537 " pathEditMode="relative" rAng="0" ptsTypes="AAAAAAAAAAAAAAAAAAA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51233" y="-428930"/>
            <a:ext cx="17214983" cy="9038870"/>
            <a:chOff x="41818" y="-354055"/>
            <a:chExt cx="9954589" cy="677915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46" y="248315"/>
              <a:ext cx="8077548" cy="6149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64024" y="3177388"/>
              <a:ext cx="3332383" cy="3247712"/>
              <a:chOff x="8910513" y="2274600"/>
              <a:chExt cx="3332383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23496" y="2274600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910513" y="4581239"/>
                <a:ext cx="1093467" cy="857409"/>
                <a:chOff x="8049403" y="5717170"/>
                <a:chExt cx="1093467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9403" y="5717170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87781" flipH="1">
                  <a:off x="8217302" y="5790430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112607" y="5803193"/>
                  <a:ext cx="944711" cy="494542"/>
                  <a:chOff x="10034426" y="5803193"/>
                  <a:chExt cx="944711" cy="494542"/>
                </a:xfrm>
              </p:grpSpPr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034426" y="5803193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66383" y="5852649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8" y="-354055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711077" y="1542115"/>
            <a:ext cx="1088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tiết học trước, chúng mình đã được học bài đọc nào 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4870742" y="8037865"/>
            <a:ext cx="1391135" cy="11441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1077" y="4814890"/>
            <a:ext cx="1088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Tớ nhớ cậu</a:t>
            </a:r>
            <a:endParaRPr lang="en-US" sz="6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58716" y="554568"/>
            <a:ext cx="15932823" cy="8511545"/>
            <a:chOff x="670846" y="248315"/>
            <a:chExt cx="9213178" cy="638366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46" y="248315"/>
              <a:ext cx="8077548" cy="6149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68" y="4508124"/>
              <a:ext cx="1843756" cy="2123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945532" y="1025178"/>
            <a:ext cx="12276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1 bài “Tớ nhớ cậu” và trả lời câu hỏi sau: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Khi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tay sóc, kiến cảm thấy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ight Arrow 36">
            <a:hlinkClick r:id="rId5" action="ppaction://hlinksldjump"/>
          </p:cNvPr>
          <p:cNvSpPr/>
          <p:nvPr/>
        </p:nvSpPr>
        <p:spPr>
          <a:xfrm>
            <a:off x="14870742" y="8037865"/>
            <a:ext cx="1391135" cy="11441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7986" b="68351"/>
          <a:stretch/>
        </p:blipFill>
        <p:spPr>
          <a:xfrm>
            <a:off x="1643974" y="4032868"/>
            <a:ext cx="12879421" cy="33652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8602" y="4279659"/>
            <a:ext cx="12276306" cy="1061365"/>
            <a:chOff x="5818602" y="4279659"/>
            <a:chExt cx="12276306" cy="1061365"/>
          </a:xfrm>
        </p:grpSpPr>
        <p:sp>
          <p:nvSpPr>
            <p:cNvPr id="17" name="TextBox 16"/>
            <p:cNvSpPr txBox="1"/>
            <p:nvPr/>
          </p:nvSpPr>
          <p:spPr>
            <a:xfrm>
              <a:off x="5818602" y="4386632"/>
              <a:ext cx="122763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nhớ cậu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925128" y="4279659"/>
              <a:ext cx="4096621" cy="1061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731524" y="4043341"/>
            <a:ext cx="1147864" cy="152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54568"/>
            <a:ext cx="16891539" cy="8511545"/>
            <a:chOff x="670846" y="248315"/>
            <a:chExt cx="9213178" cy="638366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46" y="248315"/>
              <a:ext cx="8845677" cy="6149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68" y="4508124"/>
              <a:ext cx="1843756" cy="2123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505838" y="1025178"/>
            <a:ext cx="15272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1 đoạn em yêu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thích trong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“Tớ nhớ cậu” và cho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biết bài đọc nói về nội dung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ight Arrow 36">
            <a:hlinkClick r:id="rId5" action="ppaction://hlinksldjump"/>
          </p:cNvPr>
          <p:cNvSpPr/>
          <p:nvPr/>
        </p:nvSpPr>
        <p:spPr>
          <a:xfrm>
            <a:off x="14870742" y="8037865"/>
            <a:ext cx="1391135" cy="11441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197" t="2929" r="26913" b="3261"/>
          <a:stretch/>
        </p:blipFill>
        <p:spPr>
          <a:xfrm>
            <a:off x="1245140" y="2431911"/>
            <a:ext cx="13229617" cy="68624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08578" y="2447581"/>
            <a:ext cx="12276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 nhớ cậu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18705" y="2412461"/>
            <a:ext cx="5856052" cy="901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59387" y="2431912"/>
            <a:ext cx="3985571" cy="900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46703" y="3671277"/>
            <a:ext cx="11745966" cy="304524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8025" y="4214142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5333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0684" y="4421696"/>
            <a:ext cx="1807678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19</a:t>
            </a:r>
            <a:endParaRPr lang="en-US" sz="5689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021" y="4819811"/>
            <a:ext cx="10151273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CHỮ A VÀ NHỮNG NGƯỜI BẠN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3463</TotalTime>
  <Words>1311</Words>
  <Application>Microsoft Office PowerPoint</Application>
  <PresentationFormat>Custom</PresentationFormat>
  <Paragraphs>88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Times New Roman</vt:lpstr>
      <vt:lpstr>Office Theme</vt:lpstr>
      <vt:lpstr>Default Design</vt:lpstr>
      <vt:lpstr>1_Default Design</vt:lpstr>
      <vt:lpstr>3_Office Theme</vt:lpstr>
      <vt:lpstr>4_Office Theme</vt:lpstr>
      <vt:lpstr>5_Office Theme</vt:lpstr>
      <vt:lpstr>6_Office Theme</vt:lpstr>
      <vt:lpstr>2_Default Design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110</cp:revision>
  <dcterms:created xsi:type="dcterms:W3CDTF">2021-05-31T08:31:14Z</dcterms:created>
  <dcterms:modified xsi:type="dcterms:W3CDTF">2021-11-13T04:46:10Z</dcterms:modified>
</cp:coreProperties>
</file>