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84" r:id="rId3"/>
    <p:sldId id="261" r:id="rId4"/>
    <p:sldId id="285" r:id="rId5"/>
    <p:sldId id="287" r:id="rId6"/>
    <p:sldId id="286" r:id="rId7"/>
    <p:sldId id="262" r:id="rId8"/>
    <p:sldId id="288" r:id="rId9"/>
    <p:sldId id="289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8496-162E-454F-B985-58D8A4C3F030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C2093-F258-4546-9DD0-077F8067C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3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5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1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0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3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58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6790E-8A00-4742-A93C-B8869E12CF7A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FB366-CD91-49C4-B9BF-9197E847B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16D4E47-8CC5-404C-867E-1D55E25C8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4" y="-22123"/>
            <a:ext cx="12214123" cy="684038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06C7A0FD-004F-4A5B-89DC-31CA2369B84B}"/>
              </a:ext>
            </a:extLst>
          </p:cNvPr>
          <p:cNvSpPr txBox="1"/>
          <p:nvPr/>
        </p:nvSpPr>
        <p:spPr>
          <a:xfrm>
            <a:off x="1934496" y="749746"/>
            <a:ext cx="906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Thứ</a:t>
            </a:r>
            <a:r>
              <a:rPr lang="en-US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hai</a:t>
            </a:r>
            <a:r>
              <a:rPr lang="en-US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err="1">
                <a:solidFill>
                  <a:srgbClr val="6600CC"/>
                </a:solidFill>
                <a:latin typeface="HP001 4 hàng" panose="020B0603050302020204" pitchFamily="34" charset="0"/>
              </a:rPr>
              <a:t>wgày</a:t>
            </a:r>
            <a:r>
              <a:rPr lang="en-US" sz="3800" b="1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smtClean="0">
                <a:solidFill>
                  <a:srgbClr val="6600CC"/>
                </a:solidFill>
                <a:latin typeface="HP001 4 hàng" panose="020B0603050302020204" pitchFamily="34" charset="0"/>
              </a:rPr>
              <a:t>25</a:t>
            </a:r>
            <a:r>
              <a:rPr lang="en-US" sz="3800" b="1" smtClean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l-GR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κ</a:t>
            </a:r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áng</a:t>
            </a:r>
            <a:r>
              <a:rPr lang="en-US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10 </a:t>
            </a:r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wăm</a:t>
            </a:r>
            <a:r>
              <a:rPr lang="en-US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C7A5F31-33A0-49F4-A626-6BBCB076382F}"/>
              </a:ext>
            </a:extLst>
          </p:cNvPr>
          <p:cNvSpPr txBox="1"/>
          <p:nvPr/>
        </p:nvSpPr>
        <p:spPr>
          <a:xfrm>
            <a:off x="5029200" y="1447800"/>
            <a:ext cx="9067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Đạo</a:t>
            </a:r>
            <a:r>
              <a:rPr lang="en-US" sz="3800" b="1" dirty="0">
                <a:solidFill>
                  <a:srgbClr val="6600CC"/>
                </a:solidFill>
                <a:latin typeface="HP001 4 hàng" panose="020B0603050302020204" pitchFamily="34" charset="0"/>
              </a:rPr>
              <a:t> </a:t>
            </a:r>
            <a:r>
              <a:rPr lang="en-US" sz="3800" b="1" dirty="0" err="1">
                <a:solidFill>
                  <a:srgbClr val="6600CC"/>
                </a:solidFill>
                <a:latin typeface="HP001 4 hàng" panose="020B0603050302020204" pitchFamily="34" charset="0"/>
              </a:rPr>
              <a:t>đức</a:t>
            </a:r>
            <a:endParaRPr lang="en-US" sz="3800" b="1" dirty="0">
              <a:solidFill>
                <a:srgbClr val="6600CC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DE9E8970-EED3-46E0-A41F-A7A645A3A7B4}"/>
              </a:ext>
            </a:extLst>
          </p:cNvPr>
          <p:cNvSpPr txBox="1"/>
          <p:nvPr/>
        </p:nvSpPr>
        <p:spPr>
          <a:xfrm>
            <a:off x="3485536" y="2133600"/>
            <a:ext cx="7030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6600CC"/>
                </a:solidFill>
                <a:latin typeface="HP001 4 hàng" panose="020B0603050302020204" pitchFamily="34" charset="0"/>
              </a:rPr>
              <a:t>Nǖận lĕ và ǧẃa lĕ (t</a:t>
            </a:r>
            <a:r>
              <a:rPr lang="el-GR" sz="3800" b="1">
                <a:solidFill>
                  <a:srgbClr val="6600CC"/>
                </a:solidFill>
                <a:latin typeface="HP001 4 hàng" panose="020B0603050302020204" pitchFamily="34" charset="0"/>
              </a:rPr>
              <a:t>Η</a:t>
            </a:r>
            <a:r>
              <a:rPr lang="en-US" sz="3800" b="1">
                <a:solidFill>
                  <a:srgbClr val="6600CC"/>
                </a:solidFill>
                <a:latin typeface="HP001 4 hàng" panose="020B0603050302020204" pitchFamily="34" charset="0"/>
              </a:rPr>
              <a:t>Ğt </a:t>
            </a:r>
            <a:r>
              <a:rPr lang="en-US" sz="3800" b="1" smtClean="0">
                <a:solidFill>
                  <a:srgbClr val="6600CC"/>
                </a:solidFill>
                <a:latin typeface="HP001 4 hàng" panose="020B0603050302020204" pitchFamily="34" charset="0"/>
              </a:rPr>
              <a:t>1)</a:t>
            </a:r>
            <a:endParaRPr lang="en-US" sz="3800" b="1" dirty="0">
              <a:solidFill>
                <a:srgbClr val="6600C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44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358" y="0"/>
            <a:ext cx="1219128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E7BFE3-C53C-4593-AA62-674369B90E07}"/>
              </a:ext>
            </a:extLst>
          </p:cNvPr>
          <p:cNvSpPr/>
          <p:nvPr/>
        </p:nvSpPr>
        <p:spPr>
          <a:xfrm>
            <a:off x="1751683" y="1859340"/>
            <a:ext cx="94431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</a:t>
            </a:r>
            <a:r>
              <a:rPr kumimoji="0" lang="en-US" sz="9600" b="1" i="0" u="none" strike="noStrike" kern="1200" cap="none" spc="0" normalizeH="0" baseline="0" noProof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 </a:t>
            </a:r>
            <a:r>
              <a:rPr lang="en-US" sz="9600" b="1" noProof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3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B3577D-AA99-4474-A6A8-C2B229822F53}"/>
              </a:ext>
            </a:extLst>
          </p:cNvPr>
          <p:cNvSpPr/>
          <p:nvPr/>
        </p:nvSpPr>
        <p:spPr>
          <a:xfrm>
            <a:off x="609600" y="3408218"/>
            <a:ext cx="110351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TRAO ĐỔI VÌ SAO CẦN NHẬN LỖI VÀ SỬA LỖI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9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0385"/>
            <a:ext cx="12115800" cy="60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40083" y="5562600"/>
            <a:ext cx="40386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Thảo luận nhóm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793" y="0"/>
            <a:ext cx="12463393" cy="10370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D4E3-B558-4EFF-A67F-7A358E633EE5}"/>
              </a:ext>
            </a:extLst>
          </p:cNvPr>
          <p:cNvSpPr txBox="1"/>
          <p:nvPr/>
        </p:nvSpPr>
        <p:spPr>
          <a:xfrm>
            <a:off x="784790" y="1415696"/>
            <a:ext cx="10808226" cy="2308748"/>
          </a:xfrm>
          <a:prstGeom prst="rect">
            <a:avLst/>
          </a:prstGeom>
          <a:noFill/>
        </p:spPr>
        <p:txBody>
          <a:bodyPr wrap="square" lIns="91536" tIns="45930" rIns="91536" bIns="45930">
            <a:spAutoFit/>
          </a:bodyPr>
          <a:lstStyle/>
          <a:p>
            <a:pPr algn="ctr" defTabSz="6755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6755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</a:t>
            </a:r>
          </a:p>
          <a:p>
            <a:pPr algn="ctr" defTabSz="6755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 VÀ HẸN GẶP LẠI CÁC CON</a:t>
            </a:r>
          </a:p>
        </p:txBody>
      </p:sp>
    </p:spTree>
    <p:extLst>
      <p:ext uri="{BB962C8B-B14F-4D97-AF65-F5344CB8AC3E}">
        <p14:creationId xmlns:p14="http://schemas.microsoft.com/office/powerpoint/2010/main" val="19291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6623E-7 -1.57598E-6 L 3.16623E-7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86201" y="3972035"/>
            <a:ext cx="12364401" cy="28860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" y="231796"/>
            <a:ext cx="1589689" cy="1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1" y="2744925"/>
            <a:ext cx="810409" cy="956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8254" y="1960095"/>
            <a:ext cx="84679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KHỞI</a:t>
            </a:r>
            <a:r>
              <a:rPr kumimoji="0" lang="en-US" sz="9600" b="1" i="0" u="none" strike="noStrike" kern="1200" cap="none" spc="0" normalizeH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3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7815"/>
            <a:ext cx="12172707" cy="5037185"/>
          </a:xfrm>
          <a:prstGeom prst="rect">
            <a:avLst/>
          </a:prstGeom>
        </p:spPr>
      </p:pic>
      <p:pic>
        <p:nvPicPr>
          <p:cNvPr id="3" name="nhạc nền kể chuyện cực h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-86201" y="3972035"/>
            <a:ext cx="12364401" cy="288609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23" name="Picture 2" descr="Premium Vector | Cute cloud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5" y="231796"/>
            <a:ext cx="1589689" cy="15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701" y="2744925"/>
            <a:ext cx="810409" cy="95692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78254" y="1960095"/>
            <a:ext cx="84679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PHÁ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358" y="0"/>
            <a:ext cx="1219128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E7BFE3-C53C-4593-AA62-674369B90E07}"/>
              </a:ext>
            </a:extLst>
          </p:cNvPr>
          <p:cNvSpPr/>
          <p:nvPr/>
        </p:nvSpPr>
        <p:spPr>
          <a:xfrm>
            <a:off x="1751683" y="1859340"/>
            <a:ext cx="94431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</a:t>
            </a:r>
            <a:r>
              <a:rPr kumimoji="0" lang="en-US" sz="9600" b="1" i="0" u="none" strike="noStrike" kern="1200" cap="none" spc="0" normalizeH="0" baseline="0" noProof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 </a:t>
            </a:r>
            <a:r>
              <a:rPr kumimoji="0" lang="en-US" sz="9600" b="1" i="0" u="none" strike="noStrike" kern="1200" cap="none" spc="0" normalizeH="0" baseline="0" noProof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B3577D-AA99-4474-A6A8-C2B229822F53}"/>
              </a:ext>
            </a:extLst>
          </p:cNvPr>
          <p:cNvSpPr/>
          <p:nvPr/>
        </p:nvSpPr>
        <p:spPr>
          <a:xfrm>
            <a:off x="1541094" y="3124200"/>
            <a:ext cx="944318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ĐỌC THƠ VÀ TRẢ LỜI CÂU HỎI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4" b="4229"/>
          <a:stretch/>
        </p:blipFill>
        <p:spPr bwMode="auto">
          <a:xfrm>
            <a:off x="2667000" y="62346"/>
            <a:ext cx="6553200" cy="245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9688"/>
          <a:stretch/>
        </p:blipFill>
        <p:spPr bwMode="auto">
          <a:xfrm>
            <a:off x="1930053" y="2355271"/>
            <a:ext cx="7213947" cy="210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4242"/>
          <a:stretch/>
        </p:blipFill>
        <p:spPr bwMode="auto">
          <a:xfrm>
            <a:off x="2133600" y="4495800"/>
            <a:ext cx="63023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ãy Giơ Tay để Trả Lời Câu Hỏi Gói Biểu Tượng Cảm Xúc Trong Ngày Hình ảnh |  Định dạng hình ảnh PSD 401606770| vn.lovepik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6400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6477000" y="4191000"/>
            <a:ext cx="40386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Thảo luận nhóm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82" y="152400"/>
            <a:ext cx="12018818" cy="2743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eriod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Chuyện gì xảy ra khi bạn Cáo và bạn Thỏ đang đọc truyện?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b. Bạn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Cáo đã làm gì sau khi làm rách quyển truyện?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c. Em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có đồng tình với việc làm của bạn Cáo không? Vì sao?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358" y="0"/>
            <a:ext cx="1219128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E7BFE3-C53C-4593-AA62-674369B90E07}"/>
              </a:ext>
            </a:extLst>
          </p:cNvPr>
          <p:cNvSpPr/>
          <p:nvPr/>
        </p:nvSpPr>
        <p:spPr>
          <a:xfrm>
            <a:off x="1751683" y="1859340"/>
            <a:ext cx="944318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HOẠT </a:t>
            </a:r>
            <a:r>
              <a:rPr kumimoji="0" lang="en-US" sz="9600" b="1" i="0" u="none" strike="noStrike" kern="1200" cap="none" spc="0" normalizeH="0" baseline="0" noProof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ĐỘNG </a:t>
            </a:r>
            <a:r>
              <a:rPr lang="en-US" sz="9600" b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AB3577D-AA99-4474-A6A8-C2B229822F53}"/>
              </a:ext>
            </a:extLst>
          </p:cNvPr>
          <p:cNvSpPr/>
          <p:nvPr/>
        </p:nvSpPr>
        <p:spPr>
          <a:xfrm>
            <a:off x="609600" y="3408218"/>
            <a:ext cx="1103514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TÌM HIỂU LỜI NÓI, VIỆC LÀM THỂ HIỆN VIỆC NHẬN LỖI VÀ SỬA LỖI</a:t>
            </a:r>
            <a:endParaRPr kumimoji="0" lang="en-US" sz="4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307"/>
            <a:ext cx="8610600" cy="68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924800" y="3581400"/>
            <a:ext cx="40386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Thảo luận nhóm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137</Words>
  <Application>Microsoft Office PowerPoint</Application>
  <PresentationFormat>Custom</PresentationFormat>
  <Paragraphs>22</Paragraphs>
  <Slides>12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Anh</dc:creator>
  <cp:lastModifiedBy>Le Ngoc Anh</cp:lastModifiedBy>
  <cp:revision>14</cp:revision>
  <dcterms:created xsi:type="dcterms:W3CDTF">2021-10-09T10:51:40Z</dcterms:created>
  <dcterms:modified xsi:type="dcterms:W3CDTF">2021-10-24T02:41:40Z</dcterms:modified>
</cp:coreProperties>
</file>