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7" r:id="rId1"/>
  </p:sldMasterIdLst>
  <p:notesMasterIdLst>
    <p:notesMasterId r:id="rId19"/>
  </p:notesMasterIdLst>
  <p:sldIdLst>
    <p:sldId id="581" r:id="rId2"/>
    <p:sldId id="257" r:id="rId3"/>
    <p:sldId id="271" r:id="rId4"/>
    <p:sldId id="402" r:id="rId5"/>
    <p:sldId id="401" r:id="rId6"/>
    <p:sldId id="395" r:id="rId7"/>
    <p:sldId id="408" r:id="rId8"/>
    <p:sldId id="579" r:id="rId9"/>
    <p:sldId id="283" r:id="rId10"/>
    <p:sldId id="284" r:id="rId11"/>
    <p:sldId id="577" r:id="rId12"/>
    <p:sldId id="285" r:id="rId13"/>
    <p:sldId id="578" r:id="rId14"/>
    <p:sldId id="576" r:id="rId15"/>
    <p:sldId id="281" r:id="rId16"/>
    <p:sldId id="385" r:id="rId17"/>
    <p:sldId id="580" r:id="rId18"/>
  </p:sldIdLst>
  <p:sldSz cx="12192000" cy="6858000"/>
  <p:notesSz cx="6858000" cy="9144000"/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FF7707"/>
    <a:srgbClr val="E36C09"/>
    <a:srgbClr val="98B955"/>
    <a:srgbClr val="EEFED9"/>
    <a:srgbClr val="FF0D0E"/>
    <a:srgbClr val="000F54"/>
    <a:srgbClr val="E6B9B8"/>
    <a:srgbClr val="00FF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6374" autoAdjust="0"/>
  </p:normalViewPr>
  <p:slideViewPr>
    <p:cSldViewPr snapToGrid="0">
      <p:cViewPr varScale="1">
        <p:scale>
          <a:sx n="106" d="100"/>
          <a:sy n="106" d="100"/>
        </p:scale>
        <p:origin x="58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59895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223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0593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3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53803BF-49CE-471E-8F86-41594E0DDB1F}"/>
              </a:ext>
            </a:extLst>
          </p:cNvPr>
          <p:cNvSpPr/>
          <p:nvPr userDrawn="1"/>
        </p:nvSpPr>
        <p:spPr>
          <a:xfrm>
            <a:off x="11140807" y="0"/>
            <a:ext cx="1152640" cy="14872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1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6536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1811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0904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5578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2425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6811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C7AD547-BBB8-4CDA-B615-1477170E2D75}"/>
              </a:ext>
            </a:extLst>
          </p:cNvPr>
          <p:cNvSpPr/>
          <p:nvPr userDrawn="1"/>
        </p:nvSpPr>
        <p:spPr>
          <a:xfrm>
            <a:off x="10881345" y="76012"/>
            <a:ext cx="1152640" cy="14872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76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5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7.png"/><Relationship Id="rId18" Type="http://schemas.microsoft.com/office/2007/relationships/hdphoto" Target="../media/hdphoto3.wdp"/><Relationship Id="rId3" Type="http://schemas.microsoft.com/office/2007/relationships/media" Target="../media/media1.mp3"/><Relationship Id="rId7" Type="http://schemas.microsoft.com/office/2007/relationships/media" Target="../media/media4.mp3"/><Relationship Id="rId12" Type="http://schemas.openxmlformats.org/officeDocument/2006/relationships/image" Target="../media/image12.jpg"/><Relationship Id="rId17" Type="http://schemas.openxmlformats.org/officeDocument/2006/relationships/image" Target="../media/image19.png"/><Relationship Id="rId2" Type="http://schemas.openxmlformats.org/officeDocument/2006/relationships/audio" Target="../media/media2.mp3"/><Relationship Id="rId16" Type="http://schemas.openxmlformats.org/officeDocument/2006/relationships/image" Target="../media/image13.jpeg"/><Relationship Id="rId20" Type="http://schemas.microsoft.com/office/2007/relationships/hdphoto" Target="../media/hdphoto2.wdp"/><Relationship Id="rId1" Type="http://schemas.microsoft.com/office/2007/relationships/media" Target="../media/media2.mp3"/><Relationship Id="rId6" Type="http://schemas.microsoft.com/office/2007/relationships/media" Target="../media/media3.mp3"/><Relationship Id="rId11" Type="http://schemas.openxmlformats.org/officeDocument/2006/relationships/audio" Target="../media/audio2.wav"/><Relationship Id="rId5" Type="http://schemas.openxmlformats.org/officeDocument/2006/relationships/audio" Target="NULL" TargetMode="External"/><Relationship Id="rId15" Type="http://schemas.openxmlformats.org/officeDocument/2006/relationships/image" Target="../media/image16.png"/><Relationship Id="rId10" Type="http://schemas.openxmlformats.org/officeDocument/2006/relationships/audio" Target="../media/audio1.wav"/><Relationship Id="rId19" Type="http://schemas.openxmlformats.org/officeDocument/2006/relationships/image" Target="../media/image15.png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0.png"/><Relationship Id="rId18" Type="http://schemas.openxmlformats.org/officeDocument/2006/relationships/image" Target="../media/image15.png"/><Relationship Id="rId3" Type="http://schemas.microsoft.com/office/2007/relationships/media" Target="../media/media1.mp3"/><Relationship Id="rId7" Type="http://schemas.microsoft.com/office/2007/relationships/media" Target="../media/media4.mp3"/><Relationship Id="rId12" Type="http://schemas.openxmlformats.org/officeDocument/2006/relationships/image" Target="../media/image12.jpg"/><Relationship Id="rId17" Type="http://schemas.openxmlformats.org/officeDocument/2006/relationships/image" Target="../media/image16.png"/><Relationship Id="rId2" Type="http://schemas.openxmlformats.org/officeDocument/2006/relationships/audio" Target="../media/media2.mp3"/><Relationship Id="rId16" Type="http://schemas.openxmlformats.org/officeDocument/2006/relationships/image" Target="../media/image18.png"/><Relationship Id="rId1" Type="http://schemas.microsoft.com/office/2007/relationships/media" Target="../media/media2.mp3"/><Relationship Id="rId6" Type="http://schemas.microsoft.com/office/2007/relationships/media" Target="../media/media3.mp3"/><Relationship Id="rId11" Type="http://schemas.openxmlformats.org/officeDocument/2006/relationships/audio" Target="../media/audio2.wav"/><Relationship Id="rId5" Type="http://schemas.openxmlformats.org/officeDocument/2006/relationships/audio" Target="NULL" TargetMode="External"/><Relationship Id="rId15" Type="http://schemas.microsoft.com/office/2007/relationships/hdphoto" Target="../media/hdphoto4.wdp"/><Relationship Id="rId10" Type="http://schemas.openxmlformats.org/officeDocument/2006/relationships/audio" Target="../media/audio1.wav"/><Relationship Id="rId19" Type="http://schemas.microsoft.com/office/2007/relationships/hdphoto" Target="../media/hdphoto2.wdp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2.png"/><Relationship Id="rId18" Type="http://schemas.openxmlformats.org/officeDocument/2006/relationships/image" Target="../media/image16.png"/><Relationship Id="rId3" Type="http://schemas.microsoft.com/office/2007/relationships/media" Target="../media/media1.mp3"/><Relationship Id="rId7" Type="http://schemas.microsoft.com/office/2007/relationships/media" Target="../media/media4.mp3"/><Relationship Id="rId12" Type="http://schemas.openxmlformats.org/officeDocument/2006/relationships/image" Target="../media/image12.jpg"/><Relationship Id="rId17" Type="http://schemas.openxmlformats.org/officeDocument/2006/relationships/image" Target="../media/image18.png"/><Relationship Id="rId2" Type="http://schemas.openxmlformats.org/officeDocument/2006/relationships/audio" Target="../media/media2.mp3"/><Relationship Id="rId16" Type="http://schemas.microsoft.com/office/2007/relationships/hdphoto" Target="../media/hdphoto5.wdp"/><Relationship Id="rId20" Type="http://schemas.microsoft.com/office/2007/relationships/hdphoto" Target="../media/hdphoto2.wdp"/><Relationship Id="rId1" Type="http://schemas.microsoft.com/office/2007/relationships/media" Target="../media/media2.mp3"/><Relationship Id="rId6" Type="http://schemas.microsoft.com/office/2007/relationships/media" Target="../media/media3.mp3"/><Relationship Id="rId11" Type="http://schemas.openxmlformats.org/officeDocument/2006/relationships/audio" Target="../media/audio2.wav"/><Relationship Id="rId5" Type="http://schemas.openxmlformats.org/officeDocument/2006/relationships/audio" Target="NULL" TargetMode="External"/><Relationship Id="rId15" Type="http://schemas.openxmlformats.org/officeDocument/2006/relationships/image" Target="../media/image23.png"/><Relationship Id="rId10" Type="http://schemas.openxmlformats.org/officeDocument/2006/relationships/audio" Target="../media/audio1.wav"/><Relationship Id="rId19" Type="http://schemas.openxmlformats.org/officeDocument/2006/relationships/image" Target="../media/image15.png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0.png"/><Relationship Id="rId18" Type="http://schemas.microsoft.com/office/2007/relationships/hdphoto" Target="../media/hdphoto2.wdp"/><Relationship Id="rId3" Type="http://schemas.microsoft.com/office/2007/relationships/media" Target="../media/media1.mp3"/><Relationship Id="rId7" Type="http://schemas.microsoft.com/office/2007/relationships/media" Target="../media/media4.mp3"/><Relationship Id="rId12" Type="http://schemas.openxmlformats.org/officeDocument/2006/relationships/image" Target="../media/image12.jpg"/><Relationship Id="rId17" Type="http://schemas.openxmlformats.org/officeDocument/2006/relationships/image" Target="../media/image15.png"/><Relationship Id="rId2" Type="http://schemas.openxmlformats.org/officeDocument/2006/relationships/audio" Target="../media/media2.mp3"/><Relationship Id="rId16" Type="http://schemas.openxmlformats.org/officeDocument/2006/relationships/image" Target="../media/image16.png"/><Relationship Id="rId1" Type="http://schemas.microsoft.com/office/2007/relationships/media" Target="../media/media2.mp3"/><Relationship Id="rId6" Type="http://schemas.microsoft.com/office/2007/relationships/media" Target="../media/media3.mp3"/><Relationship Id="rId11" Type="http://schemas.openxmlformats.org/officeDocument/2006/relationships/audio" Target="../media/audio2.wav"/><Relationship Id="rId5" Type="http://schemas.openxmlformats.org/officeDocument/2006/relationships/audio" Target="NULL" TargetMode="External"/><Relationship Id="rId15" Type="http://schemas.openxmlformats.org/officeDocument/2006/relationships/image" Target="../media/image18.png"/><Relationship Id="rId10" Type="http://schemas.openxmlformats.org/officeDocument/2006/relationships/audio" Target="../media/audio1.wav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NULL" TargetMode="External"/><Relationship Id="rId7" Type="http://schemas.openxmlformats.org/officeDocument/2006/relationships/image" Target="../media/image1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g"/><Relationship Id="rId11" Type="http://schemas.microsoft.com/office/2007/relationships/hdphoto" Target="../media/hdphoto2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5.png"/><Relationship Id="rId4" Type="http://schemas.microsoft.com/office/2007/relationships/media" Target="../media/media3.mp3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4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6A5E56-DDEA-48C9-9881-ED02AD0F8A5A}"/>
              </a:ext>
            </a:extLst>
          </p:cNvPr>
          <p:cNvSpPr/>
          <p:nvPr/>
        </p:nvSpPr>
        <p:spPr>
          <a:xfrm>
            <a:off x="216841" y="1683728"/>
            <a:ext cx="11975159" cy="2265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12</a:t>
            </a: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36: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(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tiếp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theo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) –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B61094-F2F4-4CDB-9E75-D491FD76D855}"/>
              </a:ext>
            </a:extLst>
          </p:cNvPr>
          <p:cNvSpPr/>
          <p:nvPr/>
        </p:nvSpPr>
        <p:spPr>
          <a:xfrm>
            <a:off x="10470058" y="157323"/>
            <a:ext cx="1662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TOÁN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59E691-0DFC-49E6-AF26-C151DB2B66D8}"/>
              </a:ext>
            </a:extLst>
          </p:cNvPr>
          <p:cNvSpPr/>
          <p:nvPr/>
        </p:nvSpPr>
        <p:spPr>
          <a:xfrm>
            <a:off x="11141716" y="689693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79750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429328"/>
            <a:ext cx="12616543" cy="419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846520" y="598482"/>
            <a:ext cx="4744819" cy="94156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25 – 8 = ?</a:t>
            </a:r>
            <a:endParaRPr lang="en-US" sz="4400" b="1" dirty="0">
              <a:solidFill>
                <a:prstClr val="black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78475" y="22098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061934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226257" y="2375107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5299" r="-2198" b="26071"/>
          <a:stretch/>
        </p:blipFill>
        <p:spPr bwMode="auto">
          <a:xfrm>
            <a:off x="3247129" y="2831698"/>
            <a:ext cx="5943599" cy="391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6C266087-F6DC-424A-8F2B-52303F73757C}"/>
              </a:ext>
            </a:extLst>
          </p:cNvPr>
          <p:cNvSpPr/>
          <p:nvPr/>
        </p:nvSpPr>
        <p:spPr>
          <a:xfrm>
            <a:off x="8402938" y="1742596"/>
            <a:ext cx="2359242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C. 17</a:t>
            </a:r>
          </a:p>
        </p:txBody>
      </p:sp>
      <p:sp>
        <p:nvSpPr>
          <p:cNvPr id="19" name="C">
            <a:extLst>
              <a:ext uri="{FF2B5EF4-FFF2-40B4-BE49-F238E27FC236}">
                <a16:creationId xmlns:a16="http://schemas.microsoft.com/office/drawing/2014/main" id="{D482BA8B-EFE1-4539-9A2E-8420A4050127}"/>
              </a:ext>
            </a:extLst>
          </p:cNvPr>
          <p:cNvSpPr/>
          <p:nvPr/>
        </p:nvSpPr>
        <p:spPr>
          <a:xfrm>
            <a:off x="5340175" y="1759715"/>
            <a:ext cx="2447107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B. 27</a:t>
            </a:r>
          </a:p>
        </p:txBody>
      </p:sp>
      <p:sp>
        <p:nvSpPr>
          <p:cNvPr id="21" name="D">
            <a:extLst>
              <a:ext uri="{FF2B5EF4-FFF2-40B4-BE49-F238E27FC236}">
                <a16:creationId xmlns:a16="http://schemas.microsoft.com/office/drawing/2014/main" id="{E30E5191-B80A-42AB-9B55-E962E167C089}"/>
              </a:ext>
            </a:extLst>
          </p:cNvPr>
          <p:cNvSpPr/>
          <p:nvPr/>
        </p:nvSpPr>
        <p:spPr>
          <a:xfrm>
            <a:off x="2332053" y="1759715"/>
            <a:ext cx="2410833" cy="84894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A.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24245 0.0877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013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9" grpId="0" bldLvl="0" animBg="1"/>
      <p:bldP spid="15" grpId="0" animBg="1"/>
      <p:bldP spid="15" grpId="1" animBg="1"/>
      <p:bldP spid="19" grpId="0" animBg="1"/>
      <p:bldP spid="19" grpId="1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413657"/>
            <a:ext cx="12192000" cy="644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480484" y="472093"/>
            <a:ext cx="5317533" cy="1142999"/>
          </a:xfrm>
          <a:prstGeom prst="roundRect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100 – 20 = ?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553793" y="65532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583364" y="1299286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41098A78-9080-4748-87B5-FCC3AB979164}"/>
              </a:ext>
            </a:extLst>
          </p:cNvPr>
          <p:cNvSpPr/>
          <p:nvPr/>
        </p:nvSpPr>
        <p:spPr>
          <a:xfrm>
            <a:off x="1838408" y="1848608"/>
            <a:ext cx="2359242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A.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80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29DD6DD1-2C35-49DC-A385-386B9BA71873}"/>
              </a:ext>
            </a:extLst>
          </p:cNvPr>
          <p:cNvSpPr/>
          <p:nvPr/>
        </p:nvSpPr>
        <p:spPr>
          <a:xfrm>
            <a:off x="4813233" y="1903995"/>
            <a:ext cx="2447107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B. 90</a:t>
            </a: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id="{10929CD9-09B9-4BBB-887F-DA34EC2D6FF3}"/>
              </a:ext>
            </a:extLst>
          </p:cNvPr>
          <p:cNvSpPr/>
          <p:nvPr/>
        </p:nvSpPr>
        <p:spPr>
          <a:xfrm>
            <a:off x="7839607" y="1903995"/>
            <a:ext cx="2410833" cy="84894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C.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70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6817AB3B-8B73-4F26-9238-92E9C89D9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22930" y="2679115"/>
            <a:ext cx="5317533" cy="426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95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bldLvl="0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C38E3C-AB2F-4A49-A719-CAB02444809D}"/>
              </a:ext>
            </a:extLst>
          </p:cNvPr>
          <p:cNvGrpSpPr/>
          <p:nvPr/>
        </p:nvGrpSpPr>
        <p:grpSpPr>
          <a:xfrm>
            <a:off x="12032" y="424543"/>
            <a:ext cx="12167936" cy="6409393"/>
            <a:chOff x="12032" y="13533"/>
            <a:chExt cx="12167936" cy="6820403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E9B5EC46-D73B-4854-AAD4-00E037B84A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8" b="10145"/>
            <a:stretch>
              <a:fillRect/>
            </a:stretch>
          </p:blipFill>
          <p:spPr bwMode="auto">
            <a:xfrm>
              <a:off x="16637" y="13533"/>
              <a:ext cx="12163331" cy="472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AB50BF8-0F0A-4D52-A28D-C490B9599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2" y="4700336"/>
              <a:ext cx="12163331" cy="2133600"/>
            </a:xfrm>
            <a:prstGeom prst="rect">
              <a:avLst/>
            </a:prstGeom>
          </p:spPr>
        </p:pic>
      </p:grpSp>
      <p:pic>
        <p:nvPicPr>
          <p:cNvPr id="23" name="Picture 3">
            <a:extLst>
              <a:ext uri="{FF2B5EF4-FFF2-40B4-BE49-F238E27FC236}">
                <a16:creationId xmlns:a16="http://schemas.microsoft.com/office/drawing/2014/main" id="{59D7857F-7B48-4D30-AF7C-54D17FFCB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>
            <a:fillRect/>
          </a:stretch>
        </p:blipFill>
        <p:spPr bwMode="auto">
          <a:xfrm flipH="1">
            <a:off x="2645227" y="2393118"/>
            <a:ext cx="1589315" cy="195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446612" y="522589"/>
            <a:ext cx="5317533" cy="1072435"/>
          </a:xfrm>
          <a:prstGeom prst="roundRect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100 - 41 = ?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41098A78-9080-4748-87B5-FCC3AB979164}"/>
              </a:ext>
            </a:extLst>
          </p:cNvPr>
          <p:cNvSpPr/>
          <p:nvPr/>
        </p:nvSpPr>
        <p:spPr>
          <a:xfrm>
            <a:off x="4421702" y="1819200"/>
            <a:ext cx="3191453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B.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59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29DD6DD1-2C35-49DC-A385-386B9BA71873}"/>
              </a:ext>
            </a:extLst>
          </p:cNvPr>
          <p:cNvSpPr/>
          <p:nvPr/>
        </p:nvSpPr>
        <p:spPr>
          <a:xfrm>
            <a:off x="957860" y="1811254"/>
            <a:ext cx="3157360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A.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69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id="{10929CD9-09B9-4BBB-887F-DA34EC2D6FF3}"/>
              </a:ext>
            </a:extLst>
          </p:cNvPr>
          <p:cNvSpPr/>
          <p:nvPr/>
        </p:nvSpPr>
        <p:spPr>
          <a:xfrm>
            <a:off x="7805303" y="1771134"/>
            <a:ext cx="3418808" cy="84894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C.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61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6817AB3B-8B73-4F26-9238-92E9C89D9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22930" y="2679115"/>
            <a:ext cx="5317533" cy="426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0.25899 0.108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bldLvl="0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435428"/>
            <a:ext cx="12192000" cy="641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/>
          <a:srcRect/>
          <a:stretch/>
        </p:blipFill>
        <p:spPr bwMode="auto">
          <a:xfrm flipH="1">
            <a:off x="2300598" y="3352800"/>
            <a:ext cx="1669684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429747" y="622027"/>
            <a:ext cx="5317533" cy="1142999"/>
          </a:xfrm>
          <a:prstGeom prst="roundRect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100 – 67 = ?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53793" y="65532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83364" y="1299286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41098A78-9080-4748-87B5-FCC3AB979164}"/>
              </a:ext>
            </a:extLst>
          </p:cNvPr>
          <p:cNvSpPr/>
          <p:nvPr/>
        </p:nvSpPr>
        <p:spPr>
          <a:xfrm>
            <a:off x="1865125" y="2040113"/>
            <a:ext cx="2359242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A. 33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29DD6DD1-2C35-49DC-A385-386B9BA71873}"/>
              </a:ext>
            </a:extLst>
          </p:cNvPr>
          <p:cNvSpPr/>
          <p:nvPr/>
        </p:nvSpPr>
        <p:spPr>
          <a:xfrm>
            <a:off x="4839950" y="2095500"/>
            <a:ext cx="2447107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B. 43</a:t>
            </a: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id="{10929CD9-09B9-4BBB-887F-DA34EC2D6FF3}"/>
              </a:ext>
            </a:extLst>
          </p:cNvPr>
          <p:cNvSpPr/>
          <p:nvPr/>
        </p:nvSpPr>
        <p:spPr>
          <a:xfrm>
            <a:off x="7866324" y="2095500"/>
            <a:ext cx="2410833" cy="84894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C.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47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6817AB3B-8B73-4F26-9238-92E9C89D9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22930" y="2679115"/>
            <a:ext cx="5317533" cy="426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54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bldLvl="0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874"/>
            <a:ext cx="12192000" cy="2272725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435428"/>
            <a:ext cx="12496800" cy="412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024449" y="214563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809" y="249658"/>
            <a:ext cx="10555550" cy="58653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7D4D7B-17F6-42E9-B6EE-7233A3A5F7C4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777420-2890-46B5-9F51-89CD6D520958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A52197-5FD5-4146-BA89-736092BAF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1C4F5BAF-18EF-44B0-BA3B-7407D536A8C2}"/>
              </a:ext>
            </a:extLst>
          </p:cNvPr>
          <p:cNvSpPr txBox="1"/>
          <p:nvPr/>
        </p:nvSpPr>
        <p:spPr>
          <a:xfrm>
            <a:off x="3368172" y="2060224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67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079214" y="2714117"/>
            <a:ext cx="3563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89;p2">
            <a:extLst>
              <a:ext uri="{FF2B5EF4-FFF2-40B4-BE49-F238E27FC236}">
                <a16:creationId xmlns:a16="http://schemas.microsoft.com/office/drawing/2014/main" id="{20E36917-AAC6-4FAF-AFD9-CAB055730171}"/>
              </a:ext>
            </a:extLst>
          </p:cNvPr>
          <p:cNvSpPr txBox="1"/>
          <p:nvPr/>
        </p:nvSpPr>
        <p:spPr>
          <a:xfrm>
            <a:off x="2419927" y="3596190"/>
            <a:ext cx="735214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TRÒ CHƠI TRUYỀN ĐIỆN</a:t>
            </a:r>
            <a:endParaRPr sz="4400" b="1" i="0" u="none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3E3EE6B-A1A3-44CA-BF8E-7546266CF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158" y="876692"/>
            <a:ext cx="8442587" cy="5273245"/>
          </a:xfrm>
          <a:prstGeom prst="rect">
            <a:avLst/>
          </a:prstGeom>
        </p:spPr>
      </p:pic>
      <p:sp>
        <p:nvSpPr>
          <p:cNvPr id="6" name="Google Shape;586;p88">
            <a:extLst>
              <a:ext uri="{FF2B5EF4-FFF2-40B4-BE49-F238E27FC236}">
                <a16:creationId xmlns:a16="http://schemas.microsoft.com/office/drawing/2014/main" id="{6F34D42A-D6BA-4AD8-AF07-0359278D0DAF}"/>
              </a:ext>
            </a:extLst>
          </p:cNvPr>
          <p:cNvSpPr txBox="1"/>
          <p:nvPr/>
        </p:nvSpPr>
        <p:spPr>
          <a:xfrm>
            <a:off x="876160" y="2438092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THỰC HÀNH</a:t>
            </a:r>
            <a:endParaRPr sz="4000" b="1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094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622319" y="2602112"/>
            <a:ext cx="1545307" cy="1860835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4291377" y="2582829"/>
            <a:ext cx="1545307" cy="1905288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7025740" y="2550841"/>
            <a:ext cx="1545307" cy="1937276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3997143" y="576992"/>
            <a:ext cx="4068342" cy="755245"/>
            <a:chOff x="-3369817" y="382607"/>
            <a:chExt cx="3996328" cy="79541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7" y="382607"/>
              <a:ext cx="3996328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2098513" y="2691107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63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>
            <a:off x="1880370" y="3777332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853736" y="2952717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1222785" y="3707339"/>
            <a:ext cx="680248" cy="89289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9" t="29862" r="38758" b="17202"/>
          <a:stretch/>
        </p:blipFill>
        <p:spPr>
          <a:xfrm flipH="1">
            <a:off x="6696105" y="3693039"/>
            <a:ext cx="513182" cy="8463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3978339" y="3619954"/>
            <a:ext cx="550849" cy="992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2A383-81AD-4880-A204-DA12F03F83A8}"/>
              </a:ext>
            </a:extLst>
          </p:cNvPr>
          <p:cNvSpPr txBox="1"/>
          <p:nvPr/>
        </p:nvSpPr>
        <p:spPr>
          <a:xfrm>
            <a:off x="1451771" y="1871833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63 - 38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B4B79E-383A-4F92-8763-7619132660A4}"/>
              </a:ext>
            </a:extLst>
          </p:cNvPr>
          <p:cNvSpPr txBox="1"/>
          <p:nvPr/>
        </p:nvSpPr>
        <p:spPr>
          <a:xfrm>
            <a:off x="4152170" y="1846664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70 - 26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CC4D5-6F9C-4820-9078-9AFEAC3B197D}"/>
              </a:ext>
            </a:extLst>
          </p:cNvPr>
          <p:cNvSpPr txBox="1"/>
          <p:nvPr/>
        </p:nvSpPr>
        <p:spPr>
          <a:xfrm>
            <a:off x="6869866" y="1832665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54 - 9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>
            <a:off x="2094946" y="3227291"/>
            <a:ext cx="60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38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2107391" y="3789627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7B6EAE-1786-469D-A96B-C07B98034CCA}"/>
              </a:ext>
            </a:extLst>
          </p:cNvPr>
          <p:cNvSpPr txBox="1"/>
          <p:nvPr/>
        </p:nvSpPr>
        <p:spPr>
          <a:xfrm>
            <a:off x="4769456" y="2706333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70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C4FB88-502B-4613-94FE-9787D0B957DE}"/>
              </a:ext>
            </a:extLst>
          </p:cNvPr>
          <p:cNvCxnSpPr>
            <a:cxnSpLocks/>
          </p:cNvCxnSpPr>
          <p:nvPr/>
        </p:nvCxnSpPr>
        <p:spPr>
          <a:xfrm>
            <a:off x="4542435" y="3792558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E5B452D-3C62-40A9-BCF2-398F8E281AD7}"/>
              </a:ext>
            </a:extLst>
          </p:cNvPr>
          <p:cNvSpPr txBox="1"/>
          <p:nvPr/>
        </p:nvSpPr>
        <p:spPr>
          <a:xfrm>
            <a:off x="4542435" y="2914276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C8058A-94DE-4D29-B88B-13B10C409E96}"/>
              </a:ext>
            </a:extLst>
          </p:cNvPr>
          <p:cNvSpPr txBox="1"/>
          <p:nvPr/>
        </p:nvSpPr>
        <p:spPr>
          <a:xfrm>
            <a:off x="4768228" y="3255941"/>
            <a:ext cx="63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26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4769456" y="3804853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DC3130-73DD-4495-91F9-4A6B5F0D6091}"/>
              </a:ext>
            </a:extLst>
          </p:cNvPr>
          <p:cNvSpPr txBox="1"/>
          <p:nvPr/>
        </p:nvSpPr>
        <p:spPr>
          <a:xfrm>
            <a:off x="7455048" y="2671057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54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DC491E3-C6D7-44D2-8576-BE98331A6921}"/>
              </a:ext>
            </a:extLst>
          </p:cNvPr>
          <p:cNvCxnSpPr>
            <a:cxnSpLocks/>
          </p:cNvCxnSpPr>
          <p:nvPr/>
        </p:nvCxnSpPr>
        <p:spPr>
          <a:xfrm>
            <a:off x="7228027" y="3757282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C5CE554-40D9-4CC9-98C0-A497CFEF4D58}"/>
              </a:ext>
            </a:extLst>
          </p:cNvPr>
          <p:cNvSpPr txBox="1"/>
          <p:nvPr/>
        </p:nvSpPr>
        <p:spPr>
          <a:xfrm>
            <a:off x="7234220" y="2902934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5DB702-3511-450D-8B2B-2FE0C4257C55}"/>
              </a:ext>
            </a:extLst>
          </p:cNvPr>
          <p:cNvSpPr txBox="1"/>
          <p:nvPr/>
        </p:nvSpPr>
        <p:spPr>
          <a:xfrm>
            <a:off x="7463435" y="3181286"/>
            <a:ext cx="649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  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7481191" y="3760073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1B156D81-0F57-47B3-B14E-D2EC80AF1406}"/>
              </a:ext>
            </a:extLst>
          </p:cNvPr>
          <p:cNvSpPr/>
          <p:nvPr/>
        </p:nvSpPr>
        <p:spPr>
          <a:xfrm>
            <a:off x="9699590" y="2550841"/>
            <a:ext cx="1545307" cy="1912106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6B7C36B-E3E7-4AFE-8937-57B70F1C1759}"/>
              </a:ext>
            </a:extLst>
          </p:cNvPr>
          <p:cNvSpPr txBox="1"/>
          <p:nvPr/>
        </p:nvSpPr>
        <p:spPr>
          <a:xfrm>
            <a:off x="10184662" y="2639835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50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2BE3E74-8EC7-4A79-BBDF-96E4D47C2DCD}"/>
              </a:ext>
            </a:extLst>
          </p:cNvPr>
          <p:cNvCxnSpPr>
            <a:cxnSpLocks/>
          </p:cNvCxnSpPr>
          <p:nvPr/>
        </p:nvCxnSpPr>
        <p:spPr>
          <a:xfrm>
            <a:off x="9957641" y="372606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9847449-B9E4-4FED-AF12-5A7A6E402BD2}"/>
              </a:ext>
            </a:extLst>
          </p:cNvPr>
          <p:cNvSpPr txBox="1"/>
          <p:nvPr/>
        </p:nvSpPr>
        <p:spPr>
          <a:xfrm>
            <a:off x="9957641" y="2870330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93C95B9-A4AF-41E9-8796-DBA563E8C293}"/>
              </a:ext>
            </a:extLst>
          </p:cNvPr>
          <p:cNvSpPr txBox="1"/>
          <p:nvPr/>
        </p:nvSpPr>
        <p:spPr>
          <a:xfrm>
            <a:off x="9529042" y="1820561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50 - 5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CB64FBB-6433-4777-94C3-D136BCC9A9ED}"/>
              </a:ext>
            </a:extLst>
          </p:cNvPr>
          <p:cNvSpPr txBox="1"/>
          <p:nvPr/>
        </p:nvSpPr>
        <p:spPr>
          <a:xfrm>
            <a:off x="10171139" y="3186641"/>
            <a:ext cx="697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  5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077FF8D-795C-4276-A6CE-B289FE38C429}"/>
              </a:ext>
            </a:extLst>
          </p:cNvPr>
          <p:cNvSpPr txBox="1"/>
          <p:nvPr/>
        </p:nvSpPr>
        <p:spPr>
          <a:xfrm>
            <a:off x="10184662" y="3738355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8CD67E-C398-4CF3-94AF-C4F1B8140F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422" t="45483" r="4084" b="18522"/>
          <a:stretch/>
        </p:blipFill>
        <p:spPr>
          <a:xfrm>
            <a:off x="9529042" y="3713039"/>
            <a:ext cx="475929" cy="84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5" grpId="0"/>
      <p:bldP spid="24" grpId="0"/>
      <p:bldP spid="4" grpId="0" animBg="1"/>
      <p:bldP spid="39" grpId="0" animBg="1"/>
      <p:bldP spid="40" grpId="0" animBg="1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87" grpId="0" animBg="1"/>
      <p:bldP spid="90" grpId="0"/>
      <p:bldP spid="92" grpId="0"/>
      <p:bldP spid="96" grpId="0" animBg="1"/>
      <p:bldP spid="99" grpId="0"/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665448F-F907-4607-A232-681E36A7B6F2}"/>
              </a:ext>
            </a:extLst>
          </p:cNvPr>
          <p:cNvSpPr/>
          <p:nvPr/>
        </p:nvSpPr>
        <p:spPr>
          <a:xfrm>
            <a:off x="1669336" y="1829332"/>
            <a:ext cx="1705262" cy="2020598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483388-270F-4557-9BAF-9960BEC71CF1}"/>
              </a:ext>
            </a:extLst>
          </p:cNvPr>
          <p:cNvSpPr txBox="1"/>
          <p:nvPr/>
        </p:nvSpPr>
        <p:spPr>
          <a:xfrm>
            <a:off x="1751348" y="2278601"/>
            <a:ext cx="346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233298-5FBB-44CC-991F-9B319C4A1309}"/>
              </a:ext>
            </a:extLst>
          </p:cNvPr>
          <p:cNvCxnSpPr/>
          <p:nvPr/>
        </p:nvCxnSpPr>
        <p:spPr>
          <a:xfrm>
            <a:off x="2107249" y="3113118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1386C82-6626-4D8B-A3E6-A215726866AF}"/>
              </a:ext>
            </a:extLst>
          </p:cNvPr>
          <p:cNvSpPr txBox="1"/>
          <p:nvPr/>
        </p:nvSpPr>
        <p:spPr>
          <a:xfrm>
            <a:off x="2571689" y="2016154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6A3DFC-B7DA-4E2E-8CF2-B96D9C2FA5DF}"/>
              </a:ext>
            </a:extLst>
          </p:cNvPr>
          <p:cNvSpPr txBox="1"/>
          <p:nvPr/>
        </p:nvSpPr>
        <p:spPr>
          <a:xfrm>
            <a:off x="2571687" y="2570989"/>
            <a:ext cx="455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706942-C673-4365-9E8D-7B081B985562}"/>
              </a:ext>
            </a:extLst>
          </p:cNvPr>
          <p:cNvSpPr txBox="1"/>
          <p:nvPr/>
        </p:nvSpPr>
        <p:spPr>
          <a:xfrm>
            <a:off x="2571689" y="3141068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511A88-F057-43A2-8012-1490CEE76F9E}"/>
              </a:ext>
            </a:extLst>
          </p:cNvPr>
          <p:cNvSpPr txBox="1"/>
          <p:nvPr/>
        </p:nvSpPr>
        <p:spPr>
          <a:xfrm>
            <a:off x="4068449" y="1903146"/>
            <a:ext cx="7009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0 </a:t>
            </a:r>
            <a:r>
              <a:rPr lang="en-US" sz="2800" b="1" dirty="0" err="1"/>
              <a:t>không</a:t>
            </a:r>
            <a:r>
              <a:rPr lang="en-US" sz="2800" b="1" dirty="0"/>
              <a:t> </a:t>
            </a:r>
            <a:r>
              <a:rPr lang="en-US" sz="2800" b="1" dirty="0" err="1"/>
              <a:t>trừ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7, </a:t>
            </a:r>
            <a:r>
              <a:rPr lang="en-US" sz="2800" b="1" dirty="0" err="1"/>
              <a:t>lấy</a:t>
            </a:r>
            <a:r>
              <a:rPr lang="en-US" sz="2800" b="1" dirty="0"/>
              <a:t> 10 </a:t>
            </a:r>
            <a:r>
              <a:rPr lang="en-US" sz="2800" b="1" dirty="0" err="1"/>
              <a:t>trừ</a:t>
            </a:r>
            <a:r>
              <a:rPr lang="en-US" sz="2800" b="1" dirty="0"/>
              <a:t> 7 </a:t>
            </a:r>
            <a:r>
              <a:rPr lang="en-US" sz="2800" b="1" dirty="0" err="1"/>
              <a:t>bằng</a:t>
            </a:r>
            <a:r>
              <a:rPr lang="en-US" sz="2800" b="1" dirty="0"/>
              <a:t> 3, </a:t>
            </a:r>
            <a:r>
              <a:rPr lang="en-US" sz="2800" b="1" dirty="0" err="1"/>
              <a:t>viết</a:t>
            </a:r>
            <a:r>
              <a:rPr lang="en-US" sz="2800" b="1" dirty="0"/>
              <a:t> 3, </a:t>
            </a:r>
            <a:r>
              <a:rPr lang="en-US" sz="2800" b="1" dirty="0" err="1"/>
              <a:t>nhớ</a:t>
            </a:r>
            <a:r>
              <a:rPr lang="en-US" sz="2800" b="1" dirty="0"/>
              <a:t>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EDD716-5D34-4B3D-9532-00205C78D8F3}"/>
              </a:ext>
            </a:extLst>
          </p:cNvPr>
          <p:cNvSpPr txBox="1"/>
          <p:nvPr/>
        </p:nvSpPr>
        <p:spPr>
          <a:xfrm>
            <a:off x="2303031" y="2016154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053D9A-ABF1-43E0-8415-9D9D8480A606}"/>
              </a:ext>
            </a:extLst>
          </p:cNvPr>
          <p:cNvSpPr txBox="1"/>
          <p:nvPr/>
        </p:nvSpPr>
        <p:spPr>
          <a:xfrm>
            <a:off x="2303029" y="2570989"/>
            <a:ext cx="455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03006E-13C8-4E44-B2DC-4C3B22625210}"/>
              </a:ext>
            </a:extLst>
          </p:cNvPr>
          <p:cNvSpPr txBox="1"/>
          <p:nvPr/>
        </p:nvSpPr>
        <p:spPr>
          <a:xfrm>
            <a:off x="4097362" y="2992390"/>
            <a:ext cx="6542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2 </a:t>
            </a:r>
            <a:r>
              <a:rPr lang="en-US" sz="2800" b="1" dirty="0" err="1"/>
              <a:t>thêm</a:t>
            </a:r>
            <a:r>
              <a:rPr lang="en-US" sz="2800" b="1" dirty="0"/>
              <a:t> 1 </a:t>
            </a:r>
            <a:r>
              <a:rPr lang="en-US" sz="2800" b="1" dirty="0" err="1"/>
              <a:t>bằng</a:t>
            </a:r>
            <a:r>
              <a:rPr lang="en-US" sz="2800" b="1" dirty="0"/>
              <a:t> 3, </a:t>
            </a:r>
            <a:r>
              <a:rPr lang="en-US" sz="2800" b="1" dirty="0" err="1"/>
              <a:t>lấy</a:t>
            </a:r>
            <a:r>
              <a:rPr lang="en-US" sz="2800" b="1" dirty="0"/>
              <a:t> 10 </a:t>
            </a:r>
            <a:r>
              <a:rPr lang="en-US" sz="2800" b="1" dirty="0" err="1"/>
              <a:t>trừ</a:t>
            </a:r>
            <a:r>
              <a:rPr lang="en-US" sz="2800" b="1" dirty="0"/>
              <a:t> 3 </a:t>
            </a:r>
            <a:r>
              <a:rPr lang="en-US" sz="2800" b="1" dirty="0" err="1"/>
              <a:t>bằng</a:t>
            </a:r>
            <a:r>
              <a:rPr lang="en-US" sz="2800" b="1" dirty="0"/>
              <a:t> 7, </a:t>
            </a:r>
            <a:r>
              <a:rPr lang="en-US" sz="2800" b="1" dirty="0" err="1"/>
              <a:t>viết</a:t>
            </a:r>
            <a:r>
              <a:rPr lang="en-US" sz="2800" b="1" dirty="0"/>
              <a:t> 7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D92C7D6-E2E4-4362-84FC-B5D521A28E70}"/>
              </a:ext>
            </a:extLst>
          </p:cNvPr>
          <p:cNvSpPr/>
          <p:nvPr/>
        </p:nvSpPr>
        <p:spPr>
          <a:xfrm>
            <a:off x="3848248" y="2085908"/>
            <a:ext cx="220201" cy="2202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EFF8D02-C7B9-4BC9-A0A8-003567E382A3}"/>
              </a:ext>
            </a:extLst>
          </p:cNvPr>
          <p:cNvSpPr/>
          <p:nvPr/>
        </p:nvSpPr>
        <p:spPr>
          <a:xfrm>
            <a:off x="3839061" y="3284431"/>
            <a:ext cx="220201" cy="2202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8CA711E-8C9E-468F-94D3-D6E893A99FCF}"/>
              </a:ext>
            </a:extLst>
          </p:cNvPr>
          <p:cNvGrpSpPr/>
          <p:nvPr/>
        </p:nvGrpSpPr>
        <p:grpSpPr>
          <a:xfrm>
            <a:off x="4388954" y="4277069"/>
            <a:ext cx="3655988" cy="658835"/>
            <a:chOff x="168284" y="3517256"/>
            <a:chExt cx="3257812" cy="978686"/>
          </a:xfrm>
          <a:solidFill>
            <a:srgbClr val="FF7707"/>
          </a:solidFill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59360C2-8AB2-4704-B838-719CFE3229A5}"/>
                </a:ext>
              </a:extLst>
            </p:cNvPr>
            <p:cNvSpPr/>
            <p:nvPr/>
          </p:nvSpPr>
          <p:spPr>
            <a:xfrm>
              <a:off x="168284" y="3517256"/>
              <a:ext cx="3257812" cy="97868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CA43278-2812-49EA-9F97-097BAB9F4A39}"/>
                </a:ext>
              </a:extLst>
            </p:cNvPr>
            <p:cNvSpPr txBox="1"/>
            <p:nvPr/>
          </p:nvSpPr>
          <p:spPr>
            <a:xfrm>
              <a:off x="363327" y="3584820"/>
              <a:ext cx="3039813" cy="7772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/>
                  </a:solidFill>
                </a:rPr>
                <a:t>Vậy</a:t>
              </a:r>
              <a:r>
                <a:rPr lang="en-US" sz="2800" b="1" dirty="0">
                  <a:solidFill>
                    <a:schemeClr val="bg1"/>
                  </a:solidFill>
                </a:rPr>
                <a:t>: 100 – 27 = 73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A72950E-C67A-4E8D-8681-5946EEE10D93}"/>
              </a:ext>
            </a:extLst>
          </p:cNvPr>
          <p:cNvGrpSpPr/>
          <p:nvPr/>
        </p:nvGrpSpPr>
        <p:grpSpPr>
          <a:xfrm>
            <a:off x="3976600" y="662717"/>
            <a:ext cx="4068342" cy="755245"/>
            <a:chOff x="-3369817" y="382607"/>
            <a:chExt cx="3996328" cy="795412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56D75A5-BD8A-471C-B883-362F9C33AEC9}"/>
                </a:ext>
              </a:extLst>
            </p:cNvPr>
            <p:cNvSpPr/>
            <p:nvPr/>
          </p:nvSpPr>
          <p:spPr>
            <a:xfrm>
              <a:off x="-3369817" y="382607"/>
              <a:ext cx="3996328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FB145CF-B292-4B16-8E99-C56ED6B29A33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EC53D1A-3F0F-4703-BA02-3F5929132903}"/>
              </a:ext>
            </a:extLst>
          </p:cNvPr>
          <p:cNvSpPr txBox="1"/>
          <p:nvPr/>
        </p:nvSpPr>
        <p:spPr>
          <a:xfrm>
            <a:off x="2303031" y="3141068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B663AD-6C4E-4131-9C90-C7FB33168C47}"/>
              </a:ext>
            </a:extLst>
          </p:cNvPr>
          <p:cNvSpPr txBox="1"/>
          <p:nvPr/>
        </p:nvSpPr>
        <p:spPr>
          <a:xfrm>
            <a:off x="2013167" y="2009799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A83D57-502E-41F9-954C-5694BB8E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5" b="89683" l="5778" r="91556">
                        <a14:foregroundMark x1="64000" y1="3571" x2="64000" y2="3571"/>
                        <a14:foregroundMark x1="6222" y1="22222" x2="6222" y2="22222"/>
                        <a14:foregroundMark x1="55111" y1="28175" x2="55111" y2="28175"/>
                        <a14:foregroundMark x1="46222" y1="37302" x2="46222" y2="37302"/>
                        <a14:foregroundMark x1="91556" y1="42460" x2="91556" y2="42460"/>
                        <a14:foregroundMark x1="51556" y1="87698" x2="51556" y2="87698"/>
                        <a14:foregroundMark x1="46222" y1="87302" x2="46222" y2="873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9551" y="4081634"/>
            <a:ext cx="1714649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9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6" grpId="0"/>
      <p:bldP spid="20" grpId="0"/>
      <p:bldP spid="20" grpId="1"/>
      <p:bldP spid="21" grpId="0"/>
      <p:bldP spid="21" grpId="1"/>
      <p:bldP spid="25" grpId="0"/>
      <p:bldP spid="26" grpId="0" animBg="1"/>
      <p:bldP spid="27" grpId="0" animBg="1"/>
      <p:bldP spid="39" grpId="0"/>
      <p:bldP spid="24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582169" y="1938707"/>
            <a:ext cx="1545307" cy="2035833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4015622" y="1938707"/>
            <a:ext cx="1545307" cy="2035833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517257" y="1938707"/>
            <a:ext cx="1545307" cy="2035833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F36830-1C53-40D2-A079-6DF5EBAC1C4E}"/>
              </a:ext>
            </a:extLst>
          </p:cNvPr>
          <p:cNvSpPr/>
          <p:nvPr/>
        </p:nvSpPr>
        <p:spPr>
          <a:xfrm>
            <a:off x="9018892" y="1938707"/>
            <a:ext cx="1545307" cy="2035833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DC9493-58BF-4D48-BB16-EE1D048B8A23}"/>
              </a:ext>
            </a:extLst>
          </p:cNvPr>
          <p:cNvGrpSpPr/>
          <p:nvPr/>
        </p:nvGrpSpPr>
        <p:grpSpPr>
          <a:xfrm>
            <a:off x="1764399" y="2088331"/>
            <a:ext cx="1182717" cy="1077218"/>
            <a:chOff x="1764399" y="2088331"/>
            <a:chExt cx="1182717" cy="10772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CA7D0F-E343-44FD-8A56-6E978131A7AD}"/>
                </a:ext>
              </a:extLst>
            </p:cNvPr>
            <p:cNvSpPr txBox="1"/>
            <p:nvPr/>
          </p:nvSpPr>
          <p:spPr>
            <a:xfrm>
              <a:off x="1968476" y="2088331"/>
              <a:ext cx="9786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</a:rPr>
                <a:t>100</a:t>
              </a:r>
            </a:p>
            <a:p>
              <a:r>
                <a:rPr lang="en-US" sz="3200" b="1" dirty="0">
                  <a:solidFill>
                    <a:srgbClr val="0000FF"/>
                  </a:solidFill>
                </a:rPr>
                <a:t>  14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90F3BD1-7053-43B4-A558-DD56576BDB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4978" y="3097366"/>
              <a:ext cx="982917" cy="919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A574D7-0C54-46B9-87D4-E22751B0E753}"/>
                </a:ext>
              </a:extLst>
            </p:cNvPr>
            <p:cNvSpPr txBox="1"/>
            <p:nvPr/>
          </p:nvSpPr>
          <p:spPr>
            <a:xfrm>
              <a:off x="1764399" y="2278842"/>
              <a:ext cx="3466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FF"/>
                  </a:solidFill>
                  <a:latin typeface="+mn-lt"/>
                </a:rPr>
                <a:t>-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" t="43805" r="79771" b="18395"/>
          <a:stretch/>
        </p:blipFill>
        <p:spPr>
          <a:xfrm>
            <a:off x="2650270" y="3471971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9" t="29862" r="38758" b="17202"/>
          <a:stretch/>
        </p:blipFill>
        <p:spPr>
          <a:xfrm flipH="1">
            <a:off x="7732564" y="3471971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262" t="47022" r="2690" b="18212"/>
          <a:stretch/>
        </p:blipFill>
        <p:spPr>
          <a:xfrm>
            <a:off x="10246304" y="3539605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32" t="28077" r="19166" b="18134"/>
          <a:stretch/>
        </p:blipFill>
        <p:spPr>
          <a:xfrm>
            <a:off x="5237767" y="3402879"/>
            <a:ext cx="626178" cy="1128252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3FFA5FC7-BC33-44D6-BF68-CB7A2CFABC2A}"/>
              </a:ext>
            </a:extLst>
          </p:cNvPr>
          <p:cNvGrpSpPr/>
          <p:nvPr/>
        </p:nvGrpSpPr>
        <p:grpSpPr>
          <a:xfrm>
            <a:off x="4002399" y="660247"/>
            <a:ext cx="4068342" cy="755245"/>
            <a:chOff x="-3369817" y="382607"/>
            <a:chExt cx="3996328" cy="795412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D9EEFFD5-0674-47C4-B167-F97056A0AE19}"/>
                </a:ext>
              </a:extLst>
            </p:cNvPr>
            <p:cNvSpPr/>
            <p:nvPr/>
          </p:nvSpPr>
          <p:spPr>
            <a:xfrm>
              <a:off x="-3369817" y="382607"/>
              <a:ext cx="3996328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53FF7AC-BEBC-4A6B-916A-B3022597D30C}"/>
                </a:ext>
              </a:extLst>
            </p:cNvPr>
            <p:cNvSpPr/>
            <p:nvPr/>
          </p:nvSpPr>
          <p:spPr>
            <a:xfrm>
              <a:off x="-3301636" y="449333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6E713F-E25D-4E93-8A2E-9C9C8336D46A}"/>
              </a:ext>
            </a:extLst>
          </p:cNvPr>
          <p:cNvGrpSpPr/>
          <p:nvPr/>
        </p:nvGrpSpPr>
        <p:grpSpPr>
          <a:xfrm>
            <a:off x="4196916" y="2060381"/>
            <a:ext cx="1182717" cy="1077218"/>
            <a:chOff x="1764399" y="2088331"/>
            <a:chExt cx="1182717" cy="107721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98ED18C-59BD-47AB-8C84-43A23EC4364B}"/>
                </a:ext>
              </a:extLst>
            </p:cNvPr>
            <p:cNvSpPr txBox="1"/>
            <p:nvPr/>
          </p:nvSpPr>
          <p:spPr>
            <a:xfrm>
              <a:off x="1968476" y="2088331"/>
              <a:ext cx="9786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</a:rPr>
                <a:t>100</a:t>
              </a:r>
            </a:p>
            <a:p>
              <a:r>
                <a:rPr lang="en-US" sz="3200" b="1" dirty="0">
                  <a:solidFill>
                    <a:srgbClr val="0000FF"/>
                  </a:solidFill>
                </a:rPr>
                <a:t>  37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61CE7B5-6A4A-4213-A825-131FC7EB1B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4978" y="3097366"/>
              <a:ext cx="982917" cy="919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1E65B89-D90C-41AA-94D6-DE74CDFD6A06}"/>
                </a:ext>
              </a:extLst>
            </p:cNvPr>
            <p:cNvSpPr txBox="1"/>
            <p:nvPr/>
          </p:nvSpPr>
          <p:spPr>
            <a:xfrm>
              <a:off x="1764399" y="2278842"/>
              <a:ext cx="3466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FF"/>
                  </a:solidFill>
                  <a:latin typeface="+mn-lt"/>
                </a:rPr>
                <a:t>-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5C9A113-8563-4745-A9F8-983977FEB92C}"/>
              </a:ext>
            </a:extLst>
          </p:cNvPr>
          <p:cNvGrpSpPr/>
          <p:nvPr/>
        </p:nvGrpSpPr>
        <p:grpSpPr>
          <a:xfrm>
            <a:off x="6698551" y="2060381"/>
            <a:ext cx="1182717" cy="1077218"/>
            <a:chOff x="1764399" y="2088331"/>
            <a:chExt cx="1182717" cy="107721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A274CC7-9863-4DB2-A6B3-BD0EBD3A6132}"/>
                </a:ext>
              </a:extLst>
            </p:cNvPr>
            <p:cNvSpPr txBox="1"/>
            <p:nvPr/>
          </p:nvSpPr>
          <p:spPr>
            <a:xfrm>
              <a:off x="1968476" y="2088331"/>
              <a:ext cx="9786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</a:rPr>
                <a:t>100</a:t>
              </a:r>
            </a:p>
            <a:p>
              <a:r>
                <a:rPr lang="en-US" sz="3200" b="1" dirty="0">
                  <a:solidFill>
                    <a:srgbClr val="0000FF"/>
                  </a:solidFill>
                </a:rPr>
                <a:t>  56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ABDF5FD-0E62-454A-B912-E606291F35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4978" y="3097366"/>
              <a:ext cx="982917" cy="919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0CB14F4-6E50-4B8F-ACD2-7AD04CE5E25F}"/>
                </a:ext>
              </a:extLst>
            </p:cNvPr>
            <p:cNvSpPr txBox="1"/>
            <p:nvPr/>
          </p:nvSpPr>
          <p:spPr>
            <a:xfrm>
              <a:off x="1764399" y="2278842"/>
              <a:ext cx="3466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FF"/>
                  </a:solidFill>
                  <a:latin typeface="+mn-lt"/>
                </a:rPr>
                <a:t>-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B4AE6C4-D17D-46DA-BB42-091636C83B4C}"/>
              </a:ext>
            </a:extLst>
          </p:cNvPr>
          <p:cNvGrpSpPr/>
          <p:nvPr/>
        </p:nvGrpSpPr>
        <p:grpSpPr>
          <a:xfrm>
            <a:off x="9200186" y="2088331"/>
            <a:ext cx="1182717" cy="1077218"/>
            <a:chOff x="1764399" y="2088331"/>
            <a:chExt cx="1182717" cy="1077218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3452305-A120-42B7-AFEE-EE17ECE0426E}"/>
                </a:ext>
              </a:extLst>
            </p:cNvPr>
            <p:cNvSpPr txBox="1"/>
            <p:nvPr/>
          </p:nvSpPr>
          <p:spPr>
            <a:xfrm>
              <a:off x="1968476" y="2088331"/>
              <a:ext cx="9786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</a:rPr>
                <a:t>100</a:t>
              </a:r>
            </a:p>
            <a:p>
              <a:r>
                <a:rPr lang="en-US" sz="3200" b="1" dirty="0">
                  <a:solidFill>
                    <a:srgbClr val="0000FF"/>
                  </a:solidFill>
                </a:rPr>
                <a:t>  29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05E90E4-51B0-472F-95B3-DBB31E5AB6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4978" y="3097366"/>
              <a:ext cx="982917" cy="919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C958795-C929-4040-9C77-13A33658385E}"/>
                </a:ext>
              </a:extLst>
            </p:cNvPr>
            <p:cNvSpPr txBox="1"/>
            <p:nvPr/>
          </p:nvSpPr>
          <p:spPr>
            <a:xfrm>
              <a:off x="1764399" y="2278842"/>
              <a:ext cx="3466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FF"/>
                  </a:solidFill>
                  <a:latin typeface="+mn-lt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406175" y="2897575"/>
            <a:ext cx="1545307" cy="1710734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4075233" y="2878291"/>
            <a:ext cx="1545307" cy="1756317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798066" y="2868021"/>
            <a:ext cx="1545307" cy="1756317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3979886" y="666425"/>
            <a:ext cx="4388379" cy="755245"/>
            <a:chOff x="-3369818" y="382607"/>
            <a:chExt cx="4310700" cy="79541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8" y="382607"/>
              <a:ext cx="4310700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a.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711495" y="3053514"/>
            <a:ext cx="871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100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>
            <a:off x="1664226" y="407279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563333" y="3248179"/>
            <a:ext cx="346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" t="43805" r="79771" b="18395"/>
          <a:stretch/>
        </p:blipFill>
        <p:spPr>
          <a:xfrm>
            <a:off x="897327" y="3786624"/>
            <a:ext cx="680248" cy="89289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9" t="29862" r="38758" b="17202"/>
          <a:stretch/>
        </p:blipFill>
        <p:spPr>
          <a:xfrm flipH="1">
            <a:off x="6525223" y="3809262"/>
            <a:ext cx="513182" cy="8463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32" t="28077" r="19166" b="18134"/>
          <a:stretch/>
        </p:blipFill>
        <p:spPr>
          <a:xfrm>
            <a:off x="3780999" y="3694199"/>
            <a:ext cx="550849" cy="992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2A383-81AD-4880-A204-DA12F03F83A8}"/>
              </a:ext>
            </a:extLst>
          </p:cNvPr>
          <p:cNvSpPr txBox="1"/>
          <p:nvPr/>
        </p:nvSpPr>
        <p:spPr>
          <a:xfrm>
            <a:off x="1310146" y="1948017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100 - 19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B4B79E-383A-4F92-8763-7619132660A4}"/>
              </a:ext>
            </a:extLst>
          </p:cNvPr>
          <p:cNvSpPr txBox="1"/>
          <p:nvPr/>
        </p:nvSpPr>
        <p:spPr>
          <a:xfrm>
            <a:off x="4010545" y="1922848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100 - 66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CC4D5-6F9C-4820-9078-9AFEAC3B197D}"/>
              </a:ext>
            </a:extLst>
          </p:cNvPr>
          <p:cNvSpPr txBox="1"/>
          <p:nvPr/>
        </p:nvSpPr>
        <p:spPr>
          <a:xfrm>
            <a:off x="6728241" y="1908849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100 - 75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>
            <a:off x="1878802" y="3522753"/>
            <a:ext cx="60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1871809" y="4055535"/>
            <a:ext cx="97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7B6EAE-1786-469D-A96B-C07B98034CCA}"/>
              </a:ext>
            </a:extLst>
          </p:cNvPr>
          <p:cNvSpPr txBox="1"/>
          <p:nvPr/>
        </p:nvSpPr>
        <p:spPr>
          <a:xfrm>
            <a:off x="4401575" y="3012962"/>
            <a:ext cx="88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100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C4FB88-502B-4613-94FE-9787D0B957DE}"/>
              </a:ext>
            </a:extLst>
          </p:cNvPr>
          <p:cNvCxnSpPr>
            <a:cxnSpLocks/>
          </p:cNvCxnSpPr>
          <p:nvPr/>
        </p:nvCxnSpPr>
        <p:spPr>
          <a:xfrm>
            <a:off x="4326291" y="408802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E5B452D-3C62-40A9-BCF2-398F8E281AD7}"/>
              </a:ext>
            </a:extLst>
          </p:cNvPr>
          <p:cNvSpPr txBox="1"/>
          <p:nvPr/>
        </p:nvSpPr>
        <p:spPr>
          <a:xfrm>
            <a:off x="4252032" y="3196730"/>
            <a:ext cx="346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C8058A-94DE-4D29-B88B-13B10C409E96}"/>
              </a:ext>
            </a:extLst>
          </p:cNvPr>
          <p:cNvSpPr txBox="1"/>
          <p:nvPr/>
        </p:nvSpPr>
        <p:spPr>
          <a:xfrm>
            <a:off x="4587596" y="3551403"/>
            <a:ext cx="63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66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4581408" y="4111388"/>
            <a:ext cx="967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DC3130-73DD-4495-91F9-4A6B5F0D6091}"/>
              </a:ext>
            </a:extLst>
          </p:cNvPr>
          <p:cNvSpPr txBox="1"/>
          <p:nvPr/>
        </p:nvSpPr>
        <p:spPr>
          <a:xfrm>
            <a:off x="7197270" y="2998755"/>
            <a:ext cx="909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100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DC491E3-C6D7-44D2-8576-BE98331A6921}"/>
              </a:ext>
            </a:extLst>
          </p:cNvPr>
          <p:cNvCxnSpPr>
            <a:cxnSpLocks/>
          </p:cNvCxnSpPr>
          <p:nvPr/>
        </p:nvCxnSpPr>
        <p:spPr>
          <a:xfrm>
            <a:off x="7143228" y="4074462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C5CE554-40D9-4CC9-98C0-A497CFEF4D58}"/>
              </a:ext>
            </a:extLst>
          </p:cNvPr>
          <p:cNvSpPr txBox="1"/>
          <p:nvPr/>
        </p:nvSpPr>
        <p:spPr>
          <a:xfrm>
            <a:off x="7068969" y="3183172"/>
            <a:ext cx="346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5DB702-3511-450D-8B2B-2FE0C4257C55}"/>
              </a:ext>
            </a:extLst>
          </p:cNvPr>
          <p:cNvSpPr txBox="1"/>
          <p:nvPr/>
        </p:nvSpPr>
        <p:spPr>
          <a:xfrm>
            <a:off x="7367987" y="3506588"/>
            <a:ext cx="649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75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7402803" y="4072794"/>
            <a:ext cx="679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1B156D81-0F57-47B3-B14E-D2EC80AF1406}"/>
              </a:ext>
            </a:extLst>
          </p:cNvPr>
          <p:cNvSpPr/>
          <p:nvPr/>
        </p:nvSpPr>
        <p:spPr>
          <a:xfrm>
            <a:off x="9519541" y="2868021"/>
            <a:ext cx="1545307" cy="1710734"/>
          </a:xfrm>
          <a:prstGeom prst="roundRect">
            <a:avLst/>
          </a:prstGeom>
          <a:solidFill>
            <a:srgbClr val="EEFED9"/>
          </a:solidFill>
          <a:ln w="28575">
            <a:solidFill>
              <a:srgbClr val="98B95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6B7C36B-E3E7-4AFE-8937-57B70F1C1759}"/>
              </a:ext>
            </a:extLst>
          </p:cNvPr>
          <p:cNvSpPr txBox="1"/>
          <p:nvPr/>
        </p:nvSpPr>
        <p:spPr>
          <a:xfrm>
            <a:off x="9941821" y="2998943"/>
            <a:ext cx="964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100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2BE3E74-8EC7-4A79-BBDF-96E4D47C2DCD}"/>
              </a:ext>
            </a:extLst>
          </p:cNvPr>
          <p:cNvCxnSpPr>
            <a:cxnSpLocks/>
          </p:cNvCxnSpPr>
          <p:nvPr/>
        </p:nvCxnSpPr>
        <p:spPr>
          <a:xfrm>
            <a:off x="9872842" y="404324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9847449-B9E4-4FED-AF12-5A7A6E402BD2}"/>
              </a:ext>
            </a:extLst>
          </p:cNvPr>
          <p:cNvSpPr txBox="1"/>
          <p:nvPr/>
        </p:nvSpPr>
        <p:spPr>
          <a:xfrm>
            <a:off x="9783779" y="3152431"/>
            <a:ext cx="346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93C95B9-A4AF-41E9-8796-DBA563E8C293}"/>
              </a:ext>
            </a:extLst>
          </p:cNvPr>
          <p:cNvSpPr txBox="1"/>
          <p:nvPr/>
        </p:nvSpPr>
        <p:spPr>
          <a:xfrm>
            <a:off x="9387417" y="1896745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100 - 94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CB64FBB-6433-4777-94C3-D136BCC9A9ED}"/>
              </a:ext>
            </a:extLst>
          </p:cNvPr>
          <p:cNvSpPr txBox="1"/>
          <p:nvPr/>
        </p:nvSpPr>
        <p:spPr>
          <a:xfrm>
            <a:off x="10132024" y="3503821"/>
            <a:ext cx="697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94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077FF8D-795C-4276-A6CE-B289FE38C429}"/>
              </a:ext>
            </a:extLst>
          </p:cNvPr>
          <p:cNvSpPr txBox="1"/>
          <p:nvPr/>
        </p:nvSpPr>
        <p:spPr>
          <a:xfrm>
            <a:off x="10344712" y="4050245"/>
            <a:ext cx="529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8CD67E-C398-4CF3-94AF-C4F1B8140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422" t="45483" r="4084" b="18522"/>
          <a:stretch/>
        </p:blipFill>
        <p:spPr>
          <a:xfrm>
            <a:off x="9256780" y="3899569"/>
            <a:ext cx="475929" cy="84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7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5" grpId="0"/>
      <p:bldP spid="24" grpId="0"/>
      <p:bldP spid="4" grpId="0" animBg="1"/>
      <p:bldP spid="39" grpId="0" animBg="1"/>
      <p:bldP spid="40" grpId="0" animBg="1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87" grpId="0" animBg="1"/>
      <p:bldP spid="90" grpId="0"/>
      <p:bldP spid="92" grpId="0"/>
      <p:bldP spid="96" grpId="0" animBg="1"/>
      <p:bldP spid="99" grpId="0"/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2F0C3A4-6E70-4DE4-A6A4-9980B044CF06}"/>
              </a:ext>
            </a:extLst>
          </p:cNvPr>
          <p:cNvGrpSpPr/>
          <p:nvPr/>
        </p:nvGrpSpPr>
        <p:grpSpPr>
          <a:xfrm>
            <a:off x="1381867" y="1691026"/>
            <a:ext cx="4272739" cy="1883329"/>
            <a:chOff x="1261286" y="1751315"/>
            <a:chExt cx="4272739" cy="188332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EAEAD3-E5FF-49A9-A364-6816D66524E6}"/>
                </a:ext>
              </a:extLst>
            </p:cNvPr>
            <p:cNvGrpSpPr/>
            <p:nvPr/>
          </p:nvGrpSpPr>
          <p:grpSpPr>
            <a:xfrm>
              <a:off x="1646661" y="1819275"/>
              <a:ext cx="3887364" cy="1713374"/>
              <a:chOff x="827462" y="4533900"/>
              <a:chExt cx="2918445" cy="1304925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CAD8937-921C-4972-AAE7-F124918C47BE}"/>
                  </a:ext>
                </a:extLst>
              </p:cNvPr>
              <p:cNvSpPr/>
              <p:nvPr/>
            </p:nvSpPr>
            <p:spPr>
              <a:xfrm>
                <a:off x="827462" y="4533900"/>
                <a:ext cx="2669057" cy="130492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B86B02-BC22-47A2-B041-08D4478CC756}"/>
                  </a:ext>
                </a:extLst>
              </p:cNvPr>
              <p:cNvSpPr txBox="1"/>
              <p:nvPr/>
            </p:nvSpPr>
            <p:spPr>
              <a:xfrm>
                <a:off x="1076849" y="4686594"/>
                <a:ext cx="2669058" cy="937624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100 – 60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100 – 30 = </a:t>
                </a: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DF1DDE2-7027-4E30-BB81-F4F17ED00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</p:spPr>
        </p:pic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459F5F3-44C2-45C7-B195-314F46DB62EB}"/>
                </a:ext>
              </a:extLst>
            </p:cNvPr>
            <p:cNvSpPr/>
            <p:nvPr/>
          </p:nvSpPr>
          <p:spPr>
            <a:xfrm rot="1558595">
              <a:off x="4799148" y="1751315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038381" y="505778"/>
            <a:ext cx="4388379" cy="755245"/>
            <a:chOff x="-3369818" y="382607"/>
            <a:chExt cx="4310700" cy="79541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8" y="382607"/>
              <a:ext cx="4310700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b.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288618" y="450908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159F9A58-876E-4371-B4A0-8679EE53F3D8}"/>
              </a:ext>
            </a:extLst>
          </p:cNvPr>
          <p:cNvSpPr txBox="1"/>
          <p:nvPr/>
        </p:nvSpPr>
        <p:spPr>
          <a:xfrm>
            <a:off x="4216778" y="1938427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40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05601B8-8EBA-4057-8CD2-F180056336BF}"/>
              </a:ext>
            </a:extLst>
          </p:cNvPr>
          <p:cNvSpPr txBox="1"/>
          <p:nvPr/>
        </p:nvSpPr>
        <p:spPr>
          <a:xfrm>
            <a:off x="4194143" y="2577573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70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35D1230-6412-4B9F-882F-570045D32716}"/>
              </a:ext>
            </a:extLst>
          </p:cNvPr>
          <p:cNvGrpSpPr/>
          <p:nvPr/>
        </p:nvGrpSpPr>
        <p:grpSpPr>
          <a:xfrm>
            <a:off x="6498114" y="1691026"/>
            <a:ext cx="4272739" cy="1883329"/>
            <a:chOff x="1261286" y="1751315"/>
            <a:chExt cx="4272739" cy="1883329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25FD347-59EA-4075-8CE9-76CE988E26D3}"/>
                </a:ext>
              </a:extLst>
            </p:cNvPr>
            <p:cNvGrpSpPr/>
            <p:nvPr/>
          </p:nvGrpSpPr>
          <p:grpSpPr>
            <a:xfrm>
              <a:off x="1646661" y="1819275"/>
              <a:ext cx="3887364" cy="1713374"/>
              <a:chOff x="827462" y="4533900"/>
              <a:chExt cx="2918445" cy="1304925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A7377A62-88C4-403C-9FD0-2C7D6B4551E8}"/>
                  </a:ext>
                </a:extLst>
              </p:cNvPr>
              <p:cNvSpPr/>
              <p:nvPr/>
            </p:nvSpPr>
            <p:spPr>
              <a:xfrm>
                <a:off x="827462" y="4533900"/>
                <a:ext cx="2669057" cy="130492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5AEAB7A-AD70-41D6-9999-F51269E612A7}"/>
                  </a:ext>
                </a:extLst>
              </p:cNvPr>
              <p:cNvSpPr txBox="1"/>
              <p:nvPr/>
            </p:nvSpPr>
            <p:spPr>
              <a:xfrm>
                <a:off x="1076849" y="4686594"/>
                <a:ext cx="2669058" cy="937624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100 – 80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100 – 50 = </a:t>
                </a:r>
              </a:p>
            </p:txBody>
          </p:sp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B46EE92-7DFF-4F3A-A098-5EA4B7ABD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</p:spPr>
        </p:pic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8CC4205-BC44-4B90-A909-E6D93207E7F1}"/>
                </a:ext>
              </a:extLst>
            </p:cNvPr>
            <p:cNvSpPr/>
            <p:nvPr/>
          </p:nvSpPr>
          <p:spPr>
            <a:xfrm rot="1558595">
              <a:off x="4799148" y="1751315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DFA4A52C-DB56-49F6-ADE3-9D3EDFEAB258}"/>
              </a:ext>
            </a:extLst>
          </p:cNvPr>
          <p:cNvSpPr txBox="1"/>
          <p:nvPr/>
        </p:nvSpPr>
        <p:spPr>
          <a:xfrm>
            <a:off x="9322015" y="1955955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20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46B15EC-C079-4EAD-9F31-C536622E1923}"/>
              </a:ext>
            </a:extLst>
          </p:cNvPr>
          <p:cNvSpPr txBox="1"/>
          <p:nvPr/>
        </p:nvSpPr>
        <p:spPr>
          <a:xfrm>
            <a:off x="9322015" y="2577573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50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576CBA2-0EF3-4B2D-B4B7-5C0069D7D948}"/>
              </a:ext>
            </a:extLst>
          </p:cNvPr>
          <p:cNvGrpSpPr/>
          <p:nvPr/>
        </p:nvGrpSpPr>
        <p:grpSpPr>
          <a:xfrm>
            <a:off x="1381867" y="3996076"/>
            <a:ext cx="4272739" cy="1883329"/>
            <a:chOff x="1261286" y="1751315"/>
            <a:chExt cx="4272739" cy="1883329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C9D43A0-6AE5-4C6E-9A39-22BEC58E5268}"/>
                </a:ext>
              </a:extLst>
            </p:cNvPr>
            <p:cNvGrpSpPr/>
            <p:nvPr/>
          </p:nvGrpSpPr>
          <p:grpSpPr>
            <a:xfrm>
              <a:off x="1646661" y="1819275"/>
              <a:ext cx="3887364" cy="1713374"/>
              <a:chOff x="827462" y="4533900"/>
              <a:chExt cx="2918445" cy="1304925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4B72F02-C9A0-4F55-B678-FDE7A763E68C}"/>
                  </a:ext>
                </a:extLst>
              </p:cNvPr>
              <p:cNvSpPr/>
              <p:nvPr/>
            </p:nvSpPr>
            <p:spPr>
              <a:xfrm>
                <a:off x="827462" y="4533900"/>
                <a:ext cx="2669057" cy="130492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4C052E2-87A1-4E2F-A771-61A90C426995}"/>
                  </a:ext>
                </a:extLst>
              </p:cNvPr>
              <p:cNvSpPr txBox="1"/>
              <p:nvPr/>
            </p:nvSpPr>
            <p:spPr>
              <a:xfrm>
                <a:off x="1076849" y="4686594"/>
                <a:ext cx="2669058" cy="937624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100 – 90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100 – 70 = </a:t>
                </a:r>
              </a:p>
            </p:txBody>
          </p:sp>
        </p:grp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46E99FC1-53E4-4248-92C0-61CA71888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</p:spPr>
        </p:pic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1B007F4-1ED5-4432-994D-440F51B502F9}"/>
                </a:ext>
              </a:extLst>
            </p:cNvPr>
            <p:cNvSpPr/>
            <p:nvPr/>
          </p:nvSpPr>
          <p:spPr>
            <a:xfrm rot="1558595">
              <a:off x="4799148" y="1751315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5AAC5C67-40CE-46D3-A40B-D6B7340EE20A}"/>
              </a:ext>
            </a:extLst>
          </p:cNvPr>
          <p:cNvSpPr txBox="1"/>
          <p:nvPr/>
        </p:nvSpPr>
        <p:spPr>
          <a:xfrm>
            <a:off x="4243659" y="4260468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E99B00B-8C4A-4619-82E6-128D1667A57D}"/>
              </a:ext>
            </a:extLst>
          </p:cNvPr>
          <p:cNvSpPr txBox="1"/>
          <p:nvPr/>
        </p:nvSpPr>
        <p:spPr>
          <a:xfrm>
            <a:off x="4247617" y="4880077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30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8938A0E-05CF-45D1-B8C0-696C58E53636}"/>
              </a:ext>
            </a:extLst>
          </p:cNvPr>
          <p:cNvGrpSpPr/>
          <p:nvPr/>
        </p:nvGrpSpPr>
        <p:grpSpPr>
          <a:xfrm>
            <a:off x="6658717" y="3979058"/>
            <a:ext cx="4272739" cy="1883329"/>
            <a:chOff x="1261286" y="1751315"/>
            <a:chExt cx="4272739" cy="188332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90833979-7493-4B56-9C69-409B23C60190}"/>
                </a:ext>
              </a:extLst>
            </p:cNvPr>
            <p:cNvGrpSpPr/>
            <p:nvPr/>
          </p:nvGrpSpPr>
          <p:grpSpPr>
            <a:xfrm>
              <a:off x="1646661" y="1819275"/>
              <a:ext cx="3887364" cy="1713374"/>
              <a:chOff x="827462" y="4533900"/>
              <a:chExt cx="2918445" cy="1304925"/>
            </a:xfrm>
          </p:grpSpPr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02E0FB1F-AD08-417B-9531-54E2948DF8D9}"/>
                  </a:ext>
                </a:extLst>
              </p:cNvPr>
              <p:cNvSpPr/>
              <p:nvPr/>
            </p:nvSpPr>
            <p:spPr>
              <a:xfrm>
                <a:off x="827462" y="4533900"/>
                <a:ext cx="2669057" cy="130492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530DB742-FD3A-4AC9-922F-14B00879D581}"/>
                  </a:ext>
                </a:extLst>
              </p:cNvPr>
              <p:cNvSpPr txBox="1"/>
              <p:nvPr/>
            </p:nvSpPr>
            <p:spPr>
              <a:xfrm>
                <a:off x="1076849" y="4686594"/>
                <a:ext cx="2669058" cy="937624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100 – 10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100 – 40 = </a:t>
                </a:r>
              </a:p>
            </p:txBody>
          </p:sp>
        </p:grp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EEB82DAC-5762-4390-97B4-757F53DA2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</p:spPr>
        </p:pic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19F778D-F644-4B3F-A956-CF9A8A9B5183}"/>
                </a:ext>
              </a:extLst>
            </p:cNvPr>
            <p:cNvSpPr/>
            <p:nvPr/>
          </p:nvSpPr>
          <p:spPr>
            <a:xfrm rot="1558595">
              <a:off x="4799148" y="1751315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2D424736-D998-4E47-BE88-876ED2AB40C9}"/>
              </a:ext>
            </a:extLst>
          </p:cNvPr>
          <p:cNvSpPr txBox="1"/>
          <p:nvPr/>
        </p:nvSpPr>
        <p:spPr>
          <a:xfrm>
            <a:off x="9245928" y="4226459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  90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7D0D8CA-B834-4F38-BA10-B6E836D003FE}"/>
              </a:ext>
            </a:extLst>
          </p:cNvPr>
          <p:cNvSpPr txBox="1"/>
          <p:nvPr/>
        </p:nvSpPr>
        <p:spPr>
          <a:xfrm>
            <a:off x="9468707" y="4863487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60 </a:t>
            </a:r>
          </a:p>
        </p:txBody>
      </p:sp>
    </p:spTree>
    <p:extLst>
      <p:ext uri="{BB962C8B-B14F-4D97-AF65-F5344CB8AC3E}">
        <p14:creationId xmlns:p14="http://schemas.microsoft.com/office/powerpoint/2010/main" val="155077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80" grpId="0"/>
      <p:bldP spid="81" grpId="0"/>
      <p:bldP spid="89" grpId="0"/>
      <p:bldP spid="93" grpId="0"/>
      <p:bldP spid="103" grpId="0"/>
      <p:bldP spid="1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6932"/>
            <a:ext cx="121920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432079"/>
            <a:ext cx="12453257" cy="422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141407" y="2171684"/>
            <a:ext cx="6257918" cy="468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45550" y="910505"/>
            <a:ext cx="5353774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Xe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buýt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yêu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thương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B1CF4947-33FF-4E94-8CD0-63500371B9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53793" y="6553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32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HOC10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4271</TotalTime>
  <Words>336</Words>
  <Application>Microsoft Office PowerPoint</Application>
  <PresentationFormat>Widescreen</PresentationFormat>
  <Paragraphs>121</Paragraphs>
  <Slides>17</Slides>
  <Notes>4</Notes>
  <HiddenSlides>0</HiddenSlides>
  <MMClips>23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Arial-Rounded</vt:lpstr>
      <vt:lpstr>Calibri</vt:lpstr>
      <vt:lpstr>Times New Roman</vt:lpstr>
      <vt:lpstr>UTM Avo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Ziczac</cp:lastModifiedBy>
  <cp:revision>619</cp:revision>
  <dcterms:created xsi:type="dcterms:W3CDTF">2021-02-20T02:56:00Z</dcterms:created>
  <dcterms:modified xsi:type="dcterms:W3CDTF">2022-01-21T07:09:31Z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