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99" r:id="rId4"/>
    <p:sldId id="295" r:id="rId5"/>
    <p:sldId id="303" r:id="rId6"/>
    <p:sldId id="262" r:id="rId7"/>
    <p:sldId id="301" r:id="rId8"/>
    <p:sldId id="304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4438"/>
    <a:srgbClr val="FD6F4B"/>
    <a:srgbClr val="FFB200"/>
    <a:srgbClr val="BFC932"/>
    <a:srgbClr val="7DB343"/>
    <a:srgbClr val="0079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iểu Trung bình 4 - Màu chủ đề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0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3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56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4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37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1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99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4F4F-4E50-4F2A-8155-736B69E3AAF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C6E7A-D349-4608-86C1-1DB47634D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97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28"/>
            <a:ext cx="12192000" cy="6848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13706" y="1611034"/>
            <a:ext cx="7850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 </a:t>
            </a:r>
          </a:p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LỚP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66604" y="3840481"/>
            <a:ext cx="420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90651" y="1679798"/>
            <a:ext cx="72106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089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5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2370" y="1989857"/>
            <a:ext cx="98951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VÀ ĐÁNH GIÁ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TRƯỜNG HỌC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58055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183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C4C15DF6-BE74-4245-BA4F-D52CDF22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19" t="16087" r="58587" b="61014"/>
          <a:stretch/>
        </p:blipFill>
        <p:spPr>
          <a:xfrm>
            <a:off x="1789042" y="765313"/>
            <a:ext cx="8507896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6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F51EFD-47BF-4B28-8FA1-9B8C549D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Bảng 2">
            <a:extLst>
              <a:ext uri="{FF2B5EF4-FFF2-40B4-BE49-F238E27FC236}">
                <a16:creationId xmlns:a16="http://schemas.microsoft.com/office/drawing/2014/main" id="{D779DB16-C9F2-40F5-89BC-C242D66DC73E}"/>
              </a:ext>
            </a:extLst>
          </p:cNvPr>
          <p:cNvGraphicFramePr>
            <a:graphicFrameLocks noGrp="1"/>
          </p:cNvGraphicFramePr>
          <p:nvPr/>
        </p:nvGraphicFramePr>
        <p:xfrm>
          <a:off x="705678" y="1848678"/>
          <a:ext cx="10648122" cy="401984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279913">
                  <a:extLst>
                    <a:ext uri="{9D8B030D-6E8A-4147-A177-3AD203B41FA5}">
                      <a16:colId xmlns:a16="http://schemas.microsoft.com/office/drawing/2014/main" val="3153088285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1176483971"/>
                    </a:ext>
                  </a:extLst>
                </a:gridCol>
                <a:gridCol w="3140765">
                  <a:extLst>
                    <a:ext uri="{9D8B030D-6E8A-4147-A177-3AD203B41FA5}">
                      <a16:colId xmlns:a16="http://schemas.microsoft.com/office/drawing/2014/main" val="4064167629"/>
                    </a:ext>
                  </a:extLst>
                </a:gridCol>
                <a:gridCol w="417444">
                  <a:extLst>
                    <a:ext uri="{9D8B030D-6E8A-4147-A177-3AD203B41FA5}">
                      <a16:colId xmlns:a16="http://schemas.microsoft.com/office/drawing/2014/main" val="2052659977"/>
                    </a:ext>
                  </a:extLst>
                </a:gridCol>
                <a:gridCol w="3372678">
                  <a:extLst>
                    <a:ext uri="{9D8B030D-6E8A-4147-A177-3AD203B41FA5}">
                      <a16:colId xmlns:a16="http://schemas.microsoft.com/office/drawing/2014/main" val="1583129313"/>
                    </a:ext>
                  </a:extLst>
                </a:gridCol>
              </a:tblGrid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 cách tôn trọng môi trường xung quanh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3062526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443289"/>
                  </a:ext>
                </a:extLst>
              </a:tr>
              <a:tr h="1195753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sạch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bẩn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78665172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6901794"/>
                  </a:ext>
                </a:extLst>
              </a:tr>
              <a:tr h="896816"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sức khỏe, phòng tránh bệnh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Vui chơi thoải mái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b="0" i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HS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b="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3924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78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60484"/>
            <a:chOff x="0" y="0"/>
            <a:chExt cx="12192000" cy="686048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6048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85903" y="1097281"/>
              <a:ext cx="4820194" cy="2488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45874" y="849085"/>
              <a:ext cx="2610394" cy="933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529434" y="1679798"/>
            <a:ext cx="4820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29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D696246-93C4-40C2-983C-CA59B180E6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2" t="54493" r="50000" b="12899"/>
          <a:stretch/>
        </p:blipFill>
        <p:spPr>
          <a:xfrm>
            <a:off x="2375448" y="1674571"/>
            <a:ext cx="7901610" cy="5193367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10CA7AE-1CF5-4A0E-9DD1-783C13934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56"/>
            <a:ext cx="9554737" cy="1044645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iêu đề 1">
            <a:extLst>
              <a:ext uri="{FF2B5EF4-FFF2-40B4-BE49-F238E27FC236}">
                <a16:creationId xmlns:a16="http://schemas.microsoft.com/office/drawing/2014/main" id="{148D3C94-ADF9-4AF7-AD75-EB2AD11B8D5D}"/>
              </a:ext>
            </a:extLst>
          </p:cNvPr>
          <p:cNvSpPr txBox="1">
            <a:spLocks/>
          </p:cNvSpPr>
          <p:nvPr/>
        </p:nvSpPr>
        <p:spPr>
          <a:xfrm>
            <a:off x="851454" y="877955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59EFA57D-8F5A-4260-8CD4-391CAB99F0C0}"/>
              </a:ext>
            </a:extLst>
          </p:cNvPr>
          <p:cNvSpPr txBox="1">
            <a:spLocks/>
          </p:cNvSpPr>
          <p:nvPr/>
        </p:nvSpPr>
        <p:spPr>
          <a:xfrm>
            <a:off x="847739" y="272073"/>
            <a:ext cx="9664146" cy="1044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4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BE4B9CB-45F9-4EA8-936A-483230D9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D1AA0854-8AE7-4E83-A560-081DF1590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" y="0"/>
            <a:ext cx="12173964" cy="6858000"/>
          </a:xfr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A49DA70-141B-4A2F-8D9F-6B52EA4F1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496" y="1351722"/>
            <a:ext cx="2505261" cy="249524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B77124D0-4DED-4353-ADA8-2342DBF3283B}"/>
              </a:ext>
            </a:extLst>
          </p:cNvPr>
          <p:cNvSpPr/>
          <p:nvPr/>
        </p:nvSpPr>
        <p:spPr>
          <a:xfrm>
            <a:off x="1918252" y="2008223"/>
            <a:ext cx="4969566" cy="18387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mơ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957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3"/>
          <a:stretch/>
        </p:blipFill>
        <p:spPr>
          <a:xfrm>
            <a:off x="-1" y="-1"/>
            <a:ext cx="12192001" cy="68753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1371599" y="1031965"/>
            <a:ext cx="9470572" cy="4167051"/>
          </a:xfrm>
          <a:prstGeom prst="rect">
            <a:avLst/>
          </a:prstGeom>
          <a:solidFill>
            <a:srgbClr val="004438"/>
          </a:solidFill>
          <a:ln>
            <a:solidFill>
              <a:srgbClr val="004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599" y="930352"/>
            <a:ext cx="9065623" cy="414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25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218</Words>
  <Application>Microsoft Office PowerPoint</Application>
  <PresentationFormat>Màn hình rộng</PresentationFormat>
  <Paragraphs>45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Hoạt động 1: Hùng biện: Chuyến du lịch trường học</vt:lpstr>
      <vt:lpstr>Hoạt động 1: Hùng biện: Chuyến du lịch trường học</vt:lpstr>
      <vt:lpstr>Bản trình bày PowerPoint</vt:lpstr>
      <vt:lpstr>Chuyện gì có thể xảy ra trong tình huống này?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Ngo Hoang</cp:lastModifiedBy>
  <cp:revision>22</cp:revision>
  <dcterms:created xsi:type="dcterms:W3CDTF">2020-08-14T09:53:18Z</dcterms:created>
  <dcterms:modified xsi:type="dcterms:W3CDTF">2021-07-31T18:06:48Z</dcterms:modified>
</cp:coreProperties>
</file>