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319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7" r:id="rId10"/>
    <p:sldId id="335" r:id="rId11"/>
    <p:sldId id="336" r:id="rId12"/>
    <p:sldId id="257" r:id="rId13"/>
    <p:sldId id="32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333434"/>
    <a:srgbClr val="03CCE7"/>
    <a:srgbClr val="1A90D0"/>
    <a:srgbClr val="FF9900"/>
    <a:srgbClr val="C9E8A6"/>
    <a:srgbClr val="128ACE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595" autoAdjust="0"/>
  </p:normalViewPr>
  <p:slideViewPr>
    <p:cSldViewPr snapToGrid="0">
      <p:cViewPr varScale="1">
        <p:scale>
          <a:sx n="56" d="100"/>
          <a:sy n="56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11" Type="http://schemas.openxmlformats.org/officeDocument/2006/relationships/image" Target="../media/image33.png"/><Relationship Id="rId5" Type="http://schemas.openxmlformats.org/officeDocument/2006/relationships/image" Target="../media/image31.png"/><Relationship Id="rId10" Type="http://schemas.microsoft.com/office/2007/relationships/hdphoto" Target="../media/hdphoto7.wdp"/><Relationship Id="rId4" Type="http://schemas.microsoft.com/office/2007/relationships/hdphoto" Target="../media/hdphoto9.wdp"/><Relationship Id="rId9" Type="http://schemas.openxmlformats.org/officeDocument/2006/relationships/image" Target="../media/image28.png"/><Relationship Id="rId1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35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31.png"/><Relationship Id="rId10" Type="http://schemas.microsoft.com/office/2007/relationships/hdphoto" Target="../media/hdphoto7.wdp"/><Relationship Id="rId4" Type="http://schemas.microsoft.com/office/2007/relationships/hdphoto" Target="../media/hdphoto14.wdp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3 - 4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0268764-54F5-451A-B785-50AFBC0FC5DB}"/>
              </a:ext>
            </a:extLst>
          </p:cNvPr>
          <p:cNvSpPr txBox="1"/>
          <p:nvPr/>
        </p:nvSpPr>
        <p:spPr>
          <a:xfrm>
            <a:off x="1158640" y="238846"/>
            <a:ext cx="876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019E02-80AE-4D4F-819C-356CE5882EAE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67BAAA-E1C8-43A2-A1DC-AA2542615EFD}"/>
              </a:ext>
            </a:extLst>
          </p:cNvPr>
          <p:cNvGrpSpPr/>
          <p:nvPr/>
        </p:nvGrpSpPr>
        <p:grpSpPr>
          <a:xfrm>
            <a:off x="3240722" y="2095100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93BC00-97B3-47E8-8756-F53223AED4FB}"/>
              </a:ext>
            </a:extLst>
          </p:cNvPr>
          <p:cNvGrpSpPr/>
          <p:nvPr/>
        </p:nvGrpSpPr>
        <p:grpSpPr>
          <a:xfrm>
            <a:off x="5628386" y="615316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A071A-F9D8-4914-A648-86D9CB1041B4}"/>
              </a:ext>
            </a:extLst>
          </p:cNvPr>
          <p:cNvGrpSpPr/>
          <p:nvPr/>
        </p:nvGrpSpPr>
        <p:grpSpPr>
          <a:xfrm>
            <a:off x="8760434" y="1155606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E0BDD-F8CB-44EC-9ACA-9BA7D6FDE962}"/>
              </a:ext>
            </a:extLst>
          </p:cNvPr>
          <p:cNvGrpSpPr/>
          <p:nvPr/>
        </p:nvGrpSpPr>
        <p:grpSpPr>
          <a:xfrm>
            <a:off x="312560" y="3000323"/>
            <a:ext cx="3186869" cy="2354077"/>
            <a:chOff x="343907" y="692497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DB245-48D7-4DA1-80B8-755DC693DDAA}"/>
              </a:ext>
            </a:extLst>
          </p:cNvPr>
          <p:cNvGrpSpPr/>
          <p:nvPr/>
        </p:nvGrpSpPr>
        <p:grpSpPr>
          <a:xfrm>
            <a:off x="2947752" y="4395924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EE8A0-F2A6-48E1-A59D-3A842B0360C0}"/>
              </a:ext>
            </a:extLst>
          </p:cNvPr>
          <p:cNvGrpSpPr/>
          <p:nvPr/>
        </p:nvGrpSpPr>
        <p:grpSpPr>
          <a:xfrm>
            <a:off x="6037986" y="2770655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45E07B-12C4-4248-97AE-77B6E8F82B60}"/>
              </a:ext>
            </a:extLst>
          </p:cNvPr>
          <p:cNvGrpSpPr/>
          <p:nvPr/>
        </p:nvGrpSpPr>
        <p:grpSpPr>
          <a:xfrm>
            <a:off x="7378173" y="4054080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605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6C909D9-D4E8-44E3-9C3A-A9D4CE6508C9}"/>
              </a:ext>
            </a:extLst>
          </p:cNvPr>
          <p:cNvSpPr txBox="1"/>
          <p:nvPr/>
        </p:nvSpPr>
        <p:spPr>
          <a:xfrm>
            <a:off x="3119320" y="264246"/>
            <a:ext cx="595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6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6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907AF8F-B097-4D1E-9E9D-5C7E81D62E4F}"/>
              </a:ext>
            </a:extLst>
          </p:cNvPr>
          <p:cNvSpPr txBox="1"/>
          <p:nvPr/>
        </p:nvSpPr>
        <p:spPr>
          <a:xfrm>
            <a:off x="3126742" y="1201593"/>
            <a:ext cx="595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láy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6A627971-9056-4C09-B8A6-200C1B6D9F7D}"/>
              </a:ext>
            </a:extLst>
          </p:cNvPr>
          <p:cNvSpPr txBox="1"/>
          <p:nvPr/>
        </p:nvSpPr>
        <p:spPr>
          <a:xfrm>
            <a:off x="3126742" y="2036755"/>
            <a:ext cx="640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F98A5853-0303-4496-963D-5458E66BBA29}"/>
              </a:ext>
            </a:extLst>
          </p:cNvPr>
          <p:cNvSpPr txBox="1"/>
          <p:nvPr/>
        </p:nvSpPr>
        <p:spPr>
          <a:xfrm>
            <a:off x="3126742" y="2818951"/>
            <a:ext cx="564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5563553-D0D1-4AA0-B4A3-8A43B1B41E80}"/>
              </a:ext>
            </a:extLst>
          </p:cNvPr>
          <p:cNvSpPr txBox="1"/>
          <p:nvPr/>
        </p:nvSpPr>
        <p:spPr>
          <a:xfrm>
            <a:off x="3126742" y="3601147"/>
            <a:ext cx="2854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Tóc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893991" y="2694568"/>
            <a:ext cx="87740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283A-6027-44AC-9AA4-70D8F0622389}"/>
              </a:ext>
            </a:extLst>
          </p:cNvPr>
          <p:cNvSpPr txBox="1"/>
          <p:nvPr/>
        </p:nvSpPr>
        <p:spPr>
          <a:xfrm>
            <a:off x="1893991" y="3691921"/>
            <a:ext cx="939630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3109792" y="83024"/>
            <a:ext cx="8612308" cy="6575233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1235A-B494-412D-8676-A4C98322D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052" y1="6296" x2="1406" y2="26019"/>
                        <a14:foregroundMark x1="1302" y1="28704" x2="1146" y2="68519"/>
                        <a14:foregroundMark x1="1146" y1="72130" x2="4583" y2="90463"/>
                        <a14:foregroundMark x1="5729" y1="92500" x2="38229" y2="98333"/>
                        <a14:foregroundMark x1="41615" y1="98333" x2="86354" y2="96019"/>
                        <a14:foregroundMark x1="88802" y1="94167" x2="95729" y2="81204"/>
                        <a14:foregroundMark x1="96823" y1="78704" x2="99115" y2="58148"/>
                        <a14:foregroundMark x1="99479" y1="45463" x2="98333" y2="15185"/>
                        <a14:foregroundMark x1="98229" y1="15000" x2="84844" y2="4630"/>
                        <a14:foregroundMark x1="84167" y1="4352" x2="55417" y2="1667"/>
                        <a14:foregroundMark x1="55417" y1="1667" x2="23542" y2="1204"/>
                        <a14:foregroundMark x1="23333" y1="1204" x2="6302" y2="6204"/>
                        <a14:foregroundMark x1="3073" y1="91204" x2="9115" y2="97130"/>
                        <a14:foregroundMark x1="9167" y1="97315" x2="19219" y2="99352"/>
                        <a14:foregroundMark x1="19219" y1="99352" x2="43698" y2="99167"/>
                        <a14:foregroundMark x1="43958" y1="99167" x2="68698" y2="99352"/>
                        <a14:foregroundMark x1="69479" y1="99352" x2="91615" y2="98148"/>
                        <a14:foregroundMark x1="92813" y1="97685" x2="97240" y2="89630"/>
                        <a14:foregroundMark x1="97396" y1="87870" x2="97604" y2="25463"/>
                        <a14:backgroundMark x1="95990" y1="2037" x2="98438" y2="4352"/>
                        <a14:backgroundMark x1="12448" y1="18704" x2="80625" y2="673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00" y="26608"/>
            <a:ext cx="12192000" cy="6858000"/>
          </a:xfrm>
          <a:prstGeom prst="rect">
            <a:avLst/>
          </a:prstGeom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569271" y="1499236"/>
            <a:ext cx="3961421" cy="4521392"/>
          </a:xfrm>
          <a:prstGeom prst="round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739393" y="2231444"/>
            <a:ext cx="398307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ạ!”</a:t>
            </a: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mỉm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vi-VN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nhài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5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5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739392" y="1615955"/>
            <a:ext cx="351510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904640" y="214498"/>
            <a:ext cx="4670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2B6827-438E-4DF1-AC78-7BA13296DF02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667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A3DC49-BCDA-4D9F-998A-09C09A0EC2B6}"/>
              </a:ext>
            </a:extLst>
          </p:cNvPr>
          <p:cNvSpPr txBox="1"/>
          <p:nvPr/>
        </p:nvSpPr>
        <p:spPr>
          <a:xfrm>
            <a:off x="2400753" y="3455529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5ECA-4AE9-4FA1-A524-A8673A867A8E}"/>
              </a:ext>
            </a:extLst>
          </p:cNvPr>
          <p:cNvSpPr txBox="1"/>
          <p:nvPr/>
        </p:nvSpPr>
        <p:spPr>
          <a:xfrm>
            <a:off x="2433719" y="1803478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3108-DE79-4284-9980-7E3FD7F38586}"/>
              </a:ext>
            </a:extLst>
          </p:cNvPr>
          <p:cNvSpPr txBox="1"/>
          <p:nvPr/>
        </p:nvSpPr>
        <p:spPr>
          <a:xfrm>
            <a:off x="2433718" y="4983267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46E08-0E32-4EA6-8E85-BAB036357D1D}"/>
              </a:ext>
            </a:extLst>
          </p:cNvPr>
          <p:cNvGrpSpPr/>
          <p:nvPr/>
        </p:nvGrpSpPr>
        <p:grpSpPr>
          <a:xfrm>
            <a:off x="1470119" y="1781079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7D875-55D7-4132-A5AA-9E28044F4A12}"/>
              </a:ext>
            </a:extLst>
          </p:cNvPr>
          <p:cNvGrpSpPr/>
          <p:nvPr/>
        </p:nvGrpSpPr>
        <p:grpSpPr>
          <a:xfrm>
            <a:off x="1498031" y="3399202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351D0-45AE-45A1-9552-DE48818A410B}"/>
              </a:ext>
            </a:extLst>
          </p:cNvPr>
          <p:cNvGrpSpPr/>
          <p:nvPr/>
        </p:nvGrpSpPr>
        <p:grpSpPr>
          <a:xfrm>
            <a:off x="1521440" y="5015403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E05335-43C9-4DFD-9D16-AF70B616CEEC}"/>
              </a:ext>
            </a:extLst>
          </p:cNvPr>
          <p:cNvGrpSpPr/>
          <p:nvPr/>
        </p:nvGrpSpPr>
        <p:grpSpPr>
          <a:xfrm>
            <a:off x="5099477" y="407391"/>
            <a:ext cx="3494976" cy="967261"/>
            <a:chOff x="3889236" y="207166"/>
            <a:chExt cx="3494976" cy="967261"/>
          </a:xfrm>
        </p:grpSpPr>
        <p:sp>
          <p:nvSpPr>
            <p:cNvPr id="20" name="Cloud Callout 35">
              <a:extLst>
                <a:ext uri="{FF2B5EF4-FFF2-40B4-BE49-F238E27FC236}">
                  <a16:creationId xmlns:a16="http://schemas.microsoft.com/office/drawing/2014/main" id="{AAE6BA19-9DC3-4DCB-B7CA-ADCE928D3023}"/>
                </a:ext>
              </a:extLst>
            </p:cNvPr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>
                <a:gd name="adj1" fmla="val -79440"/>
                <a:gd name="adj2" fmla="val -1083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BA24C2-1261-4975-B4E2-125D665AE834}"/>
                </a:ext>
              </a:extLst>
            </p:cNvPr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E82C18-67C8-4DE4-9B2F-D3795BFB063B}"/>
              </a:ext>
            </a:extLst>
          </p:cNvPr>
          <p:cNvSpPr txBox="1"/>
          <p:nvPr/>
        </p:nvSpPr>
        <p:spPr>
          <a:xfrm>
            <a:off x="2380325" y="2347805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những chữ cái đầu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ngoặc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2352877" y="3935702"/>
            <a:ext cx="961382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75262A-0E78-430F-8754-A4B8C057F4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2261321" y="-147447"/>
            <a:ext cx="2370837" cy="1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D8261D3F-35CA-427D-90C3-E9313FCB3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20" r="17819"/>
          <a:stretch/>
        </p:blipFill>
        <p:spPr>
          <a:xfrm>
            <a:off x="1964987" y="340480"/>
            <a:ext cx="7960205" cy="6021400"/>
          </a:xfrm>
          <a:prstGeom prst="roundRect">
            <a:avLst>
              <a:gd name="adj" fmla="val 6738"/>
            </a:avLst>
          </a:prstGeom>
        </p:spPr>
      </p:pic>
    </p:spTree>
    <p:extLst>
      <p:ext uri="{BB962C8B-B14F-4D97-AF65-F5344CB8AC3E}">
        <p14:creationId xmlns:p14="http://schemas.microsoft.com/office/powerpoint/2010/main" val="427030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AA9CAA4A-9CD9-4096-8A39-D4CE6BAA5A9A}"/>
              </a:ext>
            </a:extLst>
          </p:cNvPr>
          <p:cNvSpPr txBox="1"/>
          <p:nvPr/>
        </p:nvSpPr>
        <p:spPr>
          <a:xfrm>
            <a:off x="930040" y="239898"/>
            <a:ext cx="327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61815F-A3A4-49FA-8C2D-18F5470D71E0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BED724-FF1C-452C-866E-E47D3F790E64}"/>
              </a:ext>
            </a:extLst>
          </p:cNvPr>
          <p:cNvGrpSpPr/>
          <p:nvPr/>
        </p:nvGrpSpPr>
        <p:grpSpPr>
          <a:xfrm>
            <a:off x="1737662" y="969697"/>
            <a:ext cx="2829204" cy="979427"/>
            <a:chOff x="912162" y="1045897"/>
            <a:chExt cx="2829204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C8E526CF-700A-4D4C-ACC7-10CE0DCD8889}"/>
                </a:ext>
              </a:extLst>
            </p:cNvPr>
            <p:cNvSpPr txBox="1"/>
            <p:nvPr/>
          </p:nvSpPr>
          <p:spPr>
            <a:xfrm>
              <a:off x="912162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tr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Bắt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Chứa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an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góc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quét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Dùng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sách</a:t>
              </a:r>
              <a:r>
                <a:rPr lang="en-US" altLang="zh-CN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795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01" y="257503"/>
            <a:ext cx="7091599" cy="891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1165244"/>
            <a:ext cx="7183547" cy="9518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88066D-A70B-4F29-B8FD-415111074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9716"/>
            <a:ext cx="7183547" cy="9185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DA80CE-4426-48D6-B993-59DE75C0A1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00" y="3904082"/>
            <a:ext cx="7102396" cy="107305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5838706-A7D3-401C-8269-B3B19CF6D763}"/>
              </a:ext>
            </a:extLst>
          </p:cNvPr>
          <p:cNvGrpSpPr/>
          <p:nvPr/>
        </p:nvGrpSpPr>
        <p:grpSpPr>
          <a:xfrm>
            <a:off x="1454680" y="4244772"/>
            <a:ext cx="2914120" cy="1743821"/>
            <a:chOff x="5645680" y="2939879"/>
            <a:chExt cx="2914120" cy="1743821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2BAC68A-392E-408F-A430-E143109E2B1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17" name="矩形 5">
                <a:extLst>
                  <a:ext uri="{FF2B5EF4-FFF2-40B4-BE49-F238E27FC236}">
                    <a16:creationId xmlns:a16="http://schemas.microsoft.com/office/drawing/2014/main" id="{654ED34C-2F05-41AD-BB95-F396B046BFF8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18" name="矩形 6">
                <a:extLst>
                  <a:ext uri="{FF2B5EF4-FFF2-40B4-BE49-F238E27FC236}">
                    <a16:creationId xmlns:a16="http://schemas.microsoft.com/office/drawing/2014/main" id="{4D2D8A73-5958-4CA9-8C18-79117A32A0BA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19" name="图片 7">
                <a:extLst>
                  <a:ext uri="{FF2B5EF4-FFF2-40B4-BE49-F238E27FC236}">
                    <a16:creationId xmlns:a16="http://schemas.microsoft.com/office/drawing/2014/main" id="{952F5CC2-6415-4923-BD5E-AE174FE75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20" name="组合 14">
                <a:extLst>
                  <a:ext uri="{FF2B5EF4-FFF2-40B4-BE49-F238E27FC236}">
                    <a16:creationId xmlns:a16="http://schemas.microsoft.com/office/drawing/2014/main" id="{F2706E31-7374-4494-9075-85C5DD4AE87D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24" name="圆角矩形 15">
                  <a:extLst>
                    <a:ext uri="{FF2B5EF4-FFF2-40B4-BE49-F238E27FC236}">
                      <a16:creationId xmlns:a16="http://schemas.microsoft.com/office/drawing/2014/main" id="{9F7EE145-FADD-4C02-87F0-C31261414F2E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25" name="圆角矩形 16">
                  <a:extLst>
                    <a:ext uri="{FF2B5EF4-FFF2-40B4-BE49-F238E27FC236}">
                      <a16:creationId xmlns:a16="http://schemas.microsoft.com/office/drawing/2014/main" id="{871033FE-A695-40D2-90D4-3AF2430F8954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21" name="圆角矩形 17">
                <a:extLst>
                  <a:ext uri="{FF2B5EF4-FFF2-40B4-BE49-F238E27FC236}">
                    <a16:creationId xmlns:a16="http://schemas.microsoft.com/office/drawing/2014/main" id="{C4C57482-C966-466F-BC91-AD6E323C8878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2" name="圆角矩形 18">
                <a:extLst>
                  <a:ext uri="{FF2B5EF4-FFF2-40B4-BE49-F238E27FC236}">
                    <a16:creationId xmlns:a16="http://schemas.microsoft.com/office/drawing/2014/main" id="{A0438137-1021-41E5-87A3-A9B9BDEAD67A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圆角矩形 19">
                <a:extLst>
                  <a:ext uri="{FF2B5EF4-FFF2-40B4-BE49-F238E27FC236}">
                    <a16:creationId xmlns:a16="http://schemas.microsoft.com/office/drawing/2014/main" id="{17CA23F3-DC83-489A-959F-85F9D5705F6E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26" name="图片 9">
                <a:extLst>
                  <a:ext uri="{FF2B5EF4-FFF2-40B4-BE49-F238E27FC236}">
                    <a16:creationId xmlns:a16="http://schemas.microsoft.com/office/drawing/2014/main" id="{0995AF5A-1FCC-429C-8864-99D7635CD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0CF6BCBA-AD53-401E-BF8B-D69CB63C73D3}"/>
                </a:ext>
              </a:extLst>
            </p:cNvPr>
            <p:cNvSpPr txBox="1"/>
            <p:nvPr/>
          </p:nvSpPr>
          <p:spPr>
            <a:xfrm>
              <a:off x="5792854" y="3262717"/>
              <a:ext cx="1702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ÔN TẬP</a:t>
              </a:r>
            </a:p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GIỮA HỌC KÌ I</a:t>
              </a:r>
              <a:endParaRPr lang="zh-CN" altLang="en-US" sz="14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B24E2581-3429-4FCB-BEFB-B5377DA0315D}"/>
                </a:ext>
              </a:extLst>
            </p:cNvPr>
            <p:cNvSpPr txBox="1"/>
            <p:nvPr/>
          </p:nvSpPr>
          <p:spPr>
            <a:xfrm>
              <a:off x="7086184" y="3939052"/>
              <a:ext cx="1127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 err="1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Tiết</a:t>
              </a:r>
              <a:r>
                <a:rPr lang="en-US" altLang="zh-CN" sz="1400" dirty="0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iCiel Nabila" pitchFamily="2" charset="0"/>
                  <a:ea typeface="思源黑体 CN Bold" panose="020B0800000000000000" pitchFamily="34" charset="-122"/>
                </a:rPr>
                <a:t>1 - 2</a:t>
              </a:r>
              <a:endParaRPr lang="zh-CN" altLang="en-US" sz="1400" dirty="0">
                <a:solidFill>
                  <a:schemeClr val="bg1"/>
                </a:solidFill>
                <a:latin typeface="iCiel Nabila" pitchFamily="2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643" y="1350466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788" y="413189"/>
            <a:ext cx="3139743" cy="31397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969E7FA-E444-46B2-9DC5-5ED709B5091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b="21462"/>
          <a:stretch/>
        </p:blipFill>
        <p:spPr>
          <a:xfrm>
            <a:off x="6920002" y="5001370"/>
            <a:ext cx="3275940" cy="172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326EC2-8469-40E3-9781-3746133486B9}"/>
              </a:ext>
            </a:extLst>
          </p:cNvPr>
          <p:cNvSpPr txBox="1"/>
          <p:nvPr/>
        </p:nvSpPr>
        <p:spPr>
          <a:xfrm>
            <a:off x="930040" y="239898"/>
            <a:ext cx="5496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9C1C008-3455-4F60-88C4-C2E839C8CED1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7765332" y="432653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46" y="11021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53" y="3058182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48" y="4533900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37348-2914-4F69-90A3-F84474F56A8A}"/>
              </a:ext>
            </a:extLst>
          </p:cNvPr>
          <p:cNvGrpSpPr/>
          <p:nvPr/>
        </p:nvGrpSpPr>
        <p:grpSpPr>
          <a:xfrm>
            <a:off x="5320922" y="2200722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8419828" y="322141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Đồng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Đĩa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805F0-2FF5-4377-8019-71B206BCCA56}"/>
              </a:ext>
            </a:extLst>
          </p:cNvPr>
          <p:cNvGrpSpPr/>
          <p:nvPr/>
        </p:nvGrpSpPr>
        <p:grpSpPr>
          <a:xfrm>
            <a:off x="4889389" y="5754723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Hộp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4578731-FBCD-4A84-8914-8AEA93BDC496}"/>
              </a:ext>
            </a:extLst>
          </p:cNvPr>
          <p:cNvSpPr txBox="1"/>
          <p:nvPr/>
        </p:nvSpPr>
        <p:spPr>
          <a:xfrm>
            <a:off x="930040" y="239898"/>
            <a:ext cx="10080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200" b="1" dirty="0">
                <a:solidFill>
                  <a:srgbClr val="009F4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5.</a:t>
            </a:r>
            <a:endParaRPr lang="zh-CN" altLang="en-US" sz="3200" b="1" dirty="0">
              <a:solidFill>
                <a:srgbClr val="009F4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2A08B8B-DD81-4CEC-83BB-9A92A35CE584}"/>
              </a:ext>
            </a:extLst>
          </p:cNvPr>
          <p:cNvSpPr/>
          <p:nvPr/>
        </p:nvSpPr>
        <p:spPr>
          <a:xfrm>
            <a:off x="343907" y="191128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cắt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vải</a:t>
            </a:r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72614E-892E-47B5-9973-6DCAC85BE00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2073915" y="3405707"/>
            <a:ext cx="4655622" cy="289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004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549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FD9CD684-3662-4FEF-95ED-8EF503892278}"/>
              </a:ext>
            </a:extLst>
          </p:cNvPr>
          <p:cNvSpPr txBox="1"/>
          <p:nvPr/>
        </p:nvSpPr>
        <p:spPr>
          <a:xfrm>
            <a:off x="4972744" y="4378040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074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Đĩa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altLang="zh-C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2094</TotalTime>
  <Words>459</Words>
  <Application>Microsoft Office PowerPoint</Application>
  <PresentationFormat>Widescreen</PresentationFormat>
  <Paragraphs>93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214</cp:revision>
  <dcterms:created xsi:type="dcterms:W3CDTF">2019-11-27T07:37:57Z</dcterms:created>
  <dcterms:modified xsi:type="dcterms:W3CDTF">2021-07-10T09:33:32Z</dcterms:modified>
</cp:coreProperties>
</file>