
<file path=[Content_Types].xml><?xml version="1.0" encoding="utf-8"?>
<Types xmlns="http://schemas.openxmlformats.org/package/2006/content-types">
  <Default Extension="png" ContentType="image/png"/>
  <Default Extension="mp3" ContentType="audio/unknown"/>
  <Default Extension="emf" ContentType="image/x-e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notesMasterIdLst>
    <p:notesMasterId r:id="rId12"/>
  </p:notesMasterIdLst>
  <p:sldIdLst>
    <p:sldId id="256" r:id="rId4"/>
    <p:sldId id="264" r:id="rId5"/>
    <p:sldId id="283" r:id="rId6"/>
    <p:sldId id="285" r:id="rId7"/>
    <p:sldId id="286" r:id="rId8"/>
    <p:sldId id="279" r:id="rId9"/>
    <p:sldId id="284" r:id="rId10"/>
    <p:sldId id="270"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200"/>
    <a:srgbClr val="CC66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91EBBBCC-DAD2-459C-BE2E-F6DE35CF9A28}" styleName="Dark Style 2 - Accent 3/Accent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207" autoAdjust="0"/>
    <p:restoredTop sz="93950" autoAdjust="0"/>
  </p:normalViewPr>
  <p:slideViewPr>
    <p:cSldViewPr snapToGrid="0">
      <p:cViewPr>
        <p:scale>
          <a:sx n="59" d="100"/>
          <a:sy n="59" d="100"/>
        </p:scale>
        <p:origin x="-642" y="-21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9EAD26F-197A-4344-8006-41ADEB63EE52}" type="datetimeFigureOut">
              <a:rPr lang="en-US" smtClean="0"/>
              <a:t>10/07/2021</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410672-AB2C-4B15-8A81-455247B6250E}" type="slidenum">
              <a:rPr lang="en-US" smtClean="0"/>
              <a:t>‹#›</a:t>
            </a:fld>
            <a:endParaRPr lang="en-US"/>
          </a:p>
        </p:txBody>
      </p:sp>
    </p:spTree>
    <p:extLst>
      <p:ext uri="{BB962C8B-B14F-4D97-AF65-F5344CB8AC3E}">
        <p14:creationId xmlns:p14="http://schemas.microsoft.com/office/powerpoint/2010/main" val="1694786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smtClean="0"/>
              <a:t>Thầy</a:t>
            </a:r>
            <a:r>
              <a:rPr lang="en-US" altLang="zh-CN" baseline="0" dirty="0" smtClean="0"/>
              <a:t> </a:t>
            </a:r>
            <a:r>
              <a:rPr lang="en-US" altLang="zh-CN" baseline="0" dirty="0" err="1" smtClean="0"/>
              <a:t>cô</a:t>
            </a:r>
            <a:r>
              <a:rPr lang="en-US" altLang="zh-CN" baseline="0" dirty="0" smtClean="0"/>
              <a:t> </a:t>
            </a:r>
            <a:r>
              <a:rPr lang="en-US" altLang="zh-CN" baseline="0" dirty="0" err="1" smtClean="0"/>
              <a:t>gõ</a:t>
            </a:r>
            <a:r>
              <a:rPr lang="en-US" altLang="zh-CN" baseline="0" dirty="0" smtClean="0"/>
              <a:t> </a:t>
            </a:r>
            <a:r>
              <a:rPr lang="en-US" altLang="zh-CN" baseline="0" dirty="0" err="1" smtClean="0"/>
              <a:t>mục</a:t>
            </a:r>
            <a:r>
              <a:rPr lang="en-US" altLang="zh-CN" baseline="0" dirty="0" smtClean="0"/>
              <a:t> </a:t>
            </a:r>
            <a:r>
              <a:rPr lang="en-US" altLang="zh-CN" baseline="0" dirty="0" err="1" smtClean="0"/>
              <a:t>tiêu</a:t>
            </a:r>
            <a:r>
              <a:rPr lang="en-US" altLang="zh-CN" baseline="0" dirty="0" smtClean="0"/>
              <a:t> </a:t>
            </a:r>
            <a:r>
              <a:rPr lang="en-US" altLang="zh-CN" baseline="0" dirty="0" err="1" smtClean="0"/>
              <a:t>theo</a:t>
            </a:r>
            <a:r>
              <a:rPr lang="en-US" altLang="zh-CN" baseline="0" dirty="0" smtClean="0"/>
              <a:t> </a:t>
            </a:r>
            <a:r>
              <a:rPr lang="en-US" altLang="zh-CN" baseline="0" dirty="0" err="1" smtClean="0"/>
              <a:t>bài</a:t>
            </a:r>
            <a:r>
              <a:rPr lang="en-US" altLang="zh-CN" baseline="0" dirty="0" smtClean="0"/>
              <a:t> </a:t>
            </a:r>
            <a:r>
              <a:rPr lang="en-US" altLang="zh-CN" baseline="0" dirty="0" err="1" smtClean="0"/>
              <a:t>giảng</a:t>
            </a:r>
            <a:r>
              <a:rPr lang="en-US" altLang="zh-CN" baseline="0" dirty="0" smtClean="0"/>
              <a:t> </a:t>
            </a:r>
            <a:r>
              <a:rPr lang="en-US" altLang="zh-CN" baseline="0" dirty="0" err="1" smtClean="0"/>
              <a:t>của</a:t>
            </a:r>
            <a:r>
              <a:rPr lang="en-US" altLang="zh-CN" baseline="0" dirty="0" smtClean="0"/>
              <a:t> </a:t>
            </a:r>
            <a:r>
              <a:rPr lang="en-US" altLang="zh-CN" baseline="0" dirty="0" err="1" smtClean="0"/>
              <a:t>mình</a:t>
            </a:r>
            <a:r>
              <a:rPr lang="en-US" altLang="zh-CN" baseline="0" dirty="0" smtClean="0"/>
              <a:t> </a:t>
            </a:r>
            <a:r>
              <a:rPr lang="en-US" altLang="zh-CN" baseline="0" dirty="0" err="1" smtClean="0"/>
              <a:t>vào</a:t>
            </a:r>
            <a:r>
              <a:rPr lang="en-US" altLang="zh-CN" baseline="0" dirty="0" smtClean="0"/>
              <a:t> ô text</a:t>
            </a:r>
            <a:endParaRPr lang="zh-CN" altLang="en-US" dirty="0"/>
          </a:p>
        </p:txBody>
      </p:sp>
      <p:sp>
        <p:nvSpPr>
          <p:cNvPr id="4" name="灯片编号占位符 3"/>
          <p:cNvSpPr>
            <a:spLocks noGrp="1"/>
          </p:cNvSpPr>
          <p:nvPr>
            <p:ph type="sldNum" sz="quarter" idx="10"/>
          </p:nvPr>
        </p:nvSpPr>
        <p:spPr/>
        <p:txBody>
          <a:bodyPr/>
          <a:lstStyle/>
          <a:p>
            <a:fld id="{A6837353-30EB-4A48-80EB-173D804AEFBD}" type="slidenum">
              <a:rPr lang="zh-CN" altLang="en-US" smtClean="0">
                <a:solidFill>
                  <a:prstClr val="black"/>
                </a:solidFill>
              </a:rPr>
              <a:pPr/>
              <a:t>2</a:t>
            </a:fld>
            <a:endParaRPr lang="zh-CN" altLang="en-US">
              <a:solidFill>
                <a:prstClr val="black"/>
              </a:solidFill>
            </a:endParaRPr>
          </a:p>
        </p:txBody>
      </p:sp>
    </p:spTree>
    <p:extLst>
      <p:ext uri="{BB962C8B-B14F-4D97-AF65-F5344CB8AC3E}">
        <p14:creationId xmlns:p14="http://schemas.microsoft.com/office/powerpoint/2010/main" val="34767014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315774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161798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891139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0160716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54566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4085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771127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50508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34632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32830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485700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00415907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8960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10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70109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9DDCC56-F5E1-4C44-AD86-F1B8EB7F87B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DD507852-9A7E-4F06-86D7-DBE085B30F2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AF5D0A2A-C2A4-4C64-BBC0-C18F193E2DC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01549A9-ADD6-4C8C-936F-8BDB0273E57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19B67A7-BC8F-483B-BDBA-EC669FAF61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29182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C7C249-3B70-4FA6-93F0-C231D5DB5CA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E087E01-A3A5-4334-914B-F24DC27B16D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11F0F003-333E-4D29-A09D-C7803463968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43D16D9-B845-4551-9DDF-45C4E07B11D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BA3BC130-9B5D-4315-9904-85626D9CD4B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25681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0333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744790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1563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58847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067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BB5E6A4-0F6D-47B3-B1B0-C81BEF1D11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6862201-2032-4EF5-B29F-61630F43269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8A8B075-1BD0-4D86-91C9-AFB9542B6C44}"/>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5" name="Footer Placeholder 4">
            <a:extLst>
              <a:ext uri="{FF2B5EF4-FFF2-40B4-BE49-F238E27FC236}">
                <a16:creationId xmlns:a16="http://schemas.microsoft.com/office/drawing/2014/main" xmlns="" id="{B96A3AD1-44DC-4640-BD35-E86F637E87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xmlns="" id="{2BB325A1-EB8B-45A0-9544-25DE745A92DB}"/>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6311131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87475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027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FCF7EA7-A850-4B31-BFB1-05DC9C4AE1A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0E12A992-B0AB-4724-97D7-DC5BFD05E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FE3DB81-A2CE-4DE2-A81D-BE3D0803E325}"/>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9B7F8850-939A-42C1-BE67-B5974749F418}"/>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B22DB53-C194-42C0-9EA0-8FF03CFF51E8}"/>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524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AEA1348F-F778-4CB0-B111-7C97E7CBD8A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DA5C8359-3C7A-4EFE-854C-E2DE54F092B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3C642ADB-39AF-4F4B-85BE-175AEF9F9FC9}"/>
              </a:ext>
            </a:extLst>
          </p:cNvPr>
          <p:cNvSpPr>
            <a:spLocks noGrp="1"/>
          </p:cNvSpPr>
          <p:nvPr>
            <p:ph type="dt" sz="half" idx="10"/>
          </p:nvPr>
        </p:nvSpPr>
        <p:spPr/>
        <p:txBody>
          <a:body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64F9F293-897F-4929-9E42-96D4A6D15D02}"/>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942CD7FF-3FFB-49B0-AA83-669D525ED01B}"/>
              </a:ext>
            </a:extLst>
          </p:cNvPr>
          <p:cNvSpPr>
            <a:spLocks noGrp="1"/>
          </p:cNvSpPr>
          <p:nvPr>
            <p:ph type="sldNum" sz="quarter" idx="12"/>
          </p:nvPr>
        </p:nvSpPr>
        <p:spPr/>
        <p:txBody>
          <a:body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83268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3F7812-5831-4B47-867E-6AACD3E4EE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F58893B5-3A4A-48F8-A774-0DE8F58E86B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DA23DB5A-3027-4D38-8798-A30633BCD61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13C59029-2351-43F4-BE15-A0B05CDDCCAF}"/>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6" name="Footer Placeholder 5">
            <a:extLst>
              <a:ext uri="{FF2B5EF4-FFF2-40B4-BE49-F238E27FC236}">
                <a16:creationId xmlns:a16="http://schemas.microsoft.com/office/drawing/2014/main" xmlns="" id="{D982C413-63C8-4708-B04B-22EA3CBE0CA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4C35F2F7-954D-4718-AB34-12C970AEDF09}"/>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6669390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18F00AA-FC9B-4B22-909A-66E2B4E7911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D2AE43A2-95F0-4FDA-A3A9-994D72DF7D2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AA94606-FDC0-44C6-B2F6-78A0EE4BDFD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0E4136C7-42FF-44D1-9DDD-2AFC74A0E9A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EA383972-0D86-400F-AFB9-057E6E4038E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08A12704-9F3B-4E5D-B37A-A65FB6639FB7}"/>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8" name="Footer Placeholder 7">
            <a:extLst>
              <a:ext uri="{FF2B5EF4-FFF2-40B4-BE49-F238E27FC236}">
                <a16:creationId xmlns:a16="http://schemas.microsoft.com/office/drawing/2014/main" xmlns="" id="{DED14B6A-D31E-4E4E-9999-2A037F28C0F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xmlns="" id="{323CE0C2-879A-464E-B0C6-8927F16B4815}"/>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497045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584C4B-E99A-4637-B2A5-62A92ADAB29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09C2A881-E3AF-49DA-A4B1-579A0F39FEBB}"/>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4" name="Footer Placeholder 3">
            <a:extLst>
              <a:ext uri="{FF2B5EF4-FFF2-40B4-BE49-F238E27FC236}">
                <a16:creationId xmlns:a16="http://schemas.microsoft.com/office/drawing/2014/main" xmlns="" id="{F35913B2-3613-49A3-8703-7439B1EE9C3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xmlns="" id="{9C282779-E726-41E8-A702-F4E40F136998}"/>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26772866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32118B78-BCE9-4DA8-80F2-24A4C05240E0}"/>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3" name="Footer Placeholder 2">
            <a:extLst>
              <a:ext uri="{FF2B5EF4-FFF2-40B4-BE49-F238E27FC236}">
                <a16:creationId xmlns:a16="http://schemas.microsoft.com/office/drawing/2014/main" xmlns="" id="{005BF5D5-4750-4FE3-AE67-46C67F70BE1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xmlns="" id="{646C7EBF-F997-4A98-BFCB-A2F2CFCE84B2}"/>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2627984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90F86B-DE1B-47E5-AF1E-F1E43D126D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D3839149-F5C9-4A3E-B1F1-64AC32A8C4E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B0B49737-FC39-46B3-AA8E-88ED0BBE3D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D70A5A9-3EC5-49B2-BB5D-3ADB82122DAF}"/>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6" name="Footer Placeholder 5">
            <a:extLst>
              <a:ext uri="{FF2B5EF4-FFF2-40B4-BE49-F238E27FC236}">
                <a16:creationId xmlns:a16="http://schemas.microsoft.com/office/drawing/2014/main" xmlns="" id="{EB834B9C-1E2F-4435-98A0-7D4AACDEAFA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6D319B98-E521-4405-A564-3AB1026FDDA3}"/>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19447466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3F9B37F-F0AD-4E46-B21B-5C2CD91743E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B76602EB-C689-4796-BE01-E59E221EA91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86E3EE4-9555-4C63-94C7-F6ACA3E82DC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EB6BCC5D-691D-47D3-874F-80E55C572CE6}"/>
              </a:ext>
            </a:extLst>
          </p:cNvPr>
          <p:cNvSpPr>
            <a:spLocks noGrp="1"/>
          </p:cNvSpPr>
          <p:nvPr>
            <p:ph type="dt" sz="half" idx="10"/>
          </p:nvPr>
        </p:nvSpPr>
        <p:spPr/>
        <p:txBody>
          <a:bodyPr/>
          <a:lstStyle/>
          <a:p>
            <a:fld id="{389C5F93-887A-4481-A204-754FB144E4BE}" type="datetimeFigureOut">
              <a:rPr lang="en-US" smtClean="0"/>
              <a:t>10/07/2021</a:t>
            </a:fld>
            <a:endParaRPr lang="en-US"/>
          </a:p>
        </p:txBody>
      </p:sp>
      <p:sp>
        <p:nvSpPr>
          <p:cNvPr id="6" name="Footer Placeholder 5">
            <a:extLst>
              <a:ext uri="{FF2B5EF4-FFF2-40B4-BE49-F238E27FC236}">
                <a16:creationId xmlns:a16="http://schemas.microsoft.com/office/drawing/2014/main" xmlns="" id="{7FFBD8AA-F3E0-4242-98F6-9558B68AF3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xmlns="" id="{D5ED071D-48D1-4743-B5AE-2DF61239820E}"/>
              </a:ext>
            </a:extLst>
          </p:cNvPr>
          <p:cNvSpPr>
            <a:spLocks noGrp="1"/>
          </p:cNvSpPr>
          <p:nvPr>
            <p:ph type="sldNum" sz="quarter" idx="12"/>
          </p:nvPr>
        </p:nvSpPr>
        <p:spPr/>
        <p:txBody>
          <a:bodyPr/>
          <a:lstStyle/>
          <a:p>
            <a:fld id="{484E047B-2186-4570-B73E-AAD78CC2AB62}" type="slidenum">
              <a:rPr lang="en-US" smtClean="0"/>
              <a:t>‹#›</a:t>
            </a:fld>
            <a:endParaRPr lang="en-US"/>
          </a:p>
        </p:txBody>
      </p:sp>
    </p:spTree>
    <p:extLst>
      <p:ext uri="{BB962C8B-B14F-4D97-AF65-F5344CB8AC3E}">
        <p14:creationId xmlns:p14="http://schemas.microsoft.com/office/powerpoint/2010/main" val="37308488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t>10/07/2021</a:t>
            </a:fld>
            <a:endParaRPr lang="en-US"/>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t>‹#›</a:t>
            </a:fld>
            <a:endParaRPr lang="en-US"/>
          </a:p>
        </p:txBody>
      </p:sp>
    </p:spTree>
    <p:extLst>
      <p:ext uri="{BB962C8B-B14F-4D97-AF65-F5344CB8AC3E}">
        <p14:creationId xmlns:p14="http://schemas.microsoft.com/office/powerpoint/2010/main" val="33076807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567E14-3BA2-4243-B9EA-E2C7FD4D8806}"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8B76E8-5BCA-478B-A7D2-0147B70B100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45256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D6F7407B-4E2C-408B-B389-F57864F2DE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2DF7A4D6-DEAC-485D-B330-F569F9C474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4453AB30-B58C-41B9-BE13-88ED91F345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89C5F93-887A-4481-A204-754FB144E4BE}" type="datetimeFigureOut">
              <a:rPr lang="en-US" smtClean="0">
                <a:solidFill>
                  <a:prstClr val="black">
                    <a:tint val="75000"/>
                  </a:prstClr>
                </a:solidFill>
              </a:rPr>
              <a:pPr/>
              <a:t>10/07/2021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xmlns="" id="{C353CEE2-EF76-4032-8D9E-DB3CC52D393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xmlns="" id="{3EB41C0C-DBC5-49B1-BED0-EED11950E29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4E047B-2186-4570-B73E-AAD78CC2AB62}"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27018270"/>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1.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4.png"/><Relationship Id="rId11" Type="http://schemas.openxmlformats.org/officeDocument/2006/relationships/image" Target="../media/image19.png"/><Relationship Id="rId5" Type="http://schemas.openxmlformats.org/officeDocument/2006/relationships/image" Target="../media/image13.emf"/><Relationship Id="rId10" Type="http://schemas.openxmlformats.org/officeDocument/2006/relationships/image" Target="../media/image18.png"/><Relationship Id="rId4" Type="http://schemas.openxmlformats.org/officeDocument/2006/relationships/image" Target="../media/image12.emf"/><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8" Type="http://schemas.openxmlformats.org/officeDocument/2006/relationships/image" Target="../media/image26.png"/><Relationship Id="rId3" Type="http://schemas.microsoft.com/office/2007/relationships/hdphoto" Target="../media/hdphoto1.wdp"/><Relationship Id="rId7" Type="http://schemas.openxmlformats.org/officeDocument/2006/relationships/image" Target="../media/image25.png"/><Relationship Id="rId2"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xml.rels><?xml version="1.0" encoding="UTF-8" standalone="yes"?>
<Relationships xmlns="http://schemas.openxmlformats.org/package/2006/relationships"><Relationship Id="rId3" Type="http://schemas.openxmlformats.org/officeDocument/2006/relationships/tags" Target="../tags/tag3.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7.pn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3.xml"/><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2" name="Rectangle 1"/>
          <p:cNvSpPr/>
          <p:nvPr/>
        </p:nvSpPr>
        <p:spPr>
          <a:xfrm>
            <a:off x="3258171" y="2080798"/>
            <a:ext cx="5753498" cy="923330"/>
          </a:xfrm>
          <a:prstGeom prst="rect">
            <a:avLst/>
          </a:prstGeom>
          <a:noFill/>
        </p:spPr>
        <p:txBody>
          <a:bodyPr wrap="non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spc="0"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latin typeface="iCiel Cadena" panose="02000503000000020004" pitchFamily="2" charset="0"/>
              </a:rPr>
              <a:t>LUYỆN VIẾT ĐOẠN </a:t>
            </a:r>
          </a:p>
        </p:txBody>
      </p:sp>
      <p:sp>
        <p:nvSpPr>
          <p:cNvPr id="1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
        <p:nvSpPr>
          <p:cNvPr id="17" name="文本框 22">
            <a:extLst>
              <a:ext uri="{FF2B5EF4-FFF2-40B4-BE49-F238E27FC236}">
                <a16:creationId xmlns:a16="http://schemas.microsoft.com/office/drawing/2014/main" xmlns="" id="{8E852256-A333-49D6-ADCD-2215C66790B1}"/>
              </a:ext>
            </a:extLst>
          </p:cNvPr>
          <p:cNvSpPr txBox="1"/>
          <p:nvPr/>
        </p:nvSpPr>
        <p:spPr>
          <a:xfrm>
            <a:off x="4889721" y="3202559"/>
            <a:ext cx="3548426" cy="923330"/>
          </a:xfrm>
          <a:prstGeom prst="rect">
            <a:avLst/>
          </a:prstGeom>
          <a:noFill/>
        </p:spPr>
        <p:txBody>
          <a:bodyPr wrap="square" rtlCol="0">
            <a:spAutoFit/>
          </a:bodyPr>
          <a:lstStyle/>
          <a:p>
            <a:r>
              <a:rPr lang="en-US" altLang="zh-CN" sz="5400" dirty="0" smtClean="0">
                <a:solidFill>
                  <a:srgbClr val="FF0000"/>
                </a:solidFill>
                <a:latin typeface="iCiel Cadena" panose="02000503000000020004" pitchFamily="2" charset="0"/>
                <a:ea typeface="思源黑体 CN Bold" panose="020B0800000000000000" pitchFamily="34" charset="-122"/>
              </a:rPr>
              <a:t>Tuần 12</a:t>
            </a:r>
          </a:p>
        </p:txBody>
      </p:sp>
    </p:spTree>
    <p:extLst>
      <p:ext uri="{BB962C8B-B14F-4D97-AF65-F5344CB8AC3E}">
        <p14:creationId xmlns:p14="http://schemas.microsoft.com/office/powerpoint/2010/main" val="2232845012"/>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16" presetClass="entr" presetSubtype="21" fill="hold" grpId="0" nodeType="afterEffect">
                                  <p:stCondLst>
                                    <p:cond delay="0"/>
                                  </p:stCondLst>
                                  <p:childTnLst>
                                    <p:set>
                                      <p:cBhvr>
                                        <p:cTn id="39" dur="1" fill="hold">
                                          <p:stCondLst>
                                            <p:cond delay="0"/>
                                          </p:stCondLst>
                                        </p:cTn>
                                        <p:tgtEl>
                                          <p:spTgt spid="2"/>
                                        </p:tgtEl>
                                        <p:attrNameLst>
                                          <p:attrName>style.visibility</p:attrName>
                                        </p:attrNameLst>
                                      </p:cBhvr>
                                      <p:to>
                                        <p:strVal val="visible"/>
                                      </p:to>
                                    </p:set>
                                    <p:animEffect transition="in" filter="barn(inVertical)">
                                      <p:cBhvr>
                                        <p:cTn id="40" dur="500"/>
                                        <p:tgtEl>
                                          <p:spTgt spid="2"/>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p:cTn id="43" dur="500" fill="hold"/>
                                        <p:tgtEl>
                                          <p:spTgt spid="17"/>
                                        </p:tgtEl>
                                        <p:attrNameLst>
                                          <p:attrName>ppt_w</p:attrName>
                                        </p:attrNameLst>
                                      </p:cBhvr>
                                      <p:tavLst>
                                        <p:tav tm="0">
                                          <p:val>
                                            <p:fltVal val="0"/>
                                          </p:val>
                                        </p:tav>
                                        <p:tav tm="100000">
                                          <p:val>
                                            <p:strVal val="#ppt_w"/>
                                          </p:val>
                                        </p:tav>
                                      </p:tavLst>
                                    </p:anim>
                                    <p:anim calcmode="lin" valueType="num">
                                      <p:cBhvr>
                                        <p:cTn id="44" dur="500" fill="hold"/>
                                        <p:tgtEl>
                                          <p:spTgt spid="17"/>
                                        </p:tgtEl>
                                        <p:attrNameLst>
                                          <p:attrName>ppt_h</p:attrName>
                                        </p:attrNameLst>
                                      </p:cBhvr>
                                      <p:tavLst>
                                        <p:tav tm="0">
                                          <p:val>
                                            <p:fltVal val="0"/>
                                          </p:val>
                                        </p:tav>
                                        <p:tav tm="100000">
                                          <p:val>
                                            <p:strVal val="#ppt_h"/>
                                          </p:val>
                                        </p:tav>
                                      </p:tavLst>
                                    </p:anim>
                                    <p:animEffect transition="in" filter="fade">
                                      <p:cBhvr>
                                        <p:cTn id="45"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6" repeatCount="indefinite" fill="hold" display="0">
                  <p:stCondLst>
                    <p:cond delay="indefinite"/>
                  </p:stCondLst>
                  <p:endCondLst>
                    <p:cond evt="onStopAudio" delay="0">
                      <p:tgtEl>
                        <p:sldTgt/>
                      </p:tgtEl>
                    </p:cond>
                  </p:endCondLst>
                </p:cTn>
                <p:tgtEl>
                  <p:spTgt spid="44"/>
                </p:tgtEl>
              </p:cMediaNode>
            </p:audio>
          </p:childTnLst>
        </p:cTn>
      </p:par>
    </p:tnLst>
    <p:bldLst>
      <p:bldP spid="2" grpId="0"/>
      <p:bldP spid="1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五角星 32"/>
          <p:cNvSpPr/>
          <p:nvPr/>
        </p:nvSpPr>
        <p:spPr>
          <a:xfrm rot="2121297">
            <a:off x="11780047" y="978714"/>
            <a:ext cx="334275" cy="375024"/>
          </a:xfrm>
          <a:prstGeom prst="star5">
            <a:avLst>
              <a:gd name="adj" fmla="val 28548"/>
              <a:gd name="hf" fmla="val 105146"/>
              <a:gd name="vf" fmla="val 110557"/>
            </a:avLst>
          </a:prstGeom>
          <a:pattFill prst="ltDnDiag">
            <a:fgClr>
              <a:srgbClr val="00B0F0"/>
            </a:fgClr>
            <a:bgClr>
              <a:srgbClr val="FCFFD9"/>
            </a:bgClr>
          </a:patt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7" name="五角星 36"/>
          <p:cNvSpPr/>
          <p:nvPr/>
        </p:nvSpPr>
        <p:spPr>
          <a:xfrm rot="2755789">
            <a:off x="9975604" y="116091"/>
            <a:ext cx="286011" cy="286011"/>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8" name="五角星 35"/>
          <p:cNvSpPr/>
          <p:nvPr/>
        </p:nvSpPr>
        <p:spPr>
          <a:xfrm rot="19384917">
            <a:off x="10695818" y="37778"/>
            <a:ext cx="620833" cy="620833"/>
          </a:xfrm>
          <a:prstGeom prst="star5">
            <a:avLst>
              <a:gd name="adj" fmla="val 25251"/>
              <a:gd name="hf" fmla="val 105146"/>
              <a:gd name="vf" fmla="val 110557"/>
            </a:avLst>
          </a:prstGeom>
          <a:pattFill prst="ltDnDiag">
            <a:fgClr>
              <a:srgbClr val="00B050"/>
            </a:fgClr>
            <a:bgClr>
              <a:srgbClr val="FCFFD9"/>
            </a:bgClr>
          </a:patt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29" name="五角星 34"/>
          <p:cNvSpPr/>
          <p:nvPr/>
        </p:nvSpPr>
        <p:spPr>
          <a:xfrm rot="337835">
            <a:off x="11567479" y="-56956"/>
            <a:ext cx="632109" cy="632109"/>
          </a:xfrm>
          <a:prstGeom prst="star5">
            <a:avLst>
              <a:gd name="adj" fmla="val 30106"/>
              <a:gd name="hf" fmla="val 105146"/>
              <a:gd name="vf" fmla="val 110557"/>
            </a:avLst>
          </a:prstGeom>
          <a:pattFill prst="ltDnDiag">
            <a:fgClr>
              <a:srgbClr val="FFC000"/>
            </a:fgClr>
            <a:bgClr>
              <a:srgbClr val="FCFFD9"/>
            </a:bgClr>
          </a:patt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sp>
        <p:nvSpPr>
          <p:cNvPr id="30" name="五角星 36"/>
          <p:cNvSpPr/>
          <p:nvPr/>
        </p:nvSpPr>
        <p:spPr>
          <a:xfrm rot="20248740">
            <a:off x="11665226" y="1623417"/>
            <a:ext cx="505484" cy="485649"/>
          </a:xfrm>
          <a:prstGeom prst="star5">
            <a:avLst>
              <a:gd name="adj" fmla="val 26277"/>
              <a:gd name="hf" fmla="val 105146"/>
              <a:gd name="vf" fmla="val 110557"/>
            </a:avLst>
          </a:prstGeom>
          <a:pattFill prst="ltDnDiag">
            <a:fgClr>
              <a:srgbClr val="EB3A03"/>
            </a:fgClr>
            <a:bgClr>
              <a:srgbClr val="FCFFD9"/>
            </a:bgClr>
          </a:pattFill>
          <a:ln>
            <a:solidFill>
              <a:srgbClr val="EB3A0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prstClr val="white"/>
              </a:solidFill>
            </a:endParaRPr>
          </a:p>
        </p:txBody>
      </p:sp>
      <p:pic>
        <p:nvPicPr>
          <p:cNvPr id="31" name="Picture 30"/>
          <p:cNvPicPr>
            <a:picLocks noChangeAspect="1"/>
          </p:cNvPicPr>
          <p:nvPr/>
        </p:nvPicPr>
        <p:blipFill rotWithShape="1">
          <a:blip r:embed="rId3"/>
          <a:srcRect l="7607" t="9720" r="7737" b="54882"/>
          <a:stretch/>
        </p:blipFill>
        <p:spPr>
          <a:xfrm>
            <a:off x="-19050" y="5753100"/>
            <a:ext cx="12211050" cy="1104900"/>
          </a:xfrm>
          <a:prstGeom prst="rect">
            <a:avLst/>
          </a:prstGeom>
        </p:spPr>
      </p:pic>
      <p:pic>
        <p:nvPicPr>
          <p:cNvPr id="32" name="图片 7"/>
          <p:cNvPicPr>
            <a:picLocks noChangeAspect="1"/>
          </p:cNvPicPr>
          <p:nvPr/>
        </p:nvPicPr>
        <p:blipFill>
          <a:blip r:embed="rId4"/>
          <a:stretch>
            <a:fillRect/>
          </a:stretch>
        </p:blipFill>
        <p:spPr>
          <a:xfrm>
            <a:off x="188725" y="4548923"/>
            <a:ext cx="1670928" cy="2181904"/>
          </a:xfrm>
          <a:prstGeom prst="rect">
            <a:avLst/>
          </a:prstGeom>
          <a:noFill/>
          <a:ln w="9525">
            <a:noFill/>
          </a:ln>
        </p:spPr>
      </p:pic>
      <p:pic>
        <p:nvPicPr>
          <p:cNvPr id="33" name="图片 8"/>
          <p:cNvPicPr>
            <a:picLocks noChangeAspect="1"/>
          </p:cNvPicPr>
          <p:nvPr/>
        </p:nvPicPr>
        <p:blipFill>
          <a:blip r:embed="rId5"/>
          <a:stretch>
            <a:fillRect/>
          </a:stretch>
        </p:blipFill>
        <p:spPr>
          <a:xfrm>
            <a:off x="10632266" y="4754460"/>
            <a:ext cx="1504954" cy="2079337"/>
          </a:xfrm>
          <a:prstGeom prst="rect">
            <a:avLst/>
          </a:prstGeom>
          <a:noFill/>
          <a:ln w="9525">
            <a:noFill/>
          </a:ln>
        </p:spPr>
      </p:pic>
      <p:sp>
        <p:nvSpPr>
          <p:cNvPr id="24" name="文本框 22">
            <a:extLst>
              <a:ext uri="{FF2B5EF4-FFF2-40B4-BE49-F238E27FC236}">
                <a16:creationId xmlns:a16="http://schemas.microsoft.com/office/drawing/2014/main" xmlns="" id="{8E852256-A333-49D6-ADCD-2215C66790B1}"/>
              </a:ext>
            </a:extLst>
          </p:cNvPr>
          <p:cNvSpPr txBox="1"/>
          <p:nvPr/>
        </p:nvSpPr>
        <p:spPr>
          <a:xfrm>
            <a:off x="4824944" y="142973"/>
            <a:ext cx="3196314" cy="923330"/>
          </a:xfrm>
          <a:prstGeom prst="rect">
            <a:avLst/>
          </a:prstGeom>
          <a:noFill/>
        </p:spPr>
        <p:txBody>
          <a:bodyPr wrap="square" rtlCol="0">
            <a:spAutoFit/>
          </a:bodyPr>
          <a:lstStyle/>
          <a:p>
            <a:r>
              <a:rPr lang="en-US" altLang="zh-CN" sz="5400" dirty="0" err="1">
                <a:solidFill>
                  <a:srgbClr val="FF0000"/>
                </a:solidFill>
                <a:latin typeface="iCiel Cadena" panose="02000503000000020004" pitchFamily="2" charset="0"/>
                <a:ea typeface="思源黑体 CN Bold" panose="020B0800000000000000" pitchFamily="34" charset="-122"/>
              </a:rPr>
              <a:t>Mục</a:t>
            </a:r>
            <a:r>
              <a:rPr lang="en-US" altLang="zh-CN" sz="5400" dirty="0">
                <a:solidFill>
                  <a:srgbClr val="FF0000"/>
                </a:solidFill>
                <a:latin typeface="iCiel Cadena" panose="02000503000000020004" pitchFamily="2" charset="0"/>
                <a:ea typeface="思源黑体 CN Bold" panose="020B0800000000000000" pitchFamily="34" charset="-122"/>
              </a:rPr>
              <a:t> </a:t>
            </a:r>
            <a:r>
              <a:rPr lang="en-US" altLang="zh-CN" sz="5400" dirty="0" err="1">
                <a:solidFill>
                  <a:srgbClr val="FF0000"/>
                </a:solidFill>
                <a:latin typeface="iCiel Cadena" panose="02000503000000020004" pitchFamily="2" charset="0"/>
                <a:ea typeface="思源黑体 CN Bold" panose="020B0800000000000000" pitchFamily="34" charset="-122"/>
              </a:rPr>
              <a:t>tiêu</a:t>
            </a:r>
            <a:endParaRPr lang="zh-CN" altLang="en-US" sz="5400" dirty="0">
              <a:solidFill>
                <a:srgbClr val="FF0000"/>
              </a:solidFill>
              <a:latin typeface="iCiel Cadena" panose="02000503000000020004" pitchFamily="2" charset="0"/>
              <a:ea typeface="思源黑体 CN Bold" panose="020B0800000000000000" pitchFamily="34" charset="-122"/>
            </a:endParaRPr>
          </a:p>
        </p:txBody>
      </p:sp>
      <p:grpSp>
        <p:nvGrpSpPr>
          <p:cNvPr id="2" name="Group 1">
            <a:extLst>
              <a:ext uri="{FF2B5EF4-FFF2-40B4-BE49-F238E27FC236}">
                <a16:creationId xmlns:a16="http://schemas.microsoft.com/office/drawing/2014/main" xmlns="" id="{AC28F713-904E-4259-9070-57BE1EFD4B24}"/>
              </a:ext>
            </a:extLst>
          </p:cNvPr>
          <p:cNvGrpSpPr/>
          <p:nvPr/>
        </p:nvGrpSpPr>
        <p:grpSpPr>
          <a:xfrm>
            <a:off x="818941" y="1234742"/>
            <a:ext cx="10187293" cy="728068"/>
            <a:chOff x="774356" y="888444"/>
            <a:chExt cx="10187293" cy="728068"/>
          </a:xfrm>
        </p:grpSpPr>
        <p:grpSp>
          <p:nvGrpSpPr>
            <p:cNvPr id="6" name="Group 5"/>
            <p:cNvGrpSpPr/>
            <p:nvPr/>
          </p:nvGrpSpPr>
          <p:grpSpPr>
            <a:xfrm>
              <a:off x="774356" y="888444"/>
              <a:ext cx="1085297" cy="714672"/>
              <a:chOff x="2485459" y="1975436"/>
              <a:chExt cx="1772914" cy="1393004"/>
            </a:xfrm>
          </p:grpSpPr>
          <p:pic>
            <p:nvPicPr>
              <p:cNvPr id="15" name="图片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485459" y="1975436"/>
                <a:ext cx="1772914" cy="1393004"/>
              </a:xfrm>
              <a:prstGeom prst="rect">
                <a:avLst/>
              </a:prstGeom>
            </p:spPr>
          </p:pic>
          <p:pic>
            <p:nvPicPr>
              <p:cNvPr id="16" name="图片 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4444" y="2576026"/>
                <a:ext cx="341348" cy="792414"/>
              </a:xfrm>
              <a:prstGeom prst="rect">
                <a:avLst/>
              </a:prstGeom>
            </p:spPr>
          </p:pic>
          <p:pic>
            <p:nvPicPr>
              <p:cNvPr id="18" name="图片 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69695" y="2331298"/>
                <a:ext cx="596041" cy="841269"/>
              </a:xfrm>
              <a:prstGeom prst="rect">
                <a:avLst/>
              </a:prstGeom>
            </p:spPr>
          </p:pic>
        </p:grpSp>
        <p:sp>
          <p:nvSpPr>
            <p:cNvPr id="26" name="TextBox 25">
              <a:extLst>
                <a:ext uri="{FF2B5EF4-FFF2-40B4-BE49-F238E27FC236}">
                  <a16:creationId xmlns:a16="http://schemas.microsoft.com/office/drawing/2014/main" xmlns="" id="{14B26D2C-1BC9-4238-BC4C-795267AEDD6F}"/>
                </a:ext>
              </a:extLst>
            </p:cNvPr>
            <p:cNvSpPr txBox="1"/>
            <p:nvPr/>
          </p:nvSpPr>
          <p:spPr>
            <a:xfrm>
              <a:off x="2056569" y="1093292"/>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3" name="Group 2">
            <a:extLst>
              <a:ext uri="{FF2B5EF4-FFF2-40B4-BE49-F238E27FC236}">
                <a16:creationId xmlns:a16="http://schemas.microsoft.com/office/drawing/2014/main" xmlns="" id="{4C1EF139-4416-44FF-AC02-49D6B4DBE8EA}"/>
              </a:ext>
            </a:extLst>
          </p:cNvPr>
          <p:cNvGrpSpPr/>
          <p:nvPr/>
        </p:nvGrpSpPr>
        <p:grpSpPr>
          <a:xfrm>
            <a:off x="2312524" y="2788062"/>
            <a:ext cx="10209001" cy="755486"/>
            <a:chOff x="752655" y="2065203"/>
            <a:chExt cx="10209001" cy="755486"/>
          </a:xfrm>
        </p:grpSpPr>
        <p:grpSp>
          <p:nvGrpSpPr>
            <p:cNvPr id="22" name="Group 21"/>
            <p:cNvGrpSpPr/>
            <p:nvPr/>
          </p:nvGrpSpPr>
          <p:grpSpPr>
            <a:xfrm>
              <a:off x="752655" y="2065203"/>
              <a:ext cx="1085297" cy="714672"/>
              <a:chOff x="5056546" y="1975436"/>
              <a:chExt cx="1772914" cy="1393004"/>
            </a:xfrm>
          </p:grpSpPr>
          <p:pic>
            <p:nvPicPr>
              <p:cNvPr id="14"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56546" y="1975436"/>
                <a:ext cx="1772914" cy="1393004"/>
              </a:xfrm>
              <a:prstGeom prst="rect">
                <a:avLst/>
              </a:prstGeom>
            </p:spPr>
          </p:pic>
          <p:pic>
            <p:nvPicPr>
              <p:cNvPr id="17" name="图片 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669550" y="2383789"/>
                <a:ext cx="455161" cy="736288"/>
              </a:xfrm>
              <a:prstGeom prst="rect">
                <a:avLst/>
              </a:prstGeom>
            </p:spPr>
          </p:pic>
          <p:pic>
            <p:nvPicPr>
              <p:cNvPr id="20" name="图片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42409" y="2576026"/>
                <a:ext cx="469353" cy="792414"/>
              </a:xfrm>
              <a:prstGeom prst="rect">
                <a:avLst/>
              </a:prstGeom>
            </p:spPr>
          </p:pic>
        </p:grpSp>
        <p:sp>
          <p:nvSpPr>
            <p:cNvPr id="34" name="TextBox 33">
              <a:extLst>
                <a:ext uri="{FF2B5EF4-FFF2-40B4-BE49-F238E27FC236}">
                  <a16:creationId xmlns:a16="http://schemas.microsoft.com/office/drawing/2014/main" xmlns="" id="{D4F928FB-968A-4666-9173-178A617D7C9E}"/>
                </a:ext>
              </a:extLst>
            </p:cNvPr>
            <p:cNvSpPr txBox="1"/>
            <p:nvPr/>
          </p:nvSpPr>
          <p:spPr>
            <a:xfrm>
              <a:off x="2056576" y="2297469"/>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grpSp>
        <p:nvGrpSpPr>
          <p:cNvPr id="4" name="Group 3">
            <a:extLst>
              <a:ext uri="{FF2B5EF4-FFF2-40B4-BE49-F238E27FC236}">
                <a16:creationId xmlns:a16="http://schemas.microsoft.com/office/drawing/2014/main" xmlns="" id="{24926BE0-6FEB-4035-95CC-8282BD1C87A0}"/>
              </a:ext>
            </a:extLst>
          </p:cNvPr>
          <p:cNvGrpSpPr/>
          <p:nvPr/>
        </p:nvGrpSpPr>
        <p:grpSpPr>
          <a:xfrm>
            <a:off x="4086680" y="4306457"/>
            <a:ext cx="10210371" cy="714672"/>
            <a:chOff x="778314" y="3315253"/>
            <a:chExt cx="10210371" cy="714672"/>
          </a:xfrm>
        </p:grpSpPr>
        <p:grpSp>
          <p:nvGrpSpPr>
            <p:cNvPr id="23" name="Group 22"/>
            <p:cNvGrpSpPr/>
            <p:nvPr/>
          </p:nvGrpSpPr>
          <p:grpSpPr>
            <a:xfrm>
              <a:off x="778314" y="3315253"/>
              <a:ext cx="1085297" cy="714672"/>
              <a:chOff x="8317164" y="2100522"/>
              <a:chExt cx="1772914" cy="1393004"/>
            </a:xfrm>
          </p:grpSpPr>
          <p:pic>
            <p:nvPicPr>
              <p:cNvPr id="13" name="图片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317164" y="2100522"/>
                <a:ext cx="1772914" cy="1393004"/>
              </a:xfrm>
              <a:prstGeom prst="rect">
                <a:avLst/>
              </a:prstGeom>
            </p:spPr>
          </p:pic>
          <p:pic>
            <p:nvPicPr>
              <p:cNvPr id="19" name="图片 1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39363" y="2383789"/>
                <a:ext cx="560164" cy="826471"/>
              </a:xfrm>
              <a:prstGeom prst="rect">
                <a:avLst/>
              </a:prstGeom>
            </p:spPr>
          </p:pic>
          <p:pic>
            <p:nvPicPr>
              <p:cNvPr id="21" name="图片 1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9202645" y="2582875"/>
                <a:ext cx="560786" cy="865560"/>
              </a:xfrm>
              <a:prstGeom prst="rect">
                <a:avLst/>
              </a:prstGeom>
            </p:spPr>
          </p:pic>
        </p:grpSp>
        <p:sp>
          <p:nvSpPr>
            <p:cNvPr id="35" name="TextBox 34">
              <a:extLst>
                <a:ext uri="{FF2B5EF4-FFF2-40B4-BE49-F238E27FC236}">
                  <a16:creationId xmlns:a16="http://schemas.microsoft.com/office/drawing/2014/main" xmlns="" id="{4EB37731-1288-4647-AC02-0AF79C340C8B}"/>
                </a:ext>
              </a:extLst>
            </p:cNvPr>
            <p:cNvSpPr txBox="1"/>
            <p:nvPr/>
          </p:nvSpPr>
          <p:spPr>
            <a:xfrm>
              <a:off x="2083605" y="3501646"/>
              <a:ext cx="8905080" cy="523220"/>
            </a:xfrm>
            <a:prstGeom prst="rect">
              <a:avLst/>
            </a:prstGeom>
            <a:noFill/>
          </p:spPr>
          <p:txBody>
            <a:bodyPr wrap="square" rtlCol="0">
              <a:spAutoFit/>
            </a:bodyPr>
            <a:lstStyle/>
            <a:p>
              <a:r>
                <a:rPr lang="en-US" sz="2800" b="1" dirty="0" smtClean="0">
                  <a:solidFill>
                    <a:srgbClr val="002060"/>
                  </a:solidFill>
                  <a:latin typeface="Arial-Rounded" pitchFamily="34" charset="0"/>
                  <a:ea typeface="Arial-Rounded" pitchFamily="34" charset="0"/>
                  <a:cs typeface="Arial-Rounded" pitchFamily="34" charset="0"/>
                </a:rPr>
                <a:t>Giáo viên ghi mục tiêu.</a:t>
              </a:r>
              <a:endParaRPr lang="en-US" sz="2800" b="1" dirty="0">
                <a:solidFill>
                  <a:srgbClr val="002060"/>
                </a:solidFill>
                <a:latin typeface="Arial-Rounded" pitchFamily="34" charset="0"/>
                <a:ea typeface="Arial-Rounded" pitchFamily="34" charset="0"/>
                <a:cs typeface="Arial-Rounded" pitchFamily="34" charset="0"/>
              </a:endParaRPr>
            </a:p>
          </p:txBody>
        </p:sp>
      </p:grpSp>
      <p:sp>
        <p:nvSpPr>
          <p:cNvPr id="36" name="Text Box 1"/>
          <p:cNvSpPr txBox="1"/>
          <p:nvPr/>
        </p:nvSpPr>
        <p:spPr>
          <a:xfrm>
            <a:off x="2921001" y="642360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812410410"/>
      </p:ext>
    </p:extLst>
  </p:cSld>
  <p:clrMapOvr>
    <a:masterClrMapping/>
  </p:clrMapOvr>
  <p:transition spd="slow">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par>
                                <p:cTn id="13" presetID="27" presetClass="emph" presetSubtype="0" repeatCount="indefinite" fill="remove" grpId="1" nodeType="withEffect">
                                  <p:stCondLst>
                                    <p:cond delay="0"/>
                                  </p:stCondLst>
                                  <p:childTnLst>
                                    <p:animClr clrSpc="rgb" dir="cw">
                                      <p:cBhvr override="childStyle">
                                        <p:cTn id="14" dur="625" autoRev="1" fill="remove"/>
                                        <p:tgtEl>
                                          <p:spTgt spid="25"/>
                                        </p:tgtEl>
                                        <p:attrNameLst>
                                          <p:attrName>style.color</p:attrName>
                                        </p:attrNameLst>
                                      </p:cBhvr>
                                      <p:to>
                                        <a:srgbClr val="66CCFF"/>
                                      </p:to>
                                    </p:animClr>
                                    <p:animClr clrSpc="rgb" dir="cw">
                                      <p:cBhvr>
                                        <p:cTn id="15" dur="625" autoRev="1" fill="remove"/>
                                        <p:tgtEl>
                                          <p:spTgt spid="25"/>
                                        </p:tgtEl>
                                        <p:attrNameLst>
                                          <p:attrName>fillcolor</p:attrName>
                                        </p:attrNameLst>
                                      </p:cBhvr>
                                      <p:to>
                                        <a:srgbClr val="66CCFF"/>
                                      </p:to>
                                    </p:animClr>
                                    <p:set>
                                      <p:cBhvr>
                                        <p:cTn id="16" dur="625" autoRev="1" fill="remove"/>
                                        <p:tgtEl>
                                          <p:spTgt spid="25"/>
                                        </p:tgtEl>
                                        <p:attrNameLst>
                                          <p:attrName>fill.type</p:attrName>
                                        </p:attrNameLst>
                                      </p:cBhvr>
                                      <p:to>
                                        <p:strVal val="solid"/>
                                      </p:to>
                                    </p:set>
                                    <p:set>
                                      <p:cBhvr>
                                        <p:cTn id="17" dur="625" autoRev="1" fill="remove"/>
                                        <p:tgtEl>
                                          <p:spTgt spid="25"/>
                                        </p:tgtEl>
                                        <p:attrNameLst>
                                          <p:attrName>fill.on</p:attrName>
                                        </p:attrNameLst>
                                      </p:cBhvr>
                                      <p:to>
                                        <p:strVal val="true"/>
                                      </p:to>
                                    </p:set>
                                  </p:childTnLst>
                                </p:cTn>
                              </p:par>
                              <p:par>
                                <p:cTn id="18" presetID="10" presetClass="entr" presetSubtype="0" fill="hold" grpId="0" nodeType="withEffect">
                                  <p:stCondLst>
                                    <p:cond delay="0"/>
                                  </p:stCondLst>
                                  <p:childTnLst>
                                    <p:set>
                                      <p:cBhvr>
                                        <p:cTn id="19" dur="1" fill="hold">
                                          <p:stCondLst>
                                            <p:cond delay="0"/>
                                          </p:stCondLst>
                                        </p:cTn>
                                        <p:tgtEl>
                                          <p:spTgt spid="27"/>
                                        </p:tgtEl>
                                        <p:attrNameLst>
                                          <p:attrName>style.visibility</p:attrName>
                                        </p:attrNameLst>
                                      </p:cBhvr>
                                      <p:to>
                                        <p:strVal val="visible"/>
                                      </p:to>
                                    </p:set>
                                    <p:animEffect transition="in" filter="fade">
                                      <p:cBhvr>
                                        <p:cTn id="20" dur="500"/>
                                        <p:tgtEl>
                                          <p:spTgt spid="27"/>
                                        </p:tgtEl>
                                      </p:cBhvr>
                                    </p:animEffect>
                                  </p:childTnLst>
                                </p:cTn>
                              </p:par>
                              <p:par>
                                <p:cTn id="21" presetID="27" presetClass="emph" presetSubtype="0" repeatCount="indefinite" fill="remove" grpId="1" nodeType="withEffect">
                                  <p:stCondLst>
                                    <p:cond delay="0"/>
                                  </p:stCondLst>
                                  <p:childTnLst>
                                    <p:animClr clrSpc="rgb" dir="cw">
                                      <p:cBhvr override="childStyle">
                                        <p:cTn id="22" dur="625" autoRev="1" fill="remove"/>
                                        <p:tgtEl>
                                          <p:spTgt spid="27"/>
                                        </p:tgtEl>
                                        <p:attrNameLst>
                                          <p:attrName>style.color</p:attrName>
                                        </p:attrNameLst>
                                      </p:cBhvr>
                                      <p:to>
                                        <a:srgbClr val="FF6699"/>
                                      </p:to>
                                    </p:animClr>
                                    <p:animClr clrSpc="rgb" dir="cw">
                                      <p:cBhvr>
                                        <p:cTn id="23" dur="625" autoRev="1" fill="remove"/>
                                        <p:tgtEl>
                                          <p:spTgt spid="27"/>
                                        </p:tgtEl>
                                        <p:attrNameLst>
                                          <p:attrName>fillcolor</p:attrName>
                                        </p:attrNameLst>
                                      </p:cBhvr>
                                      <p:to>
                                        <a:srgbClr val="FF6699"/>
                                      </p:to>
                                    </p:animClr>
                                    <p:set>
                                      <p:cBhvr>
                                        <p:cTn id="24" dur="625" autoRev="1" fill="remove"/>
                                        <p:tgtEl>
                                          <p:spTgt spid="27"/>
                                        </p:tgtEl>
                                        <p:attrNameLst>
                                          <p:attrName>fill.type</p:attrName>
                                        </p:attrNameLst>
                                      </p:cBhvr>
                                      <p:to>
                                        <p:strVal val="solid"/>
                                      </p:to>
                                    </p:set>
                                    <p:set>
                                      <p:cBhvr>
                                        <p:cTn id="25" dur="625" autoRev="1" fill="remove"/>
                                        <p:tgtEl>
                                          <p:spTgt spid="27"/>
                                        </p:tgtEl>
                                        <p:attrNameLst>
                                          <p:attrName>fill.on</p:attrName>
                                        </p:attrNameLst>
                                      </p:cBhvr>
                                      <p:to>
                                        <p:strVal val="true"/>
                                      </p:to>
                                    </p:set>
                                  </p:childTnLst>
                                </p:cTn>
                              </p:par>
                              <p:par>
                                <p:cTn id="26" presetID="10" presetClass="entr" presetSubtype="0" fill="hold" grpId="0" nodeType="withEffect">
                                  <p:stCondLst>
                                    <p:cond delay="0"/>
                                  </p:stCondLst>
                                  <p:childTnLst>
                                    <p:set>
                                      <p:cBhvr>
                                        <p:cTn id="27" dur="1" fill="hold">
                                          <p:stCondLst>
                                            <p:cond delay="0"/>
                                          </p:stCondLst>
                                        </p:cTn>
                                        <p:tgtEl>
                                          <p:spTgt spid="28"/>
                                        </p:tgtEl>
                                        <p:attrNameLst>
                                          <p:attrName>style.visibility</p:attrName>
                                        </p:attrNameLst>
                                      </p:cBhvr>
                                      <p:to>
                                        <p:strVal val="visible"/>
                                      </p:to>
                                    </p:set>
                                    <p:animEffect transition="in" filter="fade">
                                      <p:cBhvr>
                                        <p:cTn id="28" dur="500"/>
                                        <p:tgtEl>
                                          <p:spTgt spid="28"/>
                                        </p:tgtEl>
                                      </p:cBhvr>
                                    </p:animEffect>
                                  </p:childTnLst>
                                </p:cTn>
                              </p:par>
                              <p:par>
                                <p:cTn id="29" presetID="27" presetClass="emph" presetSubtype="0" repeatCount="indefinite" fill="remove" grpId="1" nodeType="withEffect">
                                  <p:stCondLst>
                                    <p:cond delay="0"/>
                                  </p:stCondLst>
                                  <p:childTnLst>
                                    <p:animClr clrSpc="rgb" dir="cw">
                                      <p:cBhvr override="childStyle">
                                        <p:cTn id="30" dur="625" autoRev="1" fill="remove"/>
                                        <p:tgtEl>
                                          <p:spTgt spid="28"/>
                                        </p:tgtEl>
                                        <p:attrNameLst>
                                          <p:attrName>style.color</p:attrName>
                                        </p:attrNameLst>
                                      </p:cBhvr>
                                      <p:to>
                                        <a:srgbClr val="CCFF66"/>
                                      </p:to>
                                    </p:animClr>
                                    <p:animClr clrSpc="rgb" dir="cw">
                                      <p:cBhvr>
                                        <p:cTn id="31" dur="625" autoRev="1" fill="remove"/>
                                        <p:tgtEl>
                                          <p:spTgt spid="28"/>
                                        </p:tgtEl>
                                        <p:attrNameLst>
                                          <p:attrName>fillcolor</p:attrName>
                                        </p:attrNameLst>
                                      </p:cBhvr>
                                      <p:to>
                                        <a:srgbClr val="CCFF66"/>
                                      </p:to>
                                    </p:animClr>
                                    <p:set>
                                      <p:cBhvr>
                                        <p:cTn id="32" dur="625" autoRev="1" fill="remove"/>
                                        <p:tgtEl>
                                          <p:spTgt spid="28"/>
                                        </p:tgtEl>
                                        <p:attrNameLst>
                                          <p:attrName>fill.type</p:attrName>
                                        </p:attrNameLst>
                                      </p:cBhvr>
                                      <p:to>
                                        <p:strVal val="solid"/>
                                      </p:to>
                                    </p:set>
                                    <p:set>
                                      <p:cBhvr>
                                        <p:cTn id="33" dur="625" autoRev="1" fill="remove"/>
                                        <p:tgtEl>
                                          <p:spTgt spid="28"/>
                                        </p:tgtEl>
                                        <p:attrNameLst>
                                          <p:attrName>fill.on</p:attrName>
                                        </p:attrNameLst>
                                      </p:cBhvr>
                                      <p:to>
                                        <p:strVal val="true"/>
                                      </p:to>
                                    </p:se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27" presetClass="emph" presetSubtype="0" repeatCount="indefinite" fill="remove" grpId="1" nodeType="withEffect">
                                  <p:stCondLst>
                                    <p:cond delay="0"/>
                                  </p:stCondLst>
                                  <p:childTnLst>
                                    <p:animClr clrSpc="rgb" dir="cw">
                                      <p:cBhvr override="childStyle">
                                        <p:cTn id="38" dur="500" autoRev="1" fill="remove"/>
                                        <p:tgtEl>
                                          <p:spTgt spid="29"/>
                                        </p:tgtEl>
                                        <p:attrNameLst>
                                          <p:attrName>style.color</p:attrName>
                                        </p:attrNameLst>
                                      </p:cBhvr>
                                      <p:to>
                                        <a:schemeClr val="bg1"/>
                                      </p:to>
                                    </p:animClr>
                                    <p:animClr clrSpc="rgb" dir="cw">
                                      <p:cBhvr>
                                        <p:cTn id="39" dur="500" autoRev="1" fill="remove"/>
                                        <p:tgtEl>
                                          <p:spTgt spid="29"/>
                                        </p:tgtEl>
                                        <p:attrNameLst>
                                          <p:attrName>fillcolor</p:attrName>
                                        </p:attrNameLst>
                                      </p:cBhvr>
                                      <p:to>
                                        <a:schemeClr val="bg1"/>
                                      </p:to>
                                    </p:animClr>
                                    <p:set>
                                      <p:cBhvr>
                                        <p:cTn id="40" dur="500" autoRev="1" fill="remove"/>
                                        <p:tgtEl>
                                          <p:spTgt spid="29"/>
                                        </p:tgtEl>
                                        <p:attrNameLst>
                                          <p:attrName>fill.type</p:attrName>
                                        </p:attrNameLst>
                                      </p:cBhvr>
                                      <p:to>
                                        <p:strVal val="solid"/>
                                      </p:to>
                                    </p:set>
                                    <p:set>
                                      <p:cBhvr>
                                        <p:cTn id="41" dur="500" autoRev="1" fill="remove"/>
                                        <p:tgtEl>
                                          <p:spTgt spid="29"/>
                                        </p:tgtEl>
                                        <p:attrNameLst>
                                          <p:attrName>fill.on</p:attrName>
                                        </p:attrNameLst>
                                      </p:cBhvr>
                                      <p:to>
                                        <p:strVal val="true"/>
                                      </p:to>
                                    </p:set>
                                  </p:childTnLst>
                                </p:cTn>
                              </p:par>
                              <p:par>
                                <p:cTn id="42" presetID="10" presetClass="entr" presetSubtype="0" fill="hold" grpId="0" nodeType="with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500"/>
                                        <p:tgtEl>
                                          <p:spTgt spid="30"/>
                                        </p:tgtEl>
                                      </p:cBhvr>
                                    </p:animEffect>
                                  </p:childTnLst>
                                </p:cTn>
                              </p:par>
                              <p:par>
                                <p:cTn id="45" presetID="27" presetClass="emph" presetSubtype="0" repeatCount="indefinite" fill="remove" grpId="1" nodeType="withEffect">
                                  <p:stCondLst>
                                    <p:cond delay="0"/>
                                  </p:stCondLst>
                                  <p:childTnLst>
                                    <p:animClr clrSpc="rgb" dir="cw">
                                      <p:cBhvr override="childStyle">
                                        <p:cTn id="46" dur="625" autoRev="1" fill="remove"/>
                                        <p:tgtEl>
                                          <p:spTgt spid="30"/>
                                        </p:tgtEl>
                                        <p:attrNameLst>
                                          <p:attrName>style.color</p:attrName>
                                        </p:attrNameLst>
                                      </p:cBhvr>
                                      <p:to>
                                        <a:srgbClr val="FF6699"/>
                                      </p:to>
                                    </p:animClr>
                                    <p:animClr clrSpc="rgb" dir="cw">
                                      <p:cBhvr>
                                        <p:cTn id="47" dur="625" autoRev="1" fill="remove"/>
                                        <p:tgtEl>
                                          <p:spTgt spid="30"/>
                                        </p:tgtEl>
                                        <p:attrNameLst>
                                          <p:attrName>fillcolor</p:attrName>
                                        </p:attrNameLst>
                                      </p:cBhvr>
                                      <p:to>
                                        <a:srgbClr val="FF6699"/>
                                      </p:to>
                                    </p:animClr>
                                    <p:set>
                                      <p:cBhvr>
                                        <p:cTn id="48" dur="625" autoRev="1" fill="remove"/>
                                        <p:tgtEl>
                                          <p:spTgt spid="30"/>
                                        </p:tgtEl>
                                        <p:attrNameLst>
                                          <p:attrName>fill.type</p:attrName>
                                        </p:attrNameLst>
                                      </p:cBhvr>
                                      <p:to>
                                        <p:strVal val="solid"/>
                                      </p:to>
                                    </p:set>
                                    <p:set>
                                      <p:cBhvr>
                                        <p:cTn id="49" dur="625" autoRev="1" fill="remove"/>
                                        <p:tgtEl>
                                          <p:spTgt spid="30"/>
                                        </p:tgtEl>
                                        <p:attrNameLst>
                                          <p:attrName>fill.on</p:attrName>
                                        </p:attrNameLst>
                                      </p:cBhvr>
                                      <p:to>
                                        <p:strVal val="true"/>
                                      </p:to>
                                    </p:set>
                                  </p:childTnLst>
                                </p:cTn>
                              </p:par>
                              <p:par>
                                <p:cTn id="50" presetID="22" presetClass="entr" presetSubtype="4" fill="hold"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wipe(down)">
                                      <p:cBhvr>
                                        <p:cTn id="52" dur="500"/>
                                        <p:tgtEl>
                                          <p:spTgt spid="32"/>
                                        </p:tgtEl>
                                      </p:cBhvr>
                                    </p:animEffect>
                                  </p:childTnLst>
                                </p:cTn>
                              </p:par>
                              <p:par>
                                <p:cTn id="53" presetID="22" presetClass="entr" presetSubtype="4" fill="hold" nodeType="withEffect">
                                  <p:stCondLst>
                                    <p:cond delay="0"/>
                                  </p:stCondLst>
                                  <p:childTnLst>
                                    <p:set>
                                      <p:cBhvr>
                                        <p:cTn id="54" dur="1" fill="hold">
                                          <p:stCondLst>
                                            <p:cond delay="0"/>
                                          </p:stCondLst>
                                        </p:cTn>
                                        <p:tgtEl>
                                          <p:spTgt spid="33"/>
                                        </p:tgtEl>
                                        <p:attrNameLst>
                                          <p:attrName>style.visibility</p:attrName>
                                        </p:attrNameLst>
                                      </p:cBhvr>
                                      <p:to>
                                        <p:strVal val="visible"/>
                                      </p:to>
                                    </p:set>
                                    <p:animEffect transition="in" filter="wipe(down)">
                                      <p:cBhvr>
                                        <p:cTn id="55" dur="500"/>
                                        <p:tgtEl>
                                          <p:spTgt spid="33"/>
                                        </p:tgtEl>
                                      </p:cBhvr>
                                    </p:animEffect>
                                  </p:childTnLst>
                                </p:cTn>
                              </p:par>
                              <p:par>
                                <p:cTn id="56" presetID="32" presetClass="emph" presetSubtype="0" repeatCount="999000" fill="hold" nodeType="withEffect">
                                  <p:stCondLst>
                                    <p:cond delay="0"/>
                                  </p:stCondLst>
                                  <p:childTnLst>
                                    <p:animRot by="120000">
                                      <p:cBhvr>
                                        <p:cTn id="57" dur="100" fill="hold">
                                          <p:stCondLst>
                                            <p:cond delay="0"/>
                                          </p:stCondLst>
                                        </p:cTn>
                                        <p:tgtEl>
                                          <p:spTgt spid="32"/>
                                        </p:tgtEl>
                                        <p:attrNameLst>
                                          <p:attrName>r</p:attrName>
                                        </p:attrNameLst>
                                      </p:cBhvr>
                                    </p:animRot>
                                    <p:animRot by="-240000">
                                      <p:cBhvr>
                                        <p:cTn id="58" dur="200" fill="hold">
                                          <p:stCondLst>
                                            <p:cond delay="200"/>
                                          </p:stCondLst>
                                        </p:cTn>
                                        <p:tgtEl>
                                          <p:spTgt spid="32"/>
                                        </p:tgtEl>
                                        <p:attrNameLst>
                                          <p:attrName>r</p:attrName>
                                        </p:attrNameLst>
                                      </p:cBhvr>
                                    </p:animRot>
                                    <p:animRot by="240000">
                                      <p:cBhvr>
                                        <p:cTn id="59" dur="200" fill="hold">
                                          <p:stCondLst>
                                            <p:cond delay="400"/>
                                          </p:stCondLst>
                                        </p:cTn>
                                        <p:tgtEl>
                                          <p:spTgt spid="32"/>
                                        </p:tgtEl>
                                        <p:attrNameLst>
                                          <p:attrName>r</p:attrName>
                                        </p:attrNameLst>
                                      </p:cBhvr>
                                    </p:animRot>
                                    <p:animRot by="-240000">
                                      <p:cBhvr>
                                        <p:cTn id="60" dur="200" fill="hold">
                                          <p:stCondLst>
                                            <p:cond delay="600"/>
                                          </p:stCondLst>
                                        </p:cTn>
                                        <p:tgtEl>
                                          <p:spTgt spid="32"/>
                                        </p:tgtEl>
                                        <p:attrNameLst>
                                          <p:attrName>r</p:attrName>
                                        </p:attrNameLst>
                                      </p:cBhvr>
                                    </p:animRot>
                                    <p:animRot by="120000">
                                      <p:cBhvr>
                                        <p:cTn id="61" dur="200" fill="hold">
                                          <p:stCondLst>
                                            <p:cond delay="800"/>
                                          </p:stCondLst>
                                        </p:cTn>
                                        <p:tgtEl>
                                          <p:spTgt spid="32"/>
                                        </p:tgtEl>
                                        <p:attrNameLst>
                                          <p:attrName>r</p:attrName>
                                        </p:attrNameLst>
                                      </p:cBhvr>
                                    </p:animRot>
                                  </p:childTnLst>
                                </p:cTn>
                              </p:par>
                              <p:par>
                                <p:cTn id="62" presetID="32" presetClass="emph" presetSubtype="0" repeatCount="999000" fill="hold" nodeType="withEffect">
                                  <p:stCondLst>
                                    <p:cond delay="0"/>
                                  </p:stCondLst>
                                  <p:childTnLst>
                                    <p:animRot by="120000">
                                      <p:cBhvr>
                                        <p:cTn id="63" dur="100" fill="hold">
                                          <p:stCondLst>
                                            <p:cond delay="0"/>
                                          </p:stCondLst>
                                        </p:cTn>
                                        <p:tgtEl>
                                          <p:spTgt spid="33"/>
                                        </p:tgtEl>
                                        <p:attrNameLst>
                                          <p:attrName>r</p:attrName>
                                        </p:attrNameLst>
                                      </p:cBhvr>
                                    </p:animRot>
                                    <p:animRot by="-240000">
                                      <p:cBhvr>
                                        <p:cTn id="64" dur="200" fill="hold">
                                          <p:stCondLst>
                                            <p:cond delay="200"/>
                                          </p:stCondLst>
                                        </p:cTn>
                                        <p:tgtEl>
                                          <p:spTgt spid="33"/>
                                        </p:tgtEl>
                                        <p:attrNameLst>
                                          <p:attrName>r</p:attrName>
                                        </p:attrNameLst>
                                      </p:cBhvr>
                                    </p:animRot>
                                    <p:animRot by="240000">
                                      <p:cBhvr>
                                        <p:cTn id="65" dur="200" fill="hold">
                                          <p:stCondLst>
                                            <p:cond delay="400"/>
                                          </p:stCondLst>
                                        </p:cTn>
                                        <p:tgtEl>
                                          <p:spTgt spid="33"/>
                                        </p:tgtEl>
                                        <p:attrNameLst>
                                          <p:attrName>r</p:attrName>
                                        </p:attrNameLst>
                                      </p:cBhvr>
                                    </p:animRot>
                                    <p:animRot by="-240000">
                                      <p:cBhvr>
                                        <p:cTn id="66" dur="200" fill="hold">
                                          <p:stCondLst>
                                            <p:cond delay="600"/>
                                          </p:stCondLst>
                                        </p:cTn>
                                        <p:tgtEl>
                                          <p:spTgt spid="33"/>
                                        </p:tgtEl>
                                        <p:attrNameLst>
                                          <p:attrName>r</p:attrName>
                                        </p:attrNameLst>
                                      </p:cBhvr>
                                    </p:animRot>
                                    <p:animRot by="120000">
                                      <p:cBhvr>
                                        <p:cTn id="67" dur="200" fill="hold">
                                          <p:stCondLst>
                                            <p:cond delay="800"/>
                                          </p:stCondLst>
                                        </p:cTn>
                                        <p:tgtEl>
                                          <p:spTgt spid="33"/>
                                        </p:tgtEl>
                                        <p:attrNameLst>
                                          <p:attrName>r</p:attrName>
                                        </p:attrNameLst>
                                      </p:cBhvr>
                                    </p:animRo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nodeType="clickEffect">
                                  <p:stCondLst>
                                    <p:cond delay="0"/>
                                  </p:stCondLst>
                                  <p:childTnLst>
                                    <p:set>
                                      <p:cBhvr>
                                        <p:cTn id="71" dur="1" fill="hold">
                                          <p:stCondLst>
                                            <p:cond delay="0"/>
                                          </p:stCondLst>
                                        </p:cTn>
                                        <p:tgtEl>
                                          <p:spTgt spid="2"/>
                                        </p:tgtEl>
                                        <p:attrNameLst>
                                          <p:attrName>style.visibility</p:attrName>
                                        </p:attrNameLst>
                                      </p:cBhvr>
                                      <p:to>
                                        <p:strVal val="visible"/>
                                      </p:to>
                                    </p:set>
                                    <p:animEffect transition="in" filter="wipe(left)">
                                      <p:cBhvr>
                                        <p:cTn id="72" dur="500"/>
                                        <p:tgtEl>
                                          <p:spTgt spid="2"/>
                                        </p:tgtEl>
                                      </p:cBhvr>
                                    </p:animEffect>
                                  </p:childTnLst>
                                </p:cTn>
                              </p:par>
                            </p:childTnLst>
                          </p:cTn>
                        </p:par>
                        <p:par>
                          <p:cTn id="73" fill="hold">
                            <p:stCondLst>
                              <p:cond delay="500"/>
                            </p:stCondLst>
                            <p:childTnLst>
                              <p:par>
                                <p:cTn id="74" presetID="22" presetClass="entr" presetSubtype="8" fill="hold" nodeType="afterEffect">
                                  <p:stCondLst>
                                    <p:cond delay="0"/>
                                  </p:stCondLst>
                                  <p:childTnLst>
                                    <p:set>
                                      <p:cBhvr>
                                        <p:cTn id="75" dur="1" fill="hold">
                                          <p:stCondLst>
                                            <p:cond delay="0"/>
                                          </p:stCondLst>
                                        </p:cTn>
                                        <p:tgtEl>
                                          <p:spTgt spid="3"/>
                                        </p:tgtEl>
                                        <p:attrNameLst>
                                          <p:attrName>style.visibility</p:attrName>
                                        </p:attrNameLst>
                                      </p:cBhvr>
                                      <p:to>
                                        <p:strVal val="visible"/>
                                      </p:to>
                                    </p:set>
                                    <p:animEffect transition="in" filter="wipe(left)">
                                      <p:cBhvr>
                                        <p:cTn id="76" dur="500"/>
                                        <p:tgtEl>
                                          <p:spTgt spid="3"/>
                                        </p:tgtEl>
                                      </p:cBhvr>
                                    </p:animEffect>
                                  </p:childTnLst>
                                </p:cTn>
                              </p:par>
                            </p:childTnLst>
                          </p:cTn>
                        </p:par>
                        <p:par>
                          <p:cTn id="77" fill="hold">
                            <p:stCondLst>
                              <p:cond delay="1000"/>
                            </p:stCondLst>
                            <p:childTnLst>
                              <p:par>
                                <p:cTn id="78" presetID="22" presetClass="entr" presetSubtype="8" fill="hold" nodeType="afterEffect">
                                  <p:stCondLst>
                                    <p:cond delay="0"/>
                                  </p:stCondLst>
                                  <p:childTnLst>
                                    <p:set>
                                      <p:cBhvr>
                                        <p:cTn id="79" dur="1" fill="hold">
                                          <p:stCondLst>
                                            <p:cond delay="0"/>
                                          </p:stCondLst>
                                        </p:cTn>
                                        <p:tgtEl>
                                          <p:spTgt spid="4"/>
                                        </p:tgtEl>
                                        <p:attrNameLst>
                                          <p:attrName>style.visibility</p:attrName>
                                        </p:attrNameLst>
                                      </p:cBhvr>
                                      <p:to>
                                        <p:strVal val="visible"/>
                                      </p:to>
                                    </p:set>
                                    <p:animEffect transition="in" filter="wipe(left)">
                                      <p:cBhvr>
                                        <p:cTn id="8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bldLvl="0" animBg="1"/>
      <p:bldP spid="25" grpId="1" bldLvl="0" animBg="1"/>
      <p:bldP spid="27" grpId="0" bldLvl="0" animBg="1"/>
      <p:bldP spid="27" grpId="1" bldLvl="0" animBg="1"/>
      <p:bldP spid="28" grpId="0" bldLvl="0" animBg="1"/>
      <p:bldP spid="28" grpId="1" bldLvl="0" animBg="1"/>
      <p:bldP spid="29" grpId="0" bldLvl="0" animBg="1"/>
      <p:bldP spid="29" grpId="1" bldLvl="0" animBg="1"/>
      <p:bldP spid="30" grpId="0" bldLvl="0" animBg="1"/>
      <p:bldP spid="30" grpId="1" bldLvl="0" animBg="1"/>
      <p:bldP spid="2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2" name="Group 11"/>
          <p:cNvGrpSpPr/>
          <p:nvPr/>
        </p:nvGrpSpPr>
        <p:grpSpPr>
          <a:xfrm>
            <a:off x="1183074" y="192466"/>
            <a:ext cx="10777433" cy="646331"/>
            <a:chOff x="238537" y="232458"/>
            <a:chExt cx="10777433" cy="646331"/>
          </a:xfrm>
        </p:grpSpPr>
        <p:sp>
          <p:nvSpPr>
            <p:cNvPr id="13" name="TextBox 12"/>
            <p:cNvSpPr txBox="1"/>
            <p:nvPr/>
          </p:nvSpPr>
          <p:spPr>
            <a:xfrm>
              <a:off x="722280" y="232458"/>
              <a:ext cx="10293690" cy="646331"/>
            </a:xfrm>
            <a:prstGeom prst="rect">
              <a:avLst/>
            </a:prstGeom>
            <a:noFill/>
          </p:spPr>
          <p:txBody>
            <a:bodyPr wrap="square" rtlCol="0">
              <a:spAutoFit/>
            </a:bodyPr>
            <a:lstStyle/>
            <a:p>
              <a:r>
                <a:rPr lang="en-US" sz="36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Giới thiệu các đồ chơi mà trẻ em yêu thích.</a:t>
              </a:r>
              <a:endParaRPr lang="vi-VN" sz="3200" b="1" dirty="0">
                <a:solidFill>
                  <a:srgbClr val="008200"/>
                </a:solidFill>
                <a:latin typeface="Arial" pitchFamily="34" charset="0"/>
                <a:cs typeface="Arial" pitchFamily="34" charset="0"/>
              </a:endParaRPr>
            </a:p>
          </p:txBody>
        </p:sp>
        <p:sp>
          <p:nvSpPr>
            <p:cNvPr id="14" name="Oval 13"/>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1</a:t>
              </a:r>
              <a:endParaRPr lang="en-US" sz="3600" b="1" dirty="0">
                <a:latin typeface="Arial" pitchFamily="34" charset="0"/>
                <a:cs typeface="Arial" pitchFamily="34" charset="0"/>
              </a:endParaRPr>
            </a:p>
          </p:txBody>
        </p:sp>
      </p:grpSp>
      <p:pic>
        <p:nvPicPr>
          <p:cNvPr id="1026" name="Picture 2"/>
          <p:cNvPicPr>
            <a:picLocks noChangeAspect="1" noChangeArrowheads="1"/>
          </p:cNvPicPr>
          <p:nvPr/>
        </p:nvPicPr>
        <p:blipFill rotWithShape="1">
          <a:blip r:embed="rId2">
            <a:extLst>
              <a:ext uri="{BEBA8EAE-BF5A-486C-A8C5-ECC9F3942E4B}">
                <a14:imgProps xmlns:a14="http://schemas.microsoft.com/office/drawing/2010/main">
                  <a14:imgLayer r:embed="rId3">
                    <a14:imgEffect>
                      <a14:backgroundRemoval t="39714" b="62500" l="63971" r="71250"/>
                    </a14:imgEffect>
                  </a14:imgLayer>
                </a14:imgProps>
              </a:ext>
              <a:ext uri="{28A0092B-C50C-407E-A947-70E740481C1C}">
                <a14:useLocalDpi xmlns:a14="http://schemas.microsoft.com/office/drawing/2010/main" val="0"/>
              </a:ext>
            </a:extLst>
          </a:blip>
          <a:srcRect l="64044" t="41447" r="28650" b="37939"/>
          <a:stretch/>
        </p:blipFill>
        <p:spPr bwMode="auto">
          <a:xfrm>
            <a:off x="5618750" y="3294436"/>
            <a:ext cx="1561430" cy="2487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rotWithShape="1">
          <a:blip r:embed="rId4">
            <a:extLst>
              <a:ext uri="{BEBA8EAE-BF5A-486C-A8C5-ECC9F3942E4B}">
                <a14:imgProps xmlns:a14="http://schemas.microsoft.com/office/drawing/2010/main">
                  <a14:imgLayer r:embed="rId3">
                    <a14:imgEffect>
                      <a14:backgroundRemoval t="39974" b="61328" l="33088" r="43750"/>
                    </a14:imgEffect>
                  </a14:imgLayer>
                </a14:imgProps>
              </a:ext>
              <a:ext uri="{28A0092B-C50C-407E-A947-70E740481C1C}">
                <a14:useLocalDpi xmlns:a14="http://schemas.microsoft.com/office/drawing/2010/main" val="0"/>
              </a:ext>
            </a:extLst>
          </a:blip>
          <a:srcRect l="32836" t="37500" r="56142" b="35746"/>
          <a:stretch/>
        </p:blipFill>
        <p:spPr bwMode="auto">
          <a:xfrm>
            <a:off x="5448970" y="838797"/>
            <a:ext cx="1731210" cy="23731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rotWithShape="1">
          <a:blip r:embed="rId5">
            <a:extLst>
              <a:ext uri="{BEBA8EAE-BF5A-486C-A8C5-ECC9F3942E4B}">
                <a14:imgProps xmlns:a14="http://schemas.microsoft.com/office/drawing/2010/main">
                  <a14:imgLayer r:embed="rId3">
                    <a14:imgEffect>
                      <a14:backgroundRemoval t="39974" b="64583" l="20221" r="33015">
                        <a14:foregroundMark x1="25956" y1="46875" x2="27941" y2="46615"/>
                      </a14:backgroundRemoval>
                    </a14:imgEffect>
                  </a14:imgLayer>
                </a14:imgProps>
              </a:ext>
              <a:ext uri="{28A0092B-C50C-407E-A947-70E740481C1C}">
                <a14:useLocalDpi xmlns:a14="http://schemas.microsoft.com/office/drawing/2010/main" val="0"/>
              </a:ext>
            </a:extLst>
          </a:blip>
          <a:srcRect l="20433" t="37500" r="67300" b="35746"/>
          <a:stretch/>
        </p:blipFill>
        <p:spPr bwMode="auto">
          <a:xfrm>
            <a:off x="2300289" y="741106"/>
            <a:ext cx="1982954" cy="24423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rotWithShape="1">
          <a:blip r:embed="rId6">
            <a:extLst>
              <a:ext uri="{BEBA8EAE-BF5A-486C-A8C5-ECC9F3942E4B}">
                <a14:imgProps xmlns:a14="http://schemas.microsoft.com/office/drawing/2010/main">
                  <a14:imgLayer r:embed="rId3">
                    <a14:imgEffect>
                      <a14:backgroundRemoval t="37760" b="58073" l="43162" r="59412"/>
                    </a14:imgEffect>
                  </a14:imgLayer>
                </a14:imgProps>
              </a:ext>
              <a:ext uri="{28A0092B-C50C-407E-A947-70E740481C1C}">
                <a14:useLocalDpi xmlns:a14="http://schemas.microsoft.com/office/drawing/2010/main" val="0"/>
              </a:ext>
            </a:extLst>
          </a:blip>
          <a:srcRect l="42790" t="37500" r="40368" b="42544"/>
          <a:stretch/>
        </p:blipFill>
        <p:spPr bwMode="auto">
          <a:xfrm>
            <a:off x="8206874" y="1412066"/>
            <a:ext cx="2396958" cy="16038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rotWithShape="1">
          <a:blip r:embed="rId7">
            <a:extLst>
              <a:ext uri="{BEBA8EAE-BF5A-486C-A8C5-ECC9F3942E4B}">
                <a14:imgProps xmlns:a14="http://schemas.microsoft.com/office/drawing/2010/main">
                  <a14:imgLayer r:embed="rId3">
                    <a14:imgEffect>
                      <a14:backgroundRemoval t="36979" b="63542" l="72059" r="80956"/>
                    </a14:imgEffect>
                  </a14:imgLayer>
                </a14:imgProps>
              </a:ext>
              <a:ext uri="{28A0092B-C50C-407E-A947-70E740481C1C}">
                <a14:useLocalDpi xmlns:a14="http://schemas.microsoft.com/office/drawing/2010/main" val="0"/>
              </a:ext>
            </a:extLst>
          </a:blip>
          <a:srcRect l="72322" t="37500" r="18885" b="35746"/>
          <a:stretch/>
        </p:blipFill>
        <p:spPr bwMode="auto">
          <a:xfrm>
            <a:off x="8807116" y="3183465"/>
            <a:ext cx="1459831" cy="2508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2"/>
          <p:cNvPicPr>
            <a:picLocks noChangeAspect="1" noChangeArrowheads="1"/>
          </p:cNvPicPr>
          <p:nvPr/>
        </p:nvPicPr>
        <p:blipFill rotWithShape="1">
          <a:blip r:embed="rId8">
            <a:extLst>
              <a:ext uri="{BEBA8EAE-BF5A-486C-A8C5-ECC9F3942E4B}">
                <a14:imgProps xmlns:a14="http://schemas.microsoft.com/office/drawing/2010/main">
                  <a14:imgLayer r:embed="rId3">
                    <a14:imgEffect>
                      <a14:backgroundRemoval t="38672" b="51042" l="56912" r="64706"/>
                    </a14:imgEffect>
                  </a14:imgLayer>
                </a14:imgProps>
              </a:ext>
              <a:ext uri="{28A0092B-C50C-407E-A947-70E740481C1C}">
                <a14:useLocalDpi xmlns:a14="http://schemas.microsoft.com/office/drawing/2010/main" val="0"/>
              </a:ext>
            </a:extLst>
          </a:blip>
          <a:srcRect l="56670" t="37500" r="35662" b="47368"/>
          <a:stretch/>
        </p:blipFill>
        <p:spPr bwMode="auto">
          <a:xfrm>
            <a:off x="2048044" y="3294436"/>
            <a:ext cx="2042694" cy="2276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2817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par>
                                <p:cTn id="17" presetID="53"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ppt_w</p:attrName>
                                        </p:attrNameLst>
                                      </p:cBhvr>
                                      <p:tavLst>
                                        <p:tav tm="0">
                                          <p:val>
                                            <p:fltVal val="0"/>
                                          </p:val>
                                        </p:tav>
                                        <p:tav tm="100000">
                                          <p:val>
                                            <p:strVal val="#ppt_w"/>
                                          </p:val>
                                        </p:tav>
                                      </p:tavLst>
                                    </p:anim>
                                    <p:anim calcmode="lin" valueType="num">
                                      <p:cBhvr>
                                        <p:cTn id="20" dur="500" fill="hold"/>
                                        <p:tgtEl>
                                          <p:spTgt spid="7"/>
                                        </p:tgtEl>
                                        <p:attrNameLst>
                                          <p:attrName>ppt_h</p:attrName>
                                        </p:attrNameLst>
                                      </p:cBhvr>
                                      <p:tavLst>
                                        <p:tav tm="0">
                                          <p:val>
                                            <p:fltVal val="0"/>
                                          </p:val>
                                        </p:tav>
                                        <p:tav tm="100000">
                                          <p:val>
                                            <p:strVal val="#ppt_h"/>
                                          </p:val>
                                        </p:tav>
                                      </p:tavLst>
                                    </p:anim>
                                    <p:animEffect transition="in" filter="fade">
                                      <p:cBhvr>
                                        <p:cTn id="21" dur="500"/>
                                        <p:tgtEl>
                                          <p:spTgt spid="7"/>
                                        </p:tgtEl>
                                      </p:cBhvr>
                                    </p:animEffect>
                                  </p:childTnLst>
                                </p:cTn>
                              </p:par>
                              <p:par>
                                <p:cTn id="22" presetID="53"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p:cTn id="24" dur="500" fill="hold"/>
                                        <p:tgtEl>
                                          <p:spTgt spid="9"/>
                                        </p:tgtEl>
                                        <p:attrNameLst>
                                          <p:attrName>ppt_w</p:attrName>
                                        </p:attrNameLst>
                                      </p:cBhvr>
                                      <p:tavLst>
                                        <p:tav tm="0">
                                          <p:val>
                                            <p:fltVal val="0"/>
                                          </p:val>
                                        </p:tav>
                                        <p:tav tm="100000">
                                          <p:val>
                                            <p:strVal val="#ppt_w"/>
                                          </p:val>
                                        </p:tav>
                                      </p:tavLst>
                                    </p:anim>
                                    <p:anim calcmode="lin" valueType="num">
                                      <p:cBhvr>
                                        <p:cTn id="25" dur="500" fill="hold"/>
                                        <p:tgtEl>
                                          <p:spTgt spid="9"/>
                                        </p:tgtEl>
                                        <p:attrNameLst>
                                          <p:attrName>ppt_h</p:attrName>
                                        </p:attrNameLst>
                                      </p:cBhvr>
                                      <p:tavLst>
                                        <p:tav tm="0">
                                          <p:val>
                                            <p:fltVal val="0"/>
                                          </p:val>
                                        </p:tav>
                                        <p:tav tm="100000">
                                          <p:val>
                                            <p:strVal val="#ppt_h"/>
                                          </p:val>
                                        </p:tav>
                                      </p:tavLst>
                                    </p:anim>
                                    <p:animEffect transition="in" filter="fade">
                                      <p:cBhvr>
                                        <p:cTn id="26" dur="500"/>
                                        <p:tgtEl>
                                          <p:spTgt spid="9"/>
                                        </p:tgtEl>
                                      </p:cBhvr>
                                    </p:animEffect>
                                  </p:childTnLst>
                                </p:cTn>
                              </p:par>
                              <p:par>
                                <p:cTn id="27" presetID="53" presetClass="entr" presetSubtype="16"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nodeType="withEffect">
                                  <p:stCondLst>
                                    <p:cond delay="0"/>
                                  </p:stCondLst>
                                  <p:childTnLst>
                                    <p:set>
                                      <p:cBhvr>
                                        <p:cTn id="33" dur="1" fill="hold">
                                          <p:stCondLst>
                                            <p:cond delay="0"/>
                                          </p:stCondLst>
                                        </p:cTn>
                                        <p:tgtEl>
                                          <p:spTgt spid="1026"/>
                                        </p:tgtEl>
                                        <p:attrNameLst>
                                          <p:attrName>style.visibility</p:attrName>
                                        </p:attrNameLst>
                                      </p:cBhvr>
                                      <p:to>
                                        <p:strVal val="visible"/>
                                      </p:to>
                                    </p:set>
                                    <p:anim calcmode="lin" valueType="num">
                                      <p:cBhvr>
                                        <p:cTn id="34" dur="500" fill="hold"/>
                                        <p:tgtEl>
                                          <p:spTgt spid="1026"/>
                                        </p:tgtEl>
                                        <p:attrNameLst>
                                          <p:attrName>ppt_w</p:attrName>
                                        </p:attrNameLst>
                                      </p:cBhvr>
                                      <p:tavLst>
                                        <p:tav tm="0">
                                          <p:val>
                                            <p:fltVal val="0"/>
                                          </p:val>
                                        </p:tav>
                                        <p:tav tm="100000">
                                          <p:val>
                                            <p:strVal val="#ppt_w"/>
                                          </p:val>
                                        </p:tav>
                                      </p:tavLst>
                                    </p:anim>
                                    <p:anim calcmode="lin" valueType="num">
                                      <p:cBhvr>
                                        <p:cTn id="35" dur="500" fill="hold"/>
                                        <p:tgtEl>
                                          <p:spTgt spid="1026"/>
                                        </p:tgtEl>
                                        <p:attrNameLst>
                                          <p:attrName>ppt_h</p:attrName>
                                        </p:attrNameLst>
                                      </p:cBhvr>
                                      <p:tavLst>
                                        <p:tav tm="0">
                                          <p:val>
                                            <p:fltVal val="0"/>
                                          </p:val>
                                        </p:tav>
                                        <p:tav tm="100000">
                                          <p:val>
                                            <p:strVal val="#ppt_h"/>
                                          </p:val>
                                        </p:tav>
                                      </p:tavLst>
                                    </p:anim>
                                    <p:animEffect transition="in" filter="fade">
                                      <p:cBhvr>
                                        <p:cTn id="36" dur="500"/>
                                        <p:tgtEl>
                                          <p:spTgt spid="1026"/>
                                        </p:tgtEl>
                                      </p:cBhvr>
                                    </p:animEffect>
                                  </p:childTnLst>
                                </p:cTn>
                              </p:par>
                              <p:par>
                                <p:cTn id="37" presetID="53" presetClass="entr" presetSubtype="16" fill="hold"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7" name="Group 16"/>
          <p:cNvGrpSpPr/>
          <p:nvPr/>
        </p:nvGrpSpPr>
        <p:grpSpPr>
          <a:xfrm>
            <a:off x="2921001" y="2164622"/>
            <a:ext cx="3606074" cy="1578244"/>
            <a:chOff x="1019898" y="1867152"/>
            <a:chExt cx="3659489" cy="1947937"/>
          </a:xfrm>
        </p:grpSpPr>
        <p:pic>
          <p:nvPicPr>
            <p:cNvPr id="18" name="PA_图片 6">
              <a:extLst>
                <a:ext uri="{FF2B5EF4-FFF2-40B4-BE49-F238E27FC236}">
                  <a16:creationId xmlns="" xmlns:a16="http://schemas.microsoft.com/office/drawing/2014/main" id="{BA648142-D2CE-45F0-BAF5-71CB000BD56B}"/>
                </a:ext>
              </a:extLst>
            </p:cNvPr>
            <p:cNvPicPr>
              <a:picLocks noChangeAspect="1"/>
            </p:cNvPicPr>
            <p:nvPr>
              <p:custDataLst>
                <p:tags r:id="rId4"/>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19" name="TextBox 18"/>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Arial-Rounded" panose="020B0500000000000000" pitchFamily="34" charset="0"/>
                  <a:ea typeface="Arial-Rounded" panose="020B0500000000000000" pitchFamily="34" charset="0"/>
                  <a:cs typeface="Arial-Rounded" panose="020B0500000000000000" pitchFamily="34" charset="0"/>
                </a:rPr>
                <a:t>Màu sắc</a:t>
              </a:r>
              <a:endPar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0" name="Group 19"/>
          <p:cNvGrpSpPr/>
          <p:nvPr/>
        </p:nvGrpSpPr>
        <p:grpSpPr>
          <a:xfrm>
            <a:off x="-93505" y="2164622"/>
            <a:ext cx="3606074" cy="1578244"/>
            <a:chOff x="1019898" y="1867152"/>
            <a:chExt cx="3659489" cy="1947937"/>
          </a:xfrm>
        </p:grpSpPr>
        <p:pic>
          <p:nvPicPr>
            <p:cNvPr id="21" name="PA_图片 6">
              <a:extLst>
                <a:ext uri="{FF2B5EF4-FFF2-40B4-BE49-F238E27FC236}">
                  <a16:creationId xmlns="" xmlns:a16="http://schemas.microsoft.com/office/drawing/2014/main" id="{BA648142-D2CE-45F0-BAF5-71CB000BD56B}"/>
                </a:ext>
              </a:extLst>
            </p:cNvPr>
            <p:cNvPicPr>
              <a:picLocks noChangeAspect="1"/>
            </p:cNvPicPr>
            <p:nvPr>
              <p:custDataLst>
                <p:tags r:id="rId3"/>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2" name="TextBox 21"/>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Arial-Rounded" panose="020B0500000000000000" pitchFamily="34" charset="0"/>
                  <a:ea typeface="Arial-Rounded" panose="020B0500000000000000" pitchFamily="34" charset="0"/>
                  <a:cs typeface="Arial-Rounded" panose="020B0500000000000000" pitchFamily="34" charset="0"/>
                </a:rPr>
                <a:t>Hình dạng</a:t>
              </a:r>
              <a:endPar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p:cNvGrpSpPr/>
          <p:nvPr/>
        </p:nvGrpSpPr>
        <p:grpSpPr>
          <a:xfrm>
            <a:off x="6076104" y="2121421"/>
            <a:ext cx="3606074" cy="1578244"/>
            <a:chOff x="1019898" y="1782531"/>
            <a:chExt cx="3659489" cy="1947937"/>
          </a:xfrm>
        </p:grpSpPr>
        <p:pic>
          <p:nvPicPr>
            <p:cNvPr id="24" name="PA_图片 6">
              <a:extLst>
                <a:ext uri="{FF2B5EF4-FFF2-40B4-BE49-F238E27FC236}">
                  <a16:creationId xmlns="" xmlns:a16="http://schemas.microsoft.com/office/drawing/2014/main" id="{BA648142-D2CE-45F0-BAF5-71CB000BD56B}"/>
                </a:ext>
              </a:extLst>
            </p:cNvPr>
            <p:cNvPicPr>
              <a:picLocks noChangeAspect="1"/>
            </p:cNvPicPr>
            <p:nvPr>
              <p:custDataLst>
                <p:tags r:id="rId2"/>
              </p:custDataLst>
            </p:nvPr>
          </p:nvPicPr>
          <p:blipFill>
            <a:blip r:embed="rId6" cstate="print">
              <a:extLst>
                <a:ext uri="{28A0092B-C50C-407E-A947-70E740481C1C}">
                  <a14:useLocalDpi xmlns:a14="http://schemas.microsoft.com/office/drawing/2010/main" val="0"/>
                </a:ext>
              </a:extLst>
            </a:blip>
            <a:stretch>
              <a:fillRect/>
            </a:stretch>
          </p:blipFill>
          <p:spPr>
            <a:xfrm>
              <a:off x="1019898" y="1782531"/>
              <a:ext cx="3142938" cy="1947937"/>
            </a:xfrm>
            <a:prstGeom prst="rect">
              <a:avLst/>
            </a:prstGeom>
          </p:spPr>
        </p:pic>
        <p:sp>
          <p:nvSpPr>
            <p:cNvPr id="25" name="TextBox 24"/>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Arial-Rounded" panose="020B0500000000000000" pitchFamily="34" charset="0"/>
                  <a:ea typeface="Arial-Rounded" panose="020B0500000000000000" pitchFamily="34" charset="0"/>
                  <a:cs typeface="Arial-Rounded" panose="020B0500000000000000" pitchFamily="34" charset="0"/>
                </a:rPr>
                <a:t>Chất liệu</a:t>
              </a:r>
              <a:endPar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p:cNvGrpSpPr/>
          <p:nvPr/>
        </p:nvGrpSpPr>
        <p:grpSpPr>
          <a:xfrm>
            <a:off x="9160505" y="2057253"/>
            <a:ext cx="3606074" cy="1578244"/>
            <a:chOff x="1019898" y="1867152"/>
            <a:chExt cx="3659489" cy="1947937"/>
          </a:xfrm>
        </p:grpSpPr>
        <p:pic>
          <p:nvPicPr>
            <p:cNvPr id="27" name="PA_图片 6">
              <a:extLst>
                <a:ext uri="{FF2B5EF4-FFF2-40B4-BE49-F238E27FC236}">
                  <a16:creationId xmlns="" xmlns:a16="http://schemas.microsoft.com/office/drawing/2014/main" id="{BA648142-D2CE-45F0-BAF5-71CB000BD56B}"/>
                </a:ext>
              </a:extLst>
            </p:cNvPr>
            <p:cNvPicPr>
              <a:picLocks noChangeAspect="1"/>
            </p:cNvPicPr>
            <p:nvPr>
              <p:custDataLst>
                <p:tags r:id="rId1"/>
              </p:custDataLst>
            </p:nvPr>
          </p:nvPicPr>
          <p:blipFill>
            <a:blip r:embed="rId6" cstate="print">
              <a:extLst>
                <a:ext uri="{28A0092B-C50C-407E-A947-70E740481C1C}">
                  <a14:useLocalDpi xmlns:a14="http://schemas.microsoft.com/office/drawing/2010/main" val="0"/>
                </a:ext>
              </a:extLst>
            </a:blip>
            <a:stretch>
              <a:fillRect/>
            </a:stretch>
          </p:blipFill>
          <p:spPr>
            <a:xfrm>
              <a:off x="1019898" y="1867152"/>
              <a:ext cx="3142938" cy="1947937"/>
            </a:xfrm>
            <a:prstGeom prst="rect">
              <a:avLst/>
            </a:prstGeom>
          </p:spPr>
        </p:pic>
        <p:sp>
          <p:nvSpPr>
            <p:cNvPr id="28" name="TextBox 27"/>
            <p:cNvSpPr txBox="1"/>
            <p:nvPr/>
          </p:nvSpPr>
          <p:spPr>
            <a:xfrm>
              <a:off x="1531064" y="2511544"/>
              <a:ext cx="3148323" cy="721755"/>
            </a:xfrm>
            <a:prstGeom prst="rect">
              <a:avLst/>
            </a:prstGeom>
            <a:noFill/>
          </p:spPr>
          <p:txBody>
            <a:bodyPr wrap="square" rtlCol="0">
              <a:spAutoFit/>
            </a:bodyPr>
            <a:lstStyle/>
            <a:p>
              <a:r>
                <a:rPr lang="en-US" sz="3200" b="1" dirty="0" smtClean="0">
                  <a:solidFill>
                    <a:srgbClr val="CC6600"/>
                  </a:solidFill>
                  <a:latin typeface="Arial-Rounded" panose="020B0500000000000000" pitchFamily="34" charset="0"/>
                  <a:ea typeface="Arial-Rounded" panose="020B0500000000000000" pitchFamily="34" charset="0"/>
                  <a:cs typeface="Arial-Rounded" panose="020B0500000000000000" pitchFamily="34" charset="0"/>
                </a:rPr>
                <a:t>Kích thước</a:t>
              </a:r>
              <a:endParaRPr lang="en-US" sz="3200" b="1" dirty="0">
                <a:solidFill>
                  <a:srgbClr val="CC6600"/>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4" name="Group 3"/>
          <p:cNvGrpSpPr/>
          <p:nvPr/>
        </p:nvGrpSpPr>
        <p:grpSpPr>
          <a:xfrm>
            <a:off x="2943183" y="1339750"/>
            <a:ext cx="5209992" cy="781671"/>
            <a:chOff x="2943183" y="1058779"/>
            <a:chExt cx="5209992" cy="781671"/>
          </a:xfrm>
        </p:grpSpPr>
        <p:sp>
          <p:nvSpPr>
            <p:cNvPr id="2" name="Rounded Rectangle 1"/>
            <p:cNvSpPr/>
            <p:nvPr/>
          </p:nvSpPr>
          <p:spPr>
            <a:xfrm>
              <a:off x="2943183" y="1058779"/>
              <a:ext cx="504578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xmlns="" id="{14B26D2C-1BC9-4238-BC4C-795267AEDD6F}"/>
                </a:ext>
              </a:extLst>
            </p:cNvPr>
            <p:cNvSpPr txBox="1"/>
            <p:nvPr/>
          </p:nvSpPr>
          <p:spPr>
            <a:xfrm>
              <a:off x="3083186" y="1191507"/>
              <a:ext cx="5069989" cy="584775"/>
            </a:xfrm>
            <a:prstGeom prst="rect">
              <a:avLst/>
            </a:prstGeom>
            <a:noFill/>
          </p:spPr>
          <p:txBody>
            <a:bodyPr wrap="square" rtlCol="0">
              <a:spAutoFit/>
            </a:bodyPr>
            <a:lstStyle/>
            <a:p>
              <a:r>
                <a:rPr lang="en-US" sz="3200" b="1" dirty="0" smtClean="0">
                  <a:solidFill>
                    <a:srgbClr val="002060"/>
                  </a:solidFill>
                  <a:latin typeface="Arial-Rounded" pitchFamily="34" charset="0"/>
                  <a:ea typeface="Arial-Rounded" pitchFamily="34" charset="0"/>
                  <a:cs typeface="Arial-Rounded" pitchFamily="34" charset="0"/>
                </a:rPr>
                <a:t>1. Đồ </a:t>
              </a:r>
              <a:r>
                <a:rPr lang="en-US" sz="3200" b="1" dirty="0" smtClean="0">
                  <a:solidFill>
                    <a:srgbClr val="002060"/>
                  </a:solidFill>
                  <a:latin typeface="Arial-Rounded" pitchFamily="34" charset="0"/>
                  <a:ea typeface="Arial-Rounded" pitchFamily="34" charset="0"/>
                  <a:cs typeface="Arial-Rounded" pitchFamily="34" charset="0"/>
                </a:rPr>
                <a:t>chơi có đặc điểm </a:t>
              </a:r>
              <a:r>
                <a:rPr lang="en-US" sz="3200" b="1" dirty="0" smtClean="0">
                  <a:solidFill>
                    <a:srgbClr val="002060"/>
                  </a:solidFill>
                  <a:latin typeface="Arial-Rounded" pitchFamily="34" charset="0"/>
                  <a:ea typeface="Arial-Rounded" pitchFamily="34" charset="0"/>
                  <a:cs typeface="Arial-Rounded" pitchFamily="34" charset="0"/>
                </a:rPr>
                <a:t>gì</a:t>
              </a:r>
              <a:r>
                <a:rPr lang="en-US" sz="3200" b="1" dirty="0">
                  <a:solidFill>
                    <a:srgbClr val="002060"/>
                  </a:solidFill>
                  <a:latin typeface="Arial-Rounded" pitchFamily="34" charset="0"/>
                  <a:ea typeface="Arial-Rounded" pitchFamily="34" charset="0"/>
                  <a:cs typeface="Arial-Rounded" pitchFamily="34" charset="0"/>
                </a:rPr>
                <a:t>?</a:t>
              </a:r>
              <a:endParaRPr lang="en-US" sz="3200" b="1" dirty="0" smtClean="0">
                <a:solidFill>
                  <a:srgbClr val="002060"/>
                </a:solidFill>
                <a:latin typeface="Arial-Rounded" pitchFamily="34" charset="0"/>
                <a:ea typeface="Arial-Rounded" pitchFamily="34" charset="0"/>
                <a:cs typeface="Arial-Rounded" pitchFamily="34" charset="0"/>
              </a:endParaRPr>
            </a:p>
          </p:txBody>
        </p:sp>
      </p:grpSp>
      <p:grpSp>
        <p:nvGrpSpPr>
          <p:cNvPr id="3" name="Group 2"/>
          <p:cNvGrpSpPr/>
          <p:nvPr/>
        </p:nvGrpSpPr>
        <p:grpSpPr>
          <a:xfrm>
            <a:off x="2414663" y="3802505"/>
            <a:ext cx="6758504" cy="781671"/>
            <a:chOff x="3107391" y="3768226"/>
            <a:chExt cx="6758504" cy="781671"/>
          </a:xfrm>
        </p:grpSpPr>
        <p:sp>
          <p:nvSpPr>
            <p:cNvPr id="30" name="Rounded Rectangle 29"/>
            <p:cNvSpPr/>
            <p:nvPr/>
          </p:nvSpPr>
          <p:spPr>
            <a:xfrm>
              <a:off x="3107391" y="3768226"/>
              <a:ext cx="6574788"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14B26D2C-1BC9-4238-BC4C-795267AEDD6F}"/>
                </a:ext>
              </a:extLst>
            </p:cNvPr>
            <p:cNvSpPr txBox="1"/>
            <p:nvPr/>
          </p:nvSpPr>
          <p:spPr>
            <a:xfrm>
              <a:off x="3247393" y="3900954"/>
              <a:ext cx="6618502" cy="584775"/>
            </a:xfrm>
            <a:prstGeom prst="rect">
              <a:avLst/>
            </a:prstGeom>
            <a:noFill/>
          </p:spPr>
          <p:txBody>
            <a:bodyPr wrap="square" rtlCol="0">
              <a:spAutoFit/>
            </a:bodyPr>
            <a:lstStyle/>
            <a:p>
              <a:r>
                <a:rPr lang="en-US" sz="3200" b="1" dirty="0" smtClean="0">
                  <a:solidFill>
                    <a:srgbClr val="002060"/>
                  </a:solidFill>
                  <a:latin typeface="Arial-Rounded" pitchFamily="34" charset="0"/>
                  <a:ea typeface="Arial-Rounded" pitchFamily="34" charset="0"/>
                  <a:cs typeface="Arial-Rounded" pitchFamily="34" charset="0"/>
                </a:rPr>
                <a:t>2. Đồ </a:t>
              </a:r>
              <a:r>
                <a:rPr lang="en-US" sz="3200" b="1" dirty="0" smtClean="0">
                  <a:solidFill>
                    <a:srgbClr val="002060"/>
                  </a:solidFill>
                  <a:latin typeface="Arial-Rounded" pitchFamily="34" charset="0"/>
                  <a:ea typeface="Arial-Rounded" pitchFamily="34" charset="0"/>
                  <a:cs typeface="Arial-Rounded" pitchFamily="34" charset="0"/>
                </a:rPr>
                <a:t>chơi </a:t>
              </a:r>
              <a:r>
                <a:rPr lang="en-US" sz="3200" b="1" dirty="0" smtClean="0">
                  <a:solidFill>
                    <a:srgbClr val="002060"/>
                  </a:solidFill>
                  <a:latin typeface="Arial-Rounded" pitchFamily="34" charset="0"/>
                  <a:ea typeface="Arial-Rounded" pitchFamily="34" charset="0"/>
                  <a:cs typeface="Arial-Rounded" pitchFamily="34" charset="0"/>
                </a:rPr>
                <a:t>đó được chơi như thế nào?</a:t>
              </a:r>
              <a:endParaRPr lang="en-US" sz="3200" b="1" dirty="0" smtClean="0">
                <a:solidFill>
                  <a:srgbClr val="002060"/>
                </a:solidFill>
                <a:latin typeface="Arial-Rounded" pitchFamily="34" charset="0"/>
                <a:ea typeface="Arial-Rounded" pitchFamily="34" charset="0"/>
                <a:cs typeface="Arial-Rounded" pitchFamily="34" charset="0"/>
              </a:endParaRPr>
            </a:p>
          </p:txBody>
        </p:sp>
      </p:grpSp>
      <p:grpSp>
        <p:nvGrpSpPr>
          <p:cNvPr id="5" name="Group 4"/>
          <p:cNvGrpSpPr/>
          <p:nvPr/>
        </p:nvGrpSpPr>
        <p:grpSpPr>
          <a:xfrm>
            <a:off x="3083186" y="5067509"/>
            <a:ext cx="5806223" cy="781671"/>
            <a:chOff x="2414663" y="5033230"/>
            <a:chExt cx="5806223" cy="781671"/>
          </a:xfrm>
        </p:grpSpPr>
        <p:sp>
          <p:nvSpPr>
            <p:cNvPr id="33" name="Rounded Rectangle 32"/>
            <p:cNvSpPr/>
            <p:nvPr/>
          </p:nvSpPr>
          <p:spPr>
            <a:xfrm>
              <a:off x="2414663" y="5033230"/>
              <a:ext cx="5574305" cy="781671"/>
            </a:xfrm>
            <a:prstGeom prst="roundRect">
              <a:avLst/>
            </a:prstGeom>
            <a:noFill/>
            <a:ln w="38100">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14B26D2C-1BC9-4238-BC4C-795267AEDD6F}"/>
                </a:ext>
              </a:extLst>
            </p:cNvPr>
            <p:cNvSpPr txBox="1"/>
            <p:nvPr/>
          </p:nvSpPr>
          <p:spPr>
            <a:xfrm>
              <a:off x="2485796" y="5165958"/>
              <a:ext cx="5735090" cy="584775"/>
            </a:xfrm>
            <a:prstGeom prst="rect">
              <a:avLst/>
            </a:prstGeom>
            <a:noFill/>
          </p:spPr>
          <p:txBody>
            <a:bodyPr wrap="square" rtlCol="0">
              <a:spAutoFit/>
            </a:bodyPr>
            <a:lstStyle/>
            <a:p>
              <a:r>
                <a:rPr lang="en-US" sz="3200" b="1" dirty="0" smtClean="0">
                  <a:solidFill>
                    <a:srgbClr val="002060"/>
                  </a:solidFill>
                  <a:latin typeface="Arial-Rounded" pitchFamily="34" charset="0"/>
                  <a:ea typeface="Arial-Rounded" pitchFamily="34" charset="0"/>
                  <a:cs typeface="Arial-Rounded" pitchFamily="34" charset="0"/>
                </a:rPr>
                <a:t>3. Vì sao em thích đồ chơi đó?</a:t>
              </a:r>
              <a:endParaRPr lang="en-US" sz="3200" b="1" dirty="0" smtClean="0">
                <a:solidFill>
                  <a:srgbClr val="002060"/>
                </a:solidFill>
                <a:latin typeface="Arial-Rounded" pitchFamily="34" charset="0"/>
                <a:ea typeface="Arial-Rounded" pitchFamily="34" charset="0"/>
                <a:cs typeface="Arial-Rounded" pitchFamily="34" charset="0"/>
              </a:endParaRPr>
            </a:p>
          </p:txBody>
        </p:sp>
      </p:grpSp>
      <p:grpSp>
        <p:nvGrpSpPr>
          <p:cNvPr id="35" name="Group 34"/>
          <p:cNvGrpSpPr/>
          <p:nvPr/>
        </p:nvGrpSpPr>
        <p:grpSpPr>
          <a:xfrm>
            <a:off x="3652710" y="192506"/>
            <a:ext cx="4500465" cy="866274"/>
            <a:chOff x="3652710" y="192506"/>
            <a:chExt cx="4500465" cy="866274"/>
          </a:xfrm>
        </p:grpSpPr>
        <p:sp>
          <p:nvSpPr>
            <p:cNvPr id="6" name="Cloud Callout 5"/>
            <p:cNvSpPr/>
            <p:nvPr/>
          </p:nvSpPr>
          <p:spPr>
            <a:xfrm>
              <a:off x="3866147" y="192506"/>
              <a:ext cx="4287028" cy="866274"/>
            </a:xfrm>
            <a:prstGeom prst="cloudCallout">
              <a:avLst/>
            </a:prstGeom>
            <a:noFill/>
            <a:ln w="38100">
              <a:solidFill>
                <a:srgbClr val="0082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extBox 40"/>
            <p:cNvSpPr txBox="1"/>
            <p:nvPr/>
          </p:nvSpPr>
          <p:spPr>
            <a:xfrm>
              <a:off x="3652710" y="192506"/>
              <a:ext cx="4387827" cy="769441"/>
            </a:xfrm>
            <a:prstGeom prst="rect">
              <a:avLst/>
            </a:prstGeom>
            <a:noFill/>
            <a:ln>
              <a:noFill/>
            </a:ln>
          </p:spPr>
          <p:txBody>
            <a:bodyPr wrap="square" rtlCol="0">
              <a:spAutoFit/>
            </a:bodyPr>
            <a:lstStyle/>
            <a:p>
              <a:pPr algn="ctr"/>
              <a:r>
                <a:rPr lang="en-US" sz="4400" b="1" dirty="0" smtClean="0">
                  <a:solidFill>
                    <a:srgbClr val="008200"/>
                  </a:solidFill>
                  <a:latin typeface="Arial-Rounded"/>
                  <a:ea typeface="Arial-Rounded" panose="020B0500000000000000" pitchFamily="34" charset="0"/>
                  <a:cs typeface="Arial" panose="020B0604020202020204" pitchFamily="34" charset="0"/>
                </a:rPr>
                <a:t>Gợi ý</a:t>
              </a:r>
              <a:endParaRPr lang="en-US" sz="4400" b="1" dirty="0" smtClean="0">
                <a:solidFill>
                  <a:srgbClr val="008200"/>
                </a:solidFill>
                <a:latin typeface="Arial-Rounded"/>
                <a:ea typeface="Arial-Rounded" panose="020B0500000000000000" pitchFamily="34" charset="0"/>
                <a:cs typeface="Arial" panose="020B0604020202020204" pitchFamily="34" charset="0"/>
              </a:endParaRPr>
            </a:p>
          </p:txBody>
        </p:sp>
      </p:grpSp>
    </p:spTree>
    <p:extLst>
      <p:ext uri="{BB962C8B-B14F-4D97-AF65-F5344CB8AC3E}">
        <p14:creationId xmlns:p14="http://schemas.microsoft.com/office/powerpoint/2010/main" val="3284745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1)">
                                      <p:cBhvr>
                                        <p:cTn id="7" dur="20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 calcmode="lin" valueType="num">
                                      <p:cBhvr>
                                        <p:cTn id="19" dur="500" fill="hold"/>
                                        <p:tgtEl>
                                          <p:spTgt spid="20"/>
                                        </p:tgtEl>
                                        <p:attrNameLst>
                                          <p:attrName>ppt_w</p:attrName>
                                        </p:attrNameLst>
                                      </p:cBhvr>
                                      <p:tavLst>
                                        <p:tav tm="0">
                                          <p:val>
                                            <p:fltVal val="0"/>
                                          </p:val>
                                        </p:tav>
                                        <p:tav tm="100000">
                                          <p:val>
                                            <p:strVal val="#ppt_w"/>
                                          </p:val>
                                        </p:tav>
                                      </p:tavLst>
                                    </p:anim>
                                    <p:anim calcmode="lin" valueType="num">
                                      <p:cBhvr>
                                        <p:cTn id="20" dur="500" fill="hold"/>
                                        <p:tgtEl>
                                          <p:spTgt spid="20"/>
                                        </p:tgtEl>
                                        <p:attrNameLst>
                                          <p:attrName>ppt_h</p:attrName>
                                        </p:attrNameLst>
                                      </p:cBhvr>
                                      <p:tavLst>
                                        <p:tav tm="0">
                                          <p:val>
                                            <p:fltVal val="0"/>
                                          </p:val>
                                        </p:tav>
                                        <p:tav tm="100000">
                                          <p:val>
                                            <p:strVal val="#ppt_h"/>
                                          </p:val>
                                        </p:tav>
                                      </p:tavLst>
                                    </p:anim>
                                    <p:animEffect transition="in" filter="fade">
                                      <p:cBhvr>
                                        <p:cTn id="21" dur="500"/>
                                        <p:tgtEl>
                                          <p:spTgt spid="20"/>
                                        </p:tgtEl>
                                      </p:cBhvr>
                                    </p:animEffect>
                                  </p:childTnLst>
                                </p:cTn>
                              </p:par>
                              <p:par>
                                <p:cTn id="22" presetID="53" presetClass="entr" presetSubtype="16" fill="hold" nodeType="withEffect">
                                  <p:stCondLst>
                                    <p:cond delay="500"/>
                                  </p:stCondLst>
                                  <p:childTnLst>
                                    <p:set>
                                      <p:cBhvr>
                                        <p:cTn id="23" dur="1" fill="hold">
                                          <p:stCondLst>
                                            <p:cond delay="0"/>
                                          </p:stCondLst>
                                        </p:cTn>
                                        <p:tgtEl>
                                          <p:spTgt spid="17"/>
                                        </p:tgtEl>
                                        <p:attrNameLst>
                                          <p:attrName>style.visibility</p:attrName>
                                        </p:attrNameLst>
                                      </p:cBhvr>
                                      <p:to>
                                        <p:strVal val="visible"/>
                                      </p:to>
                                    </p:set>
                                    <p:anim calcmode="lin" valueType="num">
                                      <p:cBhvr>
                                        <p:cTn id="24" dur="500" fill="hold"/>
                                        <p:tgtEl>
                                          <p:spTgt spid="17"/>
                                        </p:tgtEl>
                                        <p:attrNameLst>
                                          <p:attrName>ppt_w</p:attrName>
                                        </p:attrNameLst>
                                      </p:cBhvr>
                                      <p:tavLst>
                                        <p:tav tm="0">
                                          <p:val>
                                            <p:fltVal val="0"/>
                                          </p:val>
                                        </p:tav>
                                        <p:tav tm="100000">
                                          <p:val>
                                            <p:strVal val="#ppt_w"/>
                                          </p:val>
                                        </p:tav>
                                      </p:tavLst>
                                    </p:anim>
                                    <p:anim calcmode="lin" valueType="num">
                                      <p:cBhvr>
                                        <p:cTn id="25" dur="500" fill="hold"/>
                                        <p:tgtEl>
                                          <p:spTgt spid="17"/>
                                        </p:tgtEl>
                                        <p:attrNameLst>
                                          <p:attrName>ppt_h</p:attrName>
                                        </p:attrNameLst>
                                      </p:cBhvr>
                                      <p:tavLst>
                                        <p:tav tm="0">
                                          <p:val>
                                            <p:fltVal val="0"/>
                                          </p:val>
                                        </p:tav>
                                        <p:tav tm="100000">
                                          <p:val>
                                            <p:strVal val="#ppt_h"/>
                                          </p:val>
                                        </p:tav>
                                      </p:tavLst>
                                    </p:anim>
                                    <p:animEffect transition="in" filter="fade">
                                      <p:cBhvr>
                                        <p:cTn id="26" dur="500"/>
                                        <p:tgtEl>
                                          <p:spTgt spid="17"/>
                                        </p:tgtEl>
                                      </p:cBhvr>
                                    </p:animEffect>
                                  </p:childTnLst>
                                </p:cTn>
                              </p:par>
                              <p:par>
                                <p:cTn id="27" presetID="53" presetClass="entr" presetSubtype="16" fill="hold" nodeType="withEffect">
                                  <p:stCondLst>
                                    <p:cond delay="1000"/>
                                  </p:stCondLst>
                                  <p:childTnLst>
                                    <p:set>
                                      <p:cBhvr>
                                        <p:cTn id="28" dur="1" fill="hold">
                                          <p:stCondLst>
                                            <p:cond delay="0"/>
                                          </p:stCondLst>
                                        </p:cTn>
                                        <p:tgtEl>
                                          <p:spTgt spid="23"/>
                                        </p:tgtEl>
                                        <p:attrNameLst>
                                          <p:attrName>style.visibility</p:attrName>
                                        </p:attrNameLst>
                                      </p:cBhvr>
                                      <p:to>
                                        <p:strVal val="visible"/>
                                      </p:to>
                                    </p:set>
                                    <p:anim calcmode="lin" valueType="num">
                                      <p:cBhvr>
                                        <p:cTn id="29" dur="500" fill="hold"/>
                                        <p:tgtEl>
                                          <p:spTgt spid="23"/>
                                        </p:tgtEl>
                                        <p:attrNameLst>
                                          <p:attrName>ppt_w</p:attrName>
                                        </p:attrNameLst>
                                      </p:cBhvr>
                                      <p:tavLst>
                                        <p:tav tm="0">
                                          <p:val>
                                            <p:fltVal val="0"/>
                                          </p:val>
                                        </p:tav>
                                        <p:tav tm="100000">
                                          <p:val>
                                            <p:strVal val="#ppt_w"/>
                                          </p:val>
                                        </p:tav>
                                      </p:tavLst>
                                    </p:anim>
                                    <p:anim calcmode="lin" valueType="num">
                                      <p:cBhvr>
                                        <p:cTn id="30" dur="500" fill="hold"/>
                                        <p:tgtEl>
                                          <p:spTgt spid="23"/>
                                        </p:tgtEl>
                                        <p:attrNameLst>
                                          <p:attrName>ppt_h</p:attrName>
                                        </p:attrNameLst>
                                      </p:cBhvr>
                                      <p:tavLst>
                                        <p:tav tm="0">
                                          <p:val>
                                            <p:fltVal val="0"/>
                                          </p:val>
                                        </p:tav>
                                        <p:tav tm="100000">
                                          <p:val>
                                            <p:strVal val="#ppt_h"/>
                                          </p:val>
                                        </p:tav>
                                      </p:tavLst>
                                    </p:anim>
                                    <p:animEffect transition="in" filter="fade">
                                      <p:cBhvr>
                                        <p:cTn id="31" dur="500"/>
                                        <p:tgtEl>
                                          <p:spTgt spid="23"/>
                                        </p:tgtEl>
                                      </p:cBhvr>
                                    </p:animEffect>
                                  </p:childTnLst>
                                </p:cTn>
                              </p:par>
                              <p:par>
                                <p:cTn id="32" presetID="53" presetClass="entr" presetSubtype="16" fill="hold" nodeType="withEffect">
                                  <p:stCondLst>
                                    <p:cond delay="1500"/>
                                  </p:stCondLst>
                                  <p:childTnLst>
                                    <p:set>
                                      <p:cBhvr>
                                        <p:cTn id="33" dur="1" fill="hold">
                                          <p:stCondLst>
                                            <p:cond delay="0"/>
                                          </p:stCondLst>
                                        </p:cTn>
                                        <p:tgtEl>
                                          <p:spTgt spid="26"/>
                                        </p:tgtEl>
                                        <p:attrNameLst>
                                          <p:attrName>style.visibility</p:attrName>
                                        </p:attrNameLst>
                                      </p:cBhvr>
                                      <p:to>
                                        <p:strVal val="visible"/>
                                      </p:to>
                                    </p:set>
                                    <p:anim calcmode="lin" valueType="num">
                                      <p:cBhvr>
                                        <p:cTn id="34" dur="500" fill="hold"/>
                                        <p:tgtEl>
                                          <p:spTgt spid="26"/>
                                        </p:tgtEl>
                                        <p:attrNameLst>
                                          <p:attrName>ppt_w</p:attrName>
                                        </p:attrNameLst>
                                      </p:cBhvr>
                                      <p:tavLst>
                                        <p:tav tm="0">
                                          <p:val>
                                            <p:fltVal val="0"/>
                                          </p:val>
                                        </p:tav>
                                        <p:tav tm="100000">
                                          <p:val>
                                            <p:strVal val="#ppt_w"/>
                                          </p:val>
                                        </p:tav>
                                      </p:tavLst>
                                    </p:anim>
                                    <p:anim calcmode="lin" valueType="num">
                                      <p:cBhvr>
                                        <p:cTn id="35" dur="500" fill="hold"/>
                                        <p:tgtEl>
                                          <p:spTgt spid="26"/>
                                        </p:tgtEl>
                                        <p:attrNameLst>
                                          <p:attrName>ppt_h</p:attrName>
                                        </p:attrNameLst>
                                      </p:cBhvr>
                                      <p:tavLst>
                                        <p:tav tm="0">
                                          <p:val>
                                            <p:fltVal val="0"/>
                                          </p:val>
                                        </p:tav>
                                        <p:tav tm="100000">
                                          <p:val>
                                            <p:strVal val="#ppt_h"/>
                                          </p:val>
                                        </p:tav>
                                      </p:tavLst>
                                    </p:anim>
                                    <p:animEffect transition="in" filter="fade">
                                      <p:cBhvr>
                                        <p:cTn id="36" dur="500"/>
                                        <p:tgtEl>
                                          <p:spTgt spid="26"/>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3"/>
                                        </p:tgtEl>
                                        <p:attrNameLst>
                                          <p:attrName>style.visibility</p:attrName>
                                        </p:attrNameLst>
                                      </p:cBhvr>
                                      <p:to>
                                        <p:strVal val="visible"/>
                                      </p:to>
                                    </p:set>
                                    <p:animEffect transition="in" filter="fade">
                                      <p:cBhvr>
                                        <p:cTn id="41" dur="1000"/>
                                        <p:tgtEl>
                                          <p:spTgt spid="3"/>
                                        </p:tgtEl>
                                      </p:cBhvr>
                                    </p:animEffect>
                                    <p:anim calcmode="lin" valueType="num">
                                      <p:cBhvr>
                                        <p:cTn id="42" dur="1000" fill="hold"/>
                                        <p:tgtEl>
                                          <p:spTgt spid="3"/>
                                        </p:tgtEl>
                                        <p:attrNameLst>
                                          <p:attrName>ppt_x</p:attrName>
                                        </p:attrNameLst>
                                      </p:cBhvr>
                                      <p:tavLst>
                                        <p:tav tm="0">
                                          <p:val>
                                            <p:strVal val="#ppt_x"/>
                                          </p:val>
                                        </p:tav>
                                        <p:tav tm="100000">
                                          <p:val>
                                            <p:strVal val="#ppt_x"/>
                                          </p:val>
                                        </p:tav>
                                      </p:tavLst>
                                    </p:anim>
                                    <p:anim calcmode="lin" valueType="num">
                                      <p:cBhvr>
                                        <p:cTn id="4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fade">
                                      <p:cBhvr>
                                        <p:cTn id="48" dur="1000"/>
                                        <p:tgtEl>
                                          <p:spTgt spid="5"/>
                                        </p:tgtEl>
                                      </p:cBhvr>
                                    </p:animEffect>
                                    <p:anim calcmode="lin" valueType="num">
                                      <p:cBhvr>
                                        <p:cTn id="49" dur="1000" fill="hold"/>
                                        <p:tgtEl>
                                          <p:spTgt spid="5"/>
                                        </p:tgtEl>
                                        <p:attrNameLst>
                                          <p:attrName>ppt_x</p:attrName>
                                        </p:attrNameLst>
                                      </p:cBhvr>
                                      <p:tavLst>
                                        <p:tav tm="0">
                                          <p:val>
                                            <p:strVal val="#ppt_x"/>
                                          </p:val>
                                        </p:tav>
                                        <p:tav tm="100000">
                                          <p:val>
                                            <p:strVal val="#ppt_x"/>
                                          </p:val>
                                        </p:tav>
                                      </p:tavLst>
                                    </p:anim>
                                    <p:anim calcmode="lin" valueType="num">
                                      <p:cBhvr>
                                        <p:cTn id="5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t="30243"/>
          <a:stretch/>
        </p:blipFill>
        <p:spPr>
          <a:xfrm>
            <a:off x="2928162" y="2840405"/>
            <a:ext cx="6039377" cy="3131581"/>
          </a:xfrm>
          <a:prstGeom prst="rect">
            <a:avLst/>
          </a:prstGeom>
        </p:spPr>
      </p:pic>
      <p:grpSp>
        <p:nvGrpSpPr>
          <p:cNvPr id="5" name="Group 4"/>
          <p:cNvGrpSpPr/>
          <p:nvPr/>
        </p:nvGrpSpPr>
        <p:grpSpPr>
          <a:xfrm>
            <a:off x="6236606" y="1483092"/>
            <a:ext cx="5014661" cy="1257985"/>
            <a:chOff x="3759267" y="334167"/>
            <a:chExt cx="5621970" cy="1403180"/>
          </a:xfrm>
        </p:grpSpPr>
        <p:sp>
          <p:nvSpPr>
            <p:cNvPr id="6" name="Cloud Callout 5"/>
            <p:cNvSpPr/>
            <p:nvPr/>
          </p:nvSpPr>
          <p:spPr>
            <a:xfrm>
              <a:off x="3759267" y="334167"/>
              <a:ext cx="5621970" cy="1403180"/>
            </a:xfrm>
            <a:prstGeom prst="cloudCallout">
              <a:avLst>
                <a:gd name="adj1" fmla="val -59859"/>
                <a:gd name="adj2" fmla="val 39896"/>
              </a:avLst>
            </a:prstGeom>
            <a:no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Arial-Rounded"/>
              </a:endParaRPr>
            </a:p>
          </p:txBody>
        </p:sp>
        <p:sp>
          <p:nvSpPr>
            <p:cNvPr id="7" name="TextBox 6"/>
            <p:cNvSpPr txBox="1"/>
            <p:nvPr/>
          </p:nvSpPr>
          <p:spPr>
            <a:xfrm>
              <a:off x="4133735" y="580845"/>
              <a:ext cx="4919222" cy="720929"/>
            </a:xfrm>
            <a:prstGeom prst="rect">
              <a:avLst/>
            </a:prstGeom>
            <a:noFill/>
            <a:ln>
              <a:noFill/>
            </a:ln>
          </p:spPr>
          <p:txBody>
            <a:bodyPr wrap="square" rtlCol="0">
              <a:spAutoFit/>
            </a:bodyPr>
            <a:lstStyle/>
            <a:p>
              <a:pPr algn="ctr"/>
              <a:r>
                <a:rPr lang="en-US" sz="3600" b="1" dirty="0" smtClean="0">
                  <a:solidFill>
                    <a:srgbClr val="002060"/>
                  </a:solidFill>
                  <a:latin typeface="Arial-Rounded"/>
                  <a:ea typeface="Arial-Rounded" panose="020B0500000000000000" pitchFamily="34" charset="0"/>
                  <a:cs typeface="Arial" panose="020B0604020202020204" pitchFamily="34" charset="0"/>
                </a:rPr>
                <a:t>Trình bày thảo luận</a:t>
              </a:r>
            </a:p>
          </p:txBody>
        </p:sp>
      </p:grpSp>
    </p:spTree>
    <p:extLst>
      <p:ext uri="{BB962C8B-B14F-4D97-AF65-F5344CB8AC3E}">
        <p14:creationId xmlns:p14="http://schemas.microsoft.com/office/powerpoint/2010/main" val="28098116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par>
                                <p:cTn id="10" presetID="53"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
          <p:cNvSpPr txBox="1"/>
          <p:nvPr/>
        </p:nvSpPr>
        <p:spPr>
          <a:xfrm>
            <a:off x="2921001" y="6568746"/>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grpSp>
        <p:nvGrpSpPr>
          <p:cNvPr id="15" name="Group 14"/>
          <p:cNvGrpSpPr/>
          <p:nvPr/>
        </p:nvGrpSpPr>
        <p:grpSpPr>
          <a:xfrm>
            <a:off x="1183074" y="192466"/>
            <a:ext cx="10777433" cy="584775"/>
            <a:chOff x="238537" y="232458"/>
            <a:chExt cx="10777433" cy="584775"/>
          </a:xfrm>
        </p:grpSpPr>
        <p:sp>
          <p:nvSpPr>
            <p:cNvPr id="16" name="TextBox 15"/>
            <p:cNvSpPr txBox="1"/>
            <p:nvPr/>
          </p:nvSpPr>
          <p:spPr>
            <a:xfrm>
              <a:off x="722280" y="232458"/>
              <a:ext cx="10293690" cy="584775"/>
            </a:xfrm>
            <a:prstGeom prst="rect">
              <a:avLst/>
            </a:prstGeom>
            <a:noFill/>
          </p:spPr>
          <p:txBody>
            <a:bodyPr wrap="square" rtlCol="0">
              <a:spAutoFit/>
            </a:bodyPr>
            <a:lstStyle/>
            <a:p>
              <a:r>
                <a:rPr lang="en-US" sz="3200" b="1" dirty="0">
                  <a:solidFill>
                    <a:srgbClr val="008200"/>
                  </a:solidFill>
                  <a:latin typeface="Arial" pitchFamily="34" charset="0"/>
                  <a:cs typeface="Arial" pitchFamily="34" charset="0"/>
                </a:rPr>
                <a:t> </a:t>
              </a:r>
              <a:r>
                <a:rPr lang="en-US" sz="3200" b="1" dirty="0" smtClean="0">
                  <a:solidFill>
                    <a:srgbClr val="008200"/>
                  </a:solidFill>
                  <a:latin typeface="Arial" pitchFamily="34" charset="0"/>
                  <a:cs typeface="Arial" pitchFamily="34" charset="0"/>
                </a:rPr>
                <a:t>Viết 3 – 4 câu tả một đồ dùng học tập của em.</a:t>
              </a:r>
              <a:endParaRPr lang="vi-VN" sz="3200" b="1" dirty="0">
                <a:solidFill>
                  <a:srgbClr val="008200"/>
                </a:solidFill>
                <a:latin typeface="Arial" pitchFamily="34" charset="0"/>
                <a:cs typeface="Arial" pitchFamily="34" charset="0"/>
              </a:endParaRPr>
            </a:p>
          </p:txBody>
        </p:sp>
        <p:sp>
          <p:nvSpPr>
            <p:cNvPr id="17" name="Oval 16"/>
            <p:cNvSpPr/>
            <p:nvPr/>
          </p:nvSpPr>
          <p:spPr>
            <a:xfrm>
              <a:off x="238537" y="232458"/>
              <a:ext cx="548640" cy="548640"/>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smtClean="0">
                  <a:latin typeface="Arial" pitchFamily="34" charset="0"/>
                  <a:cs typeface="Arial" pitchFamily="34" charset="0"/>
                </a:rPr>
                <a:t>2</a:t>
              </a:r>
              <a:endParaRPr lang="en-US" sz="3600" b="1" dirty="0">
                <a:latin typeface="Arial" pitchFamily="34" charset="0"/>
                <a:cs typeface="Arial" pitchFamily="34" charset="0"/>
              </a:endParaRPr>
            </a:p>
          </p:txBody>
        </p:sp>
      </p:grpSp>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7089" t="26754" r="15171" b="21272"/>
          <a:stretch/>
        </p:blipFill>
        <p:spPr bwMode="auto">
          <a:xfrm>
            <a:off x="1731714" y="1459832"/>
            <a:ext cx="8775031" cy="3801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73157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nodeType="clickEffect">
                                  <p:stCondLst>
                                    <p:cond delay="0"/>
                                  </p:stCondLst>
                                  <p:childTnLst>
                                    <p:set>
                                      <p:cBhvr>
                                        <p:cTn id="13" dur="1" fill="hold">
                                          <p:stCondLst>
                                            <p:cond delay="0"/>
                                          </p:stCondLst>
                                        </p:cTn>
                                        <p:tgtEl>
                                          <p:spTgt spid="2050"/>
                                        </p:tgtEl>
                                        <p:attrNameLst>
                                          <p:attrName>style.visibility</p:attrName>
                                        </p:attrNameLst>
                                      </p:cBhvr>
                                      <p:to>
                                        <p:strVal val="visible"/>
                                      </p:to>
                                    </p:set>
                                    <p:anim calcmode="lin" valueType="num">
                                      <p:cBhvr>
                                        <p:cTn id="14" dur="500" fill="hold"/>
                                        <p:tgtEl>
                                          <p:spTgt spid="2050"/>
                                        </p:tgtEl>
                                        <p:attrNameLst>
                                          <p:attrName>ppt_w</p:attrName>
                                        </p:attrNameLst>
                                      </p:cBhvr>
                                      <p:tavLst>
                                        <p:tav tm="0">
                                          <p:val>
                                            <p:fltVal val="0"/>
                                          </p:val>
                                        </p:tav>
                                        <p:tav tm="100000">
                                          <p:val>
                                            <p:strVal val="#ppt_w"/>
                                          </p:val>
                                        </p:tav>
                                      </p:tavLst>
                                    </p:anim>
                                    <p:anim calcmode="lin" valueType="num">
                                      <p:cBhvr>
                                        <p:cTn id="15" dur="500" fill="hold"/>
                                        <p:tgtEl>
                                          <p:spTgt spid="2050"/>
                                        </p:tgtEl>
                                        <p:attrNameLst>
                                          <p:attrName>ppt_h</p:attrName>
                                        </p:attrNameLst>
                                      </p:cBhvr>
                                      <p:tavLst>
                                        <p:tav tm="0">
                                          <p:val>
                                            <p:fltVal val="0"/>
                                          </p:val>
                                        </p:tav>
                                        <p:tav tm="100000">
                                          <p:val>
                                            <p:strVal val="#ppt_h"/>
                                          </p:val>
                                        </p:tav>
                                      </p:tavLst>
                                    </p:anim>
                                    <p:animEffect transition="in" filter="fade">
                                      <p:cBhvr>
                                        <p:cTn id="1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14B26D2C-1BC9-4238-BC4C-795267AEDD6F}"/>
              </a:ext>
            </a:extLst>
          </p:cNvPr>
          <p:cNvSpPr txBox="1"/>
          <p:nvPr/>
        </p:nvSpPr>
        <p:spPr>
          <a:xfrm>
            <a:off x="160420" y="974253"/>
            <a:ext cx="8069181" cy="4616648"/>
          </a:xfrm>
          <a:prstGeom prst="rect">
            <a:avLst/>
          </a:prstGeom>
          <a:noFill/>
        </p:spPr>
        <p:txBody>
          <a:bodyPr wrap="square" rtlCol="0">
            <a:spAutoFit/>
          </a:bodyPr>
          <a:lstStyle/>
          <a:p>
            <a:pPr algn="just">
              <a:lnSpc>
                <a:spcPct val="150000"/>
              </a:lnSpc>
            </a:pPr>
            <a:r>
              <a:rPr lang="en-US" sz="2800" b="1" dirty="0" smtClean="0">
                <a:solidFill>
                  <a:srgbClr val="002060"/>
                </a:solidFill>
                <a:latin typeface="Arial" panose="020B0604020202020204" pitchFamily="34" charset="0"/>
                <a:cs typeface="Arial" panose="020B0604020202020204" pitchFamily="34" charset="0"/>
              </a:rPr>
              <a:t>       Vào dịp nghỉ hè, bố đã tự tay làm một chiếc diều cho em. Chiếc diều được làm từ những thanh tre uốn cong, dán giấy mỏng rực rỡ màu sắc. Diều hình cánh bướm. Phần đuôi diều có hai sợi dây dài. Khi bay lên, cánh diều chao liệng, đuôi diều phấp phới tung bay. Em yêu chiếc diều nhỏ xinh này lắm.</a:t>
            </a:r>
            <a:endParaRPr lang="en-US" sz="2800" b="1" dirty="0">
              <a:solidFill>
                <a:srgbClr val="002060"/>
              </a:solidFill>
              <a:latin typeface="Arial" panose="020B0604020202020204" pitchFamily="34" charset="0"/>
              <a:cs typeface="Arial" panose="020B0604020202020204" pitchFamily="34" charset="0"/>
            </a:endParaRPr>
          </a:p>
        </p:txBody>
      </p:sp>
      <p:sp>
        <p:nvSpPr>
          <p:cNvPr id="3" name="矩形: 一个圆顶角，剪去另一个顶角 8">
            <a:extLst>
              <a:ext uri="{FF2B5EF4-FFF2-40B4-BE49-F238E27FC236}">
                <a16:creationId xmlns:a16="http://schemas.microsoft.com/office/drawing/2014/main" xmlns="" id="{F46735CD-E9B0-4C59-942F-AF2537A219B6}"/>
              </a:ext>
            </a:extLst>
          </p:cNvPr>
          <p:cNvSpPr/>
          <p:nvPr/>
        </p:nvSpPr>
        <p:spPr>
          <a:xfrm>
            <a:off x="160420" y="921924"/>
            <a:ext cx="8506345" cy="4721305"/>
          </a:xfrm>
          <a:prstGeom prst="snipRoundRect">
            <a:avLst/>
          </a:prstGeom>
          <a:solidFill>
            <a:schemeClr val="bg1">
              <a:alpha val="16000"/>
            </a:schemeClr>
          </a:solidFill>
          <a:ln w="76200">
            <a:solidFill>
              <a:srgbClr val="5BBE97"/>
            </a:solidFill>
          </a:ln>
          <a:effectLst>
            <a:outerShdw blurRad="279400" dist="101600" dir="7200000" sx="101000" sy="101000" algn="tl" rotWithShape="0">
              <a:prstClr val="black">
                <a:alpha val="5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p>
        </p:txBody>
      </p:sp>
      <p:pic>
        <p:nvPicPr>
          <p:cNvPr id="2" name="Picture 1"/>
          <p:cNvPicPr>
            <a:picLocks noChangeAspect="1"/>
          </p:cNvPicPr>
          <p:nvPr/>
        </p:nvPicPr>
        <p:blipFill rotWithShape="1">
          <a:blip r:embed="rId2" cstate="print">
            <a:extLst>
              <a:ext uri="{BEBA8EAE-BF5A-486C-A8C5-ECC9F3942E4B}">
                <a14:imgProps xmlns:a14="http://schemas.microsoft.com/office/drawing/2010/main">
                  <a14:imgLayer r:embed="rId3">
                    <a14:imgEffect>
                      <a14:backgroundRemoval t="10000" b="90000" l="10000" r="90000"/>
                    </a14:imgEffect>
                  </a14:imgLayer>
                </a14:imgProps>
              </a:ext>
              <a:ext uri="{28A0092B-C50C-407E-A947-70E740481C1C}">
                <a14:useLocalDpi xmlns:a14="http://schemas.microsoft.com/office/drawing/2010/main" val="0"/>
              </a:ext>
            </a:extLst>
          </a:blip>
          <a:srcRect l="17514" t="28752" r="25708" b="8670"/>
          <a:stretch/>
        </p:blipFill>
        <p:spPr>
          <a:xfrm rot="19788530">
            <a:off x="9160597" y="2639125"/>
            <a:ext cx="3175223" cy="2310064"/>
          </a:xfrm>
          <a:prstGeom prst="rect">
            <a:avLst/>
          </a:prstGeom>
        </p:spPr>
      </p:pic>
    </p:spTree>
    <p:extLst>
      <p:ext uri="{BB962C8B-B14F-4D97-AF65-F5344CB8AC3E}">
        <p14:creationId xmlns:p14="http://schemas.microsoft.com/office/powerpoint/2010/main" val="3092817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45" presetClass="entr" presetSubtype="0" fill="hold" nodeType="with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2000"/>
                                        <p:tgtEl>
                                          <p:spTgt spid="2"/>
                                        </p:tgtEl>
                                      </p:cBhvr>
                                    </p:animEffect>
                                    <p:anim calcmode="lin" valueType="num">
                                      <p:cBhvr>
                                        <p:cTn id="18" dur="2000" fill="hold"/>
                                        <p:tgtEl>
                                          <p:spTgt spid="2"/>
                                        </p:tgtEl>
                                        <p:attrNameLst>
                                          <p:attrName>ppt_w</p:attrName>
                                        </p:attrNameLst>
                                      </p:cBhvr>
                                      <p:tavLst>
                                        <p:tav tm="0" fmla="#ppt_w*sin(2.5*pi*$)">
                                          <p:val>
                                            <p:fltVal val="0"/>
                                          </p:val>
                                        </p:tav>
                                        <p:tav tm="100000">
                                          <p:val>
                                            <p:fltVal val="1"/>
                                          </p:val>
                                        </p:tav>
                                      </p:tavLst>
                                    </p:anim>
                                    <p:anim calcmode="lin" valueType="num">
                                      <p:cBhvr>
                                        <p:cTn id="19" dur="2000" fill="hold"/>
                                        <p:tgtEl>
                                          <p:spTgt spid="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6" name="图片 4">
            <a:extLst>
              <a:ext uri="{FF2B5EF4-FFF2-40B4-BE49-F238E27FC236}">
                <a16:creationId xmlns:a16="http://schemas.microsoft.com/office/drawing/2014/main" xmlns="" id="{1D7BF903-E6F8-4C5D-84EC-8C9BF12F5F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57400" y="1072362"/>
            <a:ext cx="8077200" cy="4415460"/>
          </a:xfrm>
          <a:prstGeom prst="rect">
            <a:avLst/>
          </a:prstGeom>
        </p:spPr>
      </p:pic>
      <p:pic>
        <p:nvPicPr>
          <p:cNvPr id="33" name="图片 6">
            <a:extLst>
              <a:ext uri="{FF2B5EF4-FFF2-40B4-BE49-F238E27FC236}">
                <a16:creationId xmlns:a16="http://schemas.microsoft.com/office/drawing/2014/main" xmlns="" id="{5B0CAB89-445F-470E-840C-54C5DA35E9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08844" y="368670"/>
            <a:ext cx="2008444" cy="2003016"/>
          </a:xfrm>
          <a:prstGeom prst="rect">
            <a:avLst/>
          </a:prstGeom>
        </p:spPr>
      </p:pic>
      <p:pic>
        <p:nvPicPr>
          <p:cNvPr id="34" name="图片 8">
            <a:extLst>
              <a:ext uri="{FF2B5EF4-FFF2-40B4-BE49-F238E27FC236}">
                <a16:creationId xmlns:a16="http://schemas.microsoft.com/office/drawing/2014/main" xmlns="" id="{94FBAD47-784A-4C0F-979F-57263443B87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732" y="0"/>
            <a:ext cx="3771793" cy="3789363"/>
          </a:xfrm>
          <a:prstGeom prst="rect">
            <a:avLst/>
          </a:prstGeom>
        </p:spPr>
      </p:pic>
      <p:pic>
        <p:nvPicPr>
          <p:cNvPr id="35" name="图片 15">
            <a:extLst>
              <a:ext uri="{FF2B5EF4-FFF2-40B4-BE49-F238E27FC236}">
                <a16:creationId xmlns:a16="http://schemas.microsoft.com/office/drawing/2014/main" xmlns="" id="{A765284F-11EF-436D-9C9D-7896B801D4D1}"/>
              </a:ext>
            </a:extLst>
          </p:cNvPr>
          <p:cNvPicPr>
            <a:picLocks noChangeAspect="1"/>
          </p:cNvPicPr>
          <p:nvPr/>
        </p:nvPicPr>
        <p:blipFill rotWithShape="1">
          <a:blip r:embed="rId7">
            <a:extLst>
              <a:ext uri="{28A0092B-C50C-407E-A947-70E740481C1C}">
                <a14:useLocalDpi xmlns:a14="http://schemas.microsoft.com/office/drawing/2010/main" val="0"/>
              </a:ext>
            </a:extLst>
          </a:blip>
          <a:srcRect b="15181"/>
          <a:stretch/>
        </p:blipFill>
        <p:spPr>
          <a:xfrm>
            <a:off x="2035193" y="4761371"/>
            <a:ext cx="885808" cy="640027"/>
          </a:xfrm>
          <a:prstGeom prst="rect">
            <a:avLst/>
          </a:prstGeom>
        </p:spPr>
      </p:pic>
      <p:pic>
        <p:nvPicPr>
          <p:cNvPr id="36" name="图片 17">
            <a:extLst>
              <a:ext uri="{FF2B5EF4-FFF2-40B4-BE49-F238E27FC236}">
                <a16:creationId xmlns:a16="http://schemas.microsoft.com/office/drawing/2014/main" xmlns="" id="{77D7C6D6-7AA4-4EF6-ABAF-743E23FC993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424909" y="4333985"/>
            <a:ext cx="2290244" cy="1064313"/>
          </a:xfrm>
          <a:prstGeom prst="rect">
            <a:avLst/>
          </a:prstGeom>
        </p:spPr>
      </p:pic>
      <p:grpSp>
        <p:nvGrpSpPr>
          <p:cNvPr id="37" name="组合 3">
            <a:extLst>
              <a:ext uri="{FF2B5EF4-FFF2-40B4-BE49-F238E27FC236}">
                <a16:creationId xmlns:a16="http://schemas.microsoft.com/office/drawing/2014/main" xmlns="" id="{BC54C152-1D09-4988-AA2C-D57010631322}"/>
              </a:ext>
            </a:extLst>
          </p:cNvPr>
          <p:cNvGrpSpPr/>
          <p:nvPr/>
        </p:nvGrpSpPr>
        <p:grpSpPr>
          <a:xfrm>
            <a:off x="0" y="3698571"/>
            <a:ext cx="12198968" cy="3159429"/>
            <a:chOff x="0" y="3698571"/>
            <a:chExt cx="12198968" cy="3159429"/>
          </a:xfrm>
        </p:grpSpPr>
        <p:pic>
          <p:nvPicPr>
            <p:cNvPr id="38" name="图片 19">
              <a:extLst>
                <a:ext uri="{FF2B5EF4-FFF2-40B4-BE49-F238E27FC236}">
                  <a16:creationId xmlns:a16="http://schemas.microsoft.com/office/drawing/2014/main" xmlns="" id="{6587BE9E-773D-452D-81E2-07211AEE6C1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70510" y="5338507"/>
              <a:ext cx="1703070" cy="1446783"/>
            </a:xfrm>
            <a:prstGeom prst="rect">
              <a:avLst/>
            </a:prstGeom>
          </p:spPr>
        </p:pic>
        <p:pic>
          <p:nvPicPr>
            <p:cNvPr id="39" name="图片 20">
              <a:extLst>
                <a:ext uri="{FF2B5EF4-FFF2-40B4-BE49-F238E27FC236}">
                  <a16:creationId xmlns:a16="http://schemas.microsoft.com/office/drawing/2014/main" xmlns="" id="{7F37D3A7-2A2E-4FC7-8760-996DF282EF3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279189" y="5776804"/>
              <a:ext cx="1066800" cy="906262"/>
            </a:xfrm>
            <a:prstGeom prst="rect">
              <a:avLst/>
            </a:prstGeom>
          </p:spPr>
        </p:pic>
        <p:pic>
          <p:nvPicPr>
            <p:cNvPr id="40" name="图片 21">
              <a:extLst>
                <a:ext uri="{FF2B5EF4-FFF2-40B4-BE49-F238E27FC236}">
                  <a16:creationId xmlns:a16="http://schemas.microsoft.com/office/drawing/2014/main" xmlns="" id="{AC575159-D9FC-41B4-AF27-E7BB990A446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802218" y="5583980"/>
              <a:ext cx="1293782" cy="1099086"/>
            </a:xfrm>
            <a:prstGeom prst="rect">
              <a:avLst/>
            </a:prstGeom>
          </p:spPr>
        </p:pic>
        <p:pic>
          <p:nvPicPr>
            <p:cNvPr id="41" name="图片 22">
              <a:extLst>
                <a:ext uri="{FF2B5EF4-FFF2-40B4-BE49-F238E27FC236}">
                  <a16:creationId xmlns:a16="http://schemas.microsoft.com/office/drawing/2014/main" xmlns="" id="{6B369BAD-0E1E-4C47-9783-7172BAEC475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7774018" y="5685077"/>
              <a:ext cx="1056402" cy="897428"/>
            </a:xfrm>
            <a:prstGeom prst="rect">
              <a:avLst/>
            </a:prstGeom>
          </p:spPr>
        </p:pic>
        <p:pic>
          <p:nvPicPr>
            <p:cNvPr id="42" name="图片 13">
              <a:extLst>
                <a:ext uri="{FF2B5EF4-FFF2-40B4-BE49-F238E27FC236}">
                  <a16:creationId xmlns:a16="http://schemas.microsoft.com/office/drawing/2014/main" xmlns="" id="{9DC54091-DCC2-4AD2-8134-50ACEEAD3A0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971944" y="3698571"/>
              <a:ext cx="3227024" cy="3086719"/>
            </a:xfrm>
            <a:prstGeom prst="rect">
              <a:avLst/>
            </a:prstGeom>
          </p:spPr>
        </p:pic>
        <p:pic>
          <p:nvPicPr>
            <p:cNvPr id="43" name="图片 23">
              <a:extLst>
                <a:ext uri="{FF2B5EF4-FFF2-40B4-BE49-F238E27FC236}">
                  <a16:creationId xmlns:a16="http://schemas.microsoft.com/office/drawing/2014/main" xmlns="" id="{A3D72380-9D48-4756-AFB0-BB8489517F3D}"/>
                </a:ext>
              </a:extLst>
            </p:cNvPr>
            <p:cNvPicPr>
              <a:picLocks noChangeAspect="1"/>
            </p:cNvPicPr>
            <p:nvPr/>
          </p:nvPicPr>
          <p:blipFill rotWithShape="1">
            <a:blip r:embed="rId11">
              <a:extLst>
                <a:ext uri="{28A0092B-C50C-407E-A947-70E740481C1C}">
                  <a14:useLocalDpi xmlns:a14="http://schemas.microsoft.com/office/drawing/2010/main" val="0"/>
                </a:ext>
              </a:extLst>
            </a:blip>
            <a:srcRect t="82569" b="8666"/>
            <a:stretch/>
          </p:blipFill>
          <p:spPr>
            <a:xfrm>
              <a:off x="0" y="6308726"/>
              <a:ext cx="12192000" cy="549274"/>
            </a:xfrm>
            <a:prstGeom prst="rect">
              <a:avLst/>
            </a:prstGeom>
          </p:spPr>
        </p:pic>
      </p:grpSp>
      <p:pic>
        <p:nvPicPr>
          <p:cNvPr id="44" name="Rita Calypso - Paper Mache">
            <a:hlinkClick r:id="" action="ppaction://media"/>
            <a:extLst>
              <a:ext uri="{FF2B5EF4-FFF2-40B4-BE49-F238E27FC236}">
                <a16:creationId xmlns:a16="http://schemas.microsoft.com/office/drawing/2014/main" xmlns="" id="{F1C8417D-AB61-406B-B21F-44D866442EEE}"/>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266145" y="-497689"/>
            <a:ext cx="609600" cy="609600"/>
          </a:xfrm>
          <a:prstGeom prst="rect">
            <a:avLst/>
          </a:prstGeom>
        </p:spPr>
      </p:pic>
      <p:sp>
        <p:nvSpPr>
          <p:cNvPr id="16" name="TextBox 15">
            <a:extLst>
              <a:ext uri="{FF2B5EF4-FFF2-40B4-BE49-F238E27FC236}">
                <a16:creationId xmlns:a16="http://schemas.microsoft.com/office/drawing/2014/main" xmlns="" id="{305C553B-76D6-40C2-9444-290FF0CAAE6A}"/>
              </a:ext>
            </a:extLst>
          </p:cNvPr>
          <p:cNvSpPr txBox="1"/>
          <p:nvPr/>
        </p:nvSpPr>
        <p:spPr>
          <a:xfrm>
            <a:off x="2279189" y="2495262"/>
            <a:ext cx="7633146" cy="1569660"/>
          </a:xfrm>
          <a:prstGeom prst="rect">
            <a:avLst/>
          </a:prstGeom>
          <a:noFill/>
        </p:spPr>
        <p:txBody>
          <a:bodyPr wrap="square" rtlCol="0">
            <a:spAutoFit/>
          </a:bodyPr>
          <a:lstStyle/>
          <a:p>
            <a:pPr algn="ctr">
              <a:lnSpc>
                <a:spcPct val="150000"/>
              </a:lnSpc>
            </a:pPr>
            <a:r>
              <a:rPr lang="en-US" sz="3200" dirty="0" err="1">
                <a:solidFill>
                  <a:srgbClr val="FF0000"/>
                </a:solidFill>
                <a:latin typeface="iCiel Crocante" panose="02000000000000000000" pitchFamily="2" charset="0"/>
              </a:rPr>
              <a:t>Tạm</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biệt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và</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hẹn</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gặp</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lại</a:t>
            </a:r>
            <a:r>
              <a:rPr lang="en-US" sz="3200" dirty="0">
                <a:solidFill>
                  <a:srgbClr val="FF0000"/>
                </a:solidFill>
                <a:latin typeface="iCiel Crocante" panose="02000000000000000000" pitchFamily="2" charset="0"/>
              </a:rPr>
              <a:t> </a:t>
            </a:r>
          </a:p>
          <a:p>
            <a:pPr algn="ctr">
              <a:lnSpc>
                <a:spcPct val="150000"/>
              </a:lnSpc>
            </a:pPr>
            <a:r>
              <a:rPr lang="en-US" sz="3200" dirty="0" err="1">
                <a:solidFill>
                  <a:srgbClr val="FF0000"/>
                </a:solidFill>
                <a:latin typeface="iCiel Crocante" panose="02000000000000000000" pitchFamily="2" charset="0"/>
              </a:rPr>
              <a:t>các</a:t>
            </a:r>
            <a:r>
              <a:rPr lang="en-US" sz="3200" dirty="0">
                <a:solidFill>
                  <a:srgbClr val="FF0000"/>
                </a:solidFill>
                <a:latin typeface="iCiel Crocante" panose="02000000000000000000" pitchFamily="2" charset="0"/>
              </a:rPr>
              <a:t> con </a:t>
            </a:r>
            <a:r>
              <a:rPr lang="en-US" sz="3200" dirty="0" err="1">
                <a:solidFill>
                  <a:srgbClr val="FF0000"/>
                </a:solidFill>
                <a:latin typeface="iCiel Crocante" panose="02000000000000000000" pitchFamily="2" charset="0"/>
              </a:rPr>
              <a:t>vào</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những</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tiết</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học</a:t>
            </a:r>
            <a:r>
              <a:rPr lang="en-US" sz="3200" dirty="0">
                <a:solidFill>
                  <a:srgbClr val="FF0000"/>
                </a:solidFill>
                <a:latin typeface="iCiel Crocante" panose="02000000000000000000" pitchFamily="2" charset="0"/>
              </a:rPr>
              <a:t> </a:t>
            </a:r>
            <a:r>
              <a:rPr lang="en-US" sz="3200" dirty="0" err="1">
                <a:solidFill>
                  <a:srgbClr val="FF0000"/>
                </a:solidFill>
                <a:latin typeface="iCiel Crocante" panose="02000000000000000000" pitchFamily="2" charset="0"/>
              </a:rPr>
              <a:t>sau</a:t>
            </a:r>
            <a:r>
              <a:rPr lang="en-US" sz="3200" dirty="0">
                <a:solidFill>
                  <a:srgbClr val="FF0000"/>
                </a:solidFill>
                <a:latin typeface="iCiel Crocante" panose="02000000000000000000" pitchFamily="2" charset="0"/>
              </a:rPr>
              <a:t>!</a:t>
            </a:r>
          </a:p>
        </p:txBody>
      </p:sp>
      <p:sp>
        <p:nvSpPr>
          <p:cNvPr id="17" name="Text Box 1"/>
          <p:cNvSpPr txBox="1"/>
          <p:nvPr/>
        </p:nvSpPr>
        <p:spPr>
          <a:xfrm>
            <a:off x="2921001" y="6554232"/>
            <a:ext cx="7836024"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err="1">
                <a:ln w="9525" cmpd="sng">
                  <a:noFill/>
                  <a:prstDash val="solid"/>
                </a:ln>
                <a:solidFill>
                  <a:srgbClr val="002060"/>
                </a:solidFill>
                <a:effectLst>
                  <a:glow rad="38100">
                    <a:srgbClr val="5B9BD5">
                      <a:alpha val="40000"/>
                    </a:srgbClr>
                  </a:glow>
                </a:effectLst>
              </a:rPr>
              <a:t>Bản</a:t>
            </a:r>
            <a:r>
              <a:rPr lang="en-US" dirty="0">
                <a:ln w="9525" cmpd="sng">
                  <a:noFill/>
                  <a:prstDash val="solid"/>
                </a:ln>
                <a:solidFill>
                  <a:srgbClr val="002060"/>
                </a:solidFill>
                <a:effectLst>
                  <a:glow rad="38100">
                    <a:srgbClr val="5B9BD5">
                      <a:alpha val="40000"/>
                    </a:srgbClr>
                  </a:glow>
                </a:effectLst>
              </a:rPr>
              <a:t> </a:t>
            </a:r>
            <a:r>
              <a:rPr lang="en-US" dirty="0" err="1">
                <a:ln w="9525" cmpd="sng">
                  <a:noFill/>
                  <a:prstDash val="solid"/>
                </a:ln>
                <a:solidFill>
                  <a:srgbClr val="002060"/>
                </a:solidFill>
                <a:effectLst>
                  <a:glow rad="38100">
                    <a:srgbClr val="5B9BD5">
                      <a:alpha val="40000"/>
                    </a:srgbClr>
                  </a:glow>
                </a:effectLst>
              </a:rPr>
              <a:t>quyền</a:t>
            </a:r>
            <a:r>
              <a:rPr lang="en-US" dirty="0">
                <a:ln w="9525" cmpd="sng">
                  <a:noFill/>
                  <a:prstDash val="solid"/>
                </a:ln>
                <a:solidFill>
                  <a:srgbClr val="002060"/>
                </a:solidFill>
                <a:effectLst>
                  <a:glow rad="38100">
                    <a:srgbClr val="5B9BD5">
                      <a:alpha val="40000"/>
                    </a:srgbClr>
                  </a:glow>
                </a:effectLst>
              </a:rPr>
              <a:t> </a:t>
            </a:r>
            <a:r>
              <a:rPr lang="en-US" dirty="0" smtClean="0">
                <a:ln w="9525" cmpd="sng">
                  <a:noFill/>
                  <a:prstDash val="solid"/>
                </a:ln>
                <a:solidFill>
                  <a:srgbClr val="002060"/>
                </a:solidFill>
                <a:effectLst>
                  <a:glow rad="38100">
                    <a:srgbClr val="5B9BD5">
                      <a:alpha val="40000"/>
                    </a:srgbClr>
                  </a:glow>
                </a:effectLst>
              </a:rPr>
              <a:t>: </a:t>
            </a:r>
            <a:r>
              <a:rPr lang="en-US" dirty="0">
                <a:ln w="9525" cmpd="sng">
                  <a:noFill/>
                  <a:prstDash val="solid"/>
                </a:ln>
                <a:solidFill>
                  <a:srgbClr val="002060"/>
                </a:solidFill>
                <a:effectLst>
                  <a:glow rad="38100">
                    <a:srgbClr val="5B9BD5">
                      <a:alpha val="40000"/>
                    </a:srgbClr>
                  </a:glow>
                </a:effectLst>
              </a:rPr>
              <a:t>FB </a:t>
            </a:r>
            <a:r>
              <a:rPr lang="en-US" dirty="0" err="1" smtClean="0">
                <a:ln w="9525" cmpd="sng">
                  <a:noFill/>
                  <a:prstDash val="solid"/>
                </a:ln>
                <a:solidFill>
                  <a:srgbClr val="002060"/>
                </a:solidFill>
                <a:effectLst>
                  <a:glow rad="38100">
                    <a:srgbClr val="5B9BD5">
                      <a:alpha val="40000"/>
                    </a:srgbClr>
                  </a:glow>
                </a:effectLst>
              </a:rPr>
              <a:t>Đặng</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Nhật</a:t>
            </a:r>
            <a:r>
              <a:rPr lang="en-US" dirty="0" smtClean="0">
                <a:ln w="9525" cmpd="sng">
                  <a:noFill/>
                  <a:prstDash val="solid"/>
                </a:ln>
                <a:solidFill>
                  <a:srgbClr val="002060"/>
                </a:solidFill>
                <a:effectLst>
                  <a:glow rad="38100">
                    <a:srgbClr val="5B9BD5">
                      <a:alpha val="40000"/>
                    </a:srgbClr>
                  </a:glow>
                </a:effectLst>
              </a:rPr>
              <a:t> </a:t>
            </a:r>
            <a:r>
              <a:rPr lang="en-US" dirty="0" err="1" smtClean="0">
                <a:ln w="9525" cmpd="sng">
                  <a:noFill/>
                  <a:prstDash val="solid"/>
                </a:ln>
                <a:solidFill>
                  <a:srgbClr val="002060"/>
                </a:solidFill>
                <a:effectLst>
                  <a:glow rad="38100">
                    <a:srgbClr val="5B9BD5">
                      <a:alpha val="40000"/>
                    </a:srgbClr>
                  </a:glow>
                </a:effectLst>
              </a:rPr>
              <a:t>Linh</a:t>
            </a:r>
            <a:r>
              <a:rPr lang="en-US" dirty="0">
                <a:ln w="9525" cmpd="sng">
                  <a:noFill/>
                  <a:prstDash val="solid"/>
                </a:ln>
                <a:solidFill>
                  <a:srgbClr val="002060"/>
                </a:solidFill>
                <a:effectLst>
                  <a:glow rad="38100">
                    <a:srgbClr val="5B9BD5">
                      <a:alpha val="40000"/>
                    </a:srgbClr>
                  </a:glow>
                </a:effectLst>
              </a:rPr>
              <a:t>- https://www.facebook.com/nhat.linh.3557440</a:t>
            </a:r>
          </a:p>
        </p:txBody>
      </p:sp>
    </p:spTree>
    <p:extLst>
      <p:ext uri="{BB962C8B-B14F-4D97-AF65-F5344CB8AC3E}">
        <p14:creationId xmlns:p14="http://schemas.microsoft.com/office/powerpoint/2010/main" val="228202697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4"/>
                                        </p:tgtEl>
                                      </p:cBhvr>
                                    </p:cmd>
                                  </p:childTnLst>
                                </p:cTn>
                              </p:par>
                            </p:childTnLst>
                          </p:cTn>
                        </p:par>
                        <p:par>
                          <p:cTn id="7" fill="hold">
                            <p:stCondLst>
                              <p:cond delay="0"/>
                            </p:stCondLst>
                            <p:childTnLst>
                              <p:par>
                                <p:cTn id="8" presetID="42" presetClass="entr" presetSubtype="0" fill="hold" nodeType="after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1000"/>
                                        <p:tgtEl>
                                          <p:spTgt spid="37"/>
                                        </p:tgtEl>
                                      </p:cBhvr>
                                    </p:animEffect>
                                    <p:anim calcmode="lin" valueType="num">
                                      <p:cBhvr>
                                        <p:cTn id="11" dur="1000" fill="hold"/>
                                        <p:tgtEl>
                                          <p:spTgt spid="37"/>
                                        </p:tgtEl>
                                        <p:attrNameLst>
                                          <p:attrName>ppt_x</p:attrName>
                                        </p:attrNameLst>
                                      </p:cBhvr>
                                      <p:tavLst>
                                        <p:tav tm="0">
                                          <p:val>
                                            <p:strVal val="#ppt_x"/>
                                          </p:val>
                                        </p:tav>
                                        <p:tav tm="100000">
                                          <p:val>
                                            <p:strVal val="#ppt_x"/>
                                          </p:val>
                                        </p:tav>
                                      </p:tavLst>
                                    </p:anim>
                                    <p:anim calcmode="lin" valueType="num">
                                      <p:cBhvr>
                                        <p:cTn id="12" dur="1000" fill="hold"/>
                                        <p:tgtEl>
                                          <p:spTgt spid="37"/>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53" presetClass="entr" presetSubtype="16" fill="hold" nodeType="afterEffect">
                                  <p:stCondLst>
                                    <p:cond delay="0"/>
                                  </p:stCondLst>
                                  <p:childTnLst>
                                    <p:set>
                                      <p:cBhvr>
                                        <p:cTn id="15" dur="1" fill="hold">
                                          <p:stCondLst>
                                            <p:cond delay="0"/>
                                          </p:stCondLst>
                                        </p:cTn>
                                        <p:tgtEl>
                                          <p:spTgt spid="26"/>
                                        </p:tgtEl>
                                        <p:attrNameLst>
                                          <p:attrName>style.visibility</p:attrName>
                                        </p:attrNameLst>
                                      </p:cBhvr>
                                      <p:to>
                                        <p:strVal val="visible"/>
                                      </p:to>
                                    </p:set>
                                    <p:anim calcmode="lin" valueType="num">
                                      <p:cBhvr>
                                        <p:cTn id="16" dur="500" fill="hold"/>
                                        <p:tgtEl>
                                          <p:spTgt spid="26"/>
                                        </p:tgtEl>
                                        <p:attrNameLst>
                                          <p:attrName>ppt_w</p:attrName>
                                        </p:attrNameLst>
                                      </p:cBhvr>
                                      <p:tavLst>
                                        <p:tav tm="0">
                                          <p:val>
                                            <p:fltVal val="0"/>
                                          </p:val>
                                        </p:tav>
                                        <p:tav tm="100000">
                                          <p:val>
                                            <p:strVal val="#ppt_w"/>
                                          </p:val>
                                        </p:tav>
                                      </p:tavLst>
                                    </p:anim>
                                    <p:anim calcmode="lin" valueType="num">
                                      <p:cBhvr>
                                        <p:cTn id="17" dur="500" fill="hold"/>
                                        <p:tgtEl>
                                          <p:spTgt spid="26"/>
                                        </p:tgtEl>
                                        <p:attrNameLst>
                                          <p:attrName>ppt_h</p:attrName>
                                        </p:attrNameLst>
                                      </p:cBhvr>
                                      <p:tavLst>
                                        <p:tav tm="0">
                                          <p:val>
                                            <p:fltVal val="0"/>
                                          </p:val>
                                        </p:tav>
                                        <p:tav tm="100000">
                                          <p:val>
                                            <p:strVal val="#ppt_h"/>
                                          </p:val>
                                        </p:tav>
                                      </p:tavLst>
                                    </p:anim>
                                    <p:animEffect transition="in" filter="fade">
                                      <p:cBhvr>
                                        <p:cTn id="18" dur="500"/>
                                        <p:tgtEl>
                                          <p:spTgt spid="26"/>
                                        </p:tgtEl>
                                      </p:cBhvr>
                                    </p:animEffect>
                                  </p:childTnLst>
                                </p:cTn>
                              </p:par>
                            </p:childTnLst>
                          </p:cTn>
                        </p:par>
                        <p:par>
                          <p:cTn id="19" fill="hold">
                            <p:stCondLst>
                              <p:cond delay="1500"/>
                            </p:stCondLst>
                            <p:childTnLst>
                              <p:par>
                                <p:cTn id="20" presetID="2" presetClass="entr" presetSubtype="9" fill="hold" nodeType="afterEffect">
                                  <p:stCondLst>
                                    <p:cond delay="0"/>
                                  </p:stCondLst>
                                  <p:childTnLst>
                                    <p:set>
                                      <p:cBhvr>
                                        <p:cTn id="21" dur="1" fill="hold">
                                          <p:stCondLst>
                                            <p:cond delay="0"/>
                                          </p:stCondLst>
                                        </p:cTn>
                                        <p:tgtEl>
                                          <p:spTgt spid="34"/>
                                        </p:tgtEl>
                                        <p:attrNameLst>
                                          <p:attrName>style.visibility</p:attrName>
                                        </p:attrNameLst>
                                      </p:cBhvr>
                                      <p:to>
                                        <p:strVal val="visible"/>
                                      </p:to>
                                    </p:set>
                                    <p:anim calcmode="lin" valueType="num">
                                      <p:cBhvr additive="base">
                                        <p:cTn id="22" dur="500" fill="hold"/>
                                        <p:tgtEl>
                                          <p:spTgt spid="34"/>
                                        </p:tgtEl>
                                        <p:attrNameLst>
                                          <p:attrName>ppt_x</p:attrName>
                                        </p:attrNameLst>
                                      </p:cBhvr>
                                      <p:tavLst>
                                        <p:tav tm="0">
                                          <p:val>
                                            <p:strVal val="0-#ppt_w/2"/>
                                          </p:val>
                                        </p:tav>
                                        <p:tav tm="100000">
                                          <p:val>
                                            <p:strVal val="#ppt_x"/>
                                          </p:val>
                                        </p:tav>
                                      </p:tavLst>
                                    </p:anim>
                                    <p:anim calcmode="lin" valueType="num">
                                      <p:cBhvr additive="base">
                                        <p:cTn id="23" dur="500" fill="hold"/>
                                        <p:tgtEl>
                                          <p:spTgt spid="34"/>
                                        </p:tgtEl>
                                        <p:attrNameLst>
                                          <p:attrName>ppt_y</p:attrName>
                                        </p:attrNameLst>
                                      </p:cBhvr>
                                      <p:tavLst>
                                        <p:tav tm="0">
                                          <p:val>
                                            <p:strVal val="0-#ppt_h/2"/>
                                          </p:val>
                                        </p:tav>
                                        <p:tav tm="100000">
                                          <p:val>
                                            <p:strVal val="#ppt_y"/>
                                          </p:val>
                                        </p:tav>
                                      </p:tavLst>
                                    </p:anim>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33"/>
                                        </p:tgtEl>
                                        <p:attrNameLst>
                                          <p:attrName>style.visibility</p:attrName>
                                        </p:attrNameLst>
                                      </p:cBhvr>
                                      <p:to>
                                        <p:strVal val="visible"/>
                                      </p:to>
                                    </p:set>
                                    <p:anim calcmode="lin" valueType="num">
                                      <p:cBhvr>
                                        <p:cTn id="27" dur="500" fill="hold"/>
                                        <p:tgtEl>
                                          <p:spTgt spid="33"/>
                                        </p:tgtEl>
                                        <p:attrNameLst>
                                          <p:attrName>ppt_w</p:attrName>
                                        </p:attrNameLst>
                                      </p:cBhvr>
                                      <p:tavLst>
                                        <p:tav tm="0">
                                          <p:val>
                                            <p:fltVal val="0"/>
                                          </p:val>
                                        </p:tav>
                                        <p:tav tm="100000">
                                          <p:val>
                                            <p:strVal val="#ppt_w"/>
                                          </p:val>
                                        </p:tav>
                                      </p:tavLst>
                                    </p:anim>
                                    <p:anim calcmode="lin" valueType="num">
                                      <p:cBhvr>
                                        <p:cTn id="28" dur="500" fill="hold"/>
                                        <p:tgtEl>
                                          <p:spTgt spid="33"/>
                                        </p:tgtEl>
                                        <p:attrNameLst>
                                          <p:attrName>ppt_h</p:attrName>
                                        </p:attrNameLst>
                                      </p:cBhvr>
                                      <p:tavLst>
                                        <p:tav tm="0">
                                          <p:val>
                                            <p:fltVal val="0"/>
                                          </p:val>
                                        </p:tav>
                                        <p:tav tm="100000">
                                          <p:val>
                                            <p:strVal val="#ppt_h"/>
                                          </p:val>
                                        </p:tav>
                                      </p:tavLst>
                                    </p:anim>
                                    <p:animEffect transition="in" filter="fade">
                                      <p:cBhvr>
                                        <p:cTn id="29" dur="500"/>
                                        <p:tgtEl>
                                          <p:spTgt spid="33"/>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fade">
                                      <p:cBhvr>
                                        <p:cTn id="36" dur="500"/>
                                        <p:tgtEl>
                                          <p:spTgt spid="35"/>
                                        </p:tgtEl>
                                      </p:cBhvr>
                                    </p:animEffect>
                                  </p:childTnLst>
                                </p:cTn>
                              </p:par>
                            </p:childTnLst>
                          </p:cTn>
                        </p:par>
                        <p:par>
                          <p:cTn id="37" fill="hold">
                            <p:stCondLst>
                              <p:cond delay="3000"/>
                            </p:stCondLst>
                            <p:childTnLst>
                              <p:par>
                                <p:cTn id="38" presetID="6" presetClass="entr" presetSubtype="16" fill="hold" grpId="0" nodeType="after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circle(in)">
                                      <p:cBhvr>
                                        <p:cTn id="40"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41" repeatCount="indefinite" fill="hold" display="0">
                  <p:stCondLst>
                    <p:cond delay="indefinite"/>
                  </p:stCondLst>
                  <p:endCondLst>
                    <p:cond evt="onStopAudio" delay="0">
                      <p:tgtEl>
                        <p:sldTgt/>
                      </p:tgtEl>
                    </p:cond>
                  </p:endCondLst>
                </p:cTn>
                <p:tgtEl>
                  <p:spTgt spid="44"/>
                </p:tgtEl>
              </p:cMediaNode>
            </p:audio>
          </p:childTnLst>
        </p:cTn>
      </p:par>
    </p:tnLst>
    <p:bldLst>
      <p:bldP spid="16" grpId="0"/>
    </p:bld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774</TotalTime>
  <Words>261</Words>
  <Application>Microsoft Office PowerPoint</Application>
  <PresentationFormat>Custom</PresentationFormat>
  <Paragraphs>30</Paragraphs>
  <Slides>8</Slides>
  <Notes>1</Notes>
  <HiddenSlides>0</HiddenSlides>
  <MMClips>2</MMClips>
  <ScaleCrop>false</ScaleCrop>
  <HeadingPairs>
    <vt:vector size="4" baseType="variant">
      <vt:variant>
        <vt:lpstr>Theme</vt:lpstr>
      </vt:variant>
      <vt:variant>
        <vt:i4>3</vt:i4>
      </vt:variant>
      <vt:variant>
        <vt:lpstr>Slide Titles</vt:lpstr>
      </vt:variant>
      <vt:variant>
        <vt:i4>8</vt:i4>
      </vt:variant>
    </vt:vector>
  </HeadingPairs>
  <TitlesOfParts>
    <vt:vector size="11" baseType="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cp:lastModifiedBy>
  <cp:revision>198</cp:revision>
  <dcterms:created xsi:type="dcterms:W3CDTF">2021-05-29T04:05:18Z</dcterms:created>
  <dcterms:modified xsi:type="dcterms:W3CDTF">2021-07-10T03:42:47Z</dcterms:modified>
</cp:coreProperties>
</file>