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304" r:id="rId4"/>
    <p:sldId id="257" r:id="rId5"/>
    <p:sldId id="263" r:id="rId6"/>
    <p:sldId id="262" r:id="rId7"/>
    <p:sldId id="371" r:id="rId8"/>
    <p:sldId id="348" r:id="rId9"/>
    <p:sldId id="362" r:id="rId10"/>
    <p:sldId id="374" r:id="rId11"/>
    <p:sldId id="271" r:id="rId12"/>
    <p:sldId id="285" r:id="rId13"/>
    <p:sldId id="286" r:id="rId14"/>
    <p:sldId id="287" r:id="rId15"/>
    <p:sldId id="268" r:id="rId16"/>
    <p:sldId id="269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1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1.wav"/><Relationship Id="rId19" Type="http://schemas.openxmlformats.org/officeDocument/2006/relationships/image" Target="../media/image24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7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6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8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24.gif"/><Relationship Id="rId3" Type="http://schemas.microsoft.com/office/2007/relationships/media" Target="../media/media2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2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0.wmf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8.png"/><Relationship Id="rId5" Type="http://schemas.openxmlformats.org/officeDocument/2006/relationships/control" Target="../activeX/activeX5.xml"/><Relationship Id="rId10" Type="http://schemas.openxmlformats.org/officeDocument/2006/relationships/image" Target="../media/image7.png"/><Relationship Id="rId4" Type="http://schemas.openxmlformats.org/officeDocument/2006/relationships/control" Target="../activeX/activeX4.xml"/><Relationship Id="rId9" Type="http://schemas.openxmlformats.org/officeDocument/2006/relationships/image" Target="../media/image6.png"/><Relationship Id="rId1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ontrol" Target="../activeX/activeX9.xml"/><Relationship Id="rId7" Type="http://schemas.openxmlformats.org/officeDocument/2006/relationships/image" Target="../media/image6.png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wmf"/><Relationship Id="rId4" Type="http://schemas.openxmlformats.org/officeDocument/2006/relationships/control" Target="../activeX/activeX10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ontrol" Target="../activeX/activeX13.xml"/><Relationship Id="rId7" Type="http://schemas.openxmlformats.org/officeDocument/2006/relationships/image" Target="../media/image9.png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2.xml"/><Relationship Id="rId4" Type="http://schemas.openxmlformats.org/officeDocument/2006/relationships/control" Target="../activeX/activeX14.xml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ontrol" Target="../activeX/activeX17.xml"/><Relationship Id="rId7" Type="http://schemas.openxmlformats.org/officeDocument/2006/relationships/image" Target="../media/image14.jpg"/><Relationship Id="rId2" Type="http://schemas.openxmlformats.org/officeDocument/2006/relationships/control" Target="../activeX/activeX16.xml"/><Relationship Id="rId1" Type="http://schemas.openxmlformats.org/officeDocument/2006/relationships/control" Target="../activeX/activeX15.xml"/><Relationship Id="rId6" Type="http://schemas.openxmlformats.org/officeDocument/2006/relationships/slideLayout" Target="../slideLayouts/slideLayout12.xml"/><Relationship Id="rId5" Type="http://schemas.openxmlformats.org/officeDocument/2006/relationships/control" Target="../activeX/activeX19.xml"/><Relationship Id="rId10" Type="http://schemas.openxmlformats.org/officeDocument/2006/relationships/image" Target="../media/image16.wmf"/><Relationship Id="rId4" Type="http://schemas.openxmlformats.org/officeDocument/2006/relationships/control" Target="../activeX/activeX18.xml"/><Relationship Id="rId9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8 + 8 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6 + 3 + 9=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+ 3 + 5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Điền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dấu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hợp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6 + 7 ….  8 + 4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dấu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5 + 9 ….  6 + 8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4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21130"/>
            <a:ext cx="301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277254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27499" y="346201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63751" y="275287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9200" imgH="542880"/>
        </mc:Choice>
        <mc:Fallback>
          <p:control name="TextBox3" r:id="rId4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53920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19200" imgH="542880"/>
        </mc:Choice>
        <mc:Fallback>
          <p:control name="TextBox5" r:id="rId5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19200" imgH="542880"/>
        </mc:Choice>
        <mc:Fallback>
          <p:control name="TextBox6" r:id="rId6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97216" y="33272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2426657" cy="799110"/>
            <a:chOff x="1208564" y="356727"/>
            <a:chExt cx="118111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92005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1356394" y="1755671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229861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+ 4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+ 3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6383410" y="1893019"/>
            <a:ext cx="4043125" cy="2187420"/>
            <a:chOff x="1046305" y="1346583"/>
            <a:chExt cx="4043125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+ 1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+ 4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7" r:id="rId1" imgW="609480" imgH="542880"/>
        </mc:Choice>
        <mc:Fallback>
          <p:control name="TextBox7" r:id="rId1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46328" y="251890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2" imgW="609480" imgH="542880"/>
        </mc:Choice>
        <mc:Fallback>
          <p:control name="TextBox8" r:id="rId2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37583" y="314996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3" imgW="609480" imgH="542880"/>
        </mc:Choice>
        <mc:Fallback>
          <p:control name="TextBox9" r:id="rId3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10622" y="250952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4" imgW="609480" imgH="542880"/>
        </mc:Choice>
        <mc:Fallback>
          <p:control name="TextBox10" r:id="rId4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10622" y="319900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5673344-0D0D-4EAA-A074-058BCE3C24F2}"/>
              </a:ext>
            </a:extLst>
          </p:cNvPr>
          <p:cNvGrpSpPr/>
          <p:nvPr/>
        </p:nvGrpSpPr>
        <p:grpSpPr>
          <a:xfrm>
            <a:off x="1596705" y="2096112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0EAF24-0B08-45A9-990A-1E19EB730837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CBA1AC3-E1A4-4D55-9F97-37FED4EC2DE2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534C70D-76AF-4D01-80B0-AC244A743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AD818048-7294-414E-B8E7-06633E4CDA74}"/>
                </a:ext>
              </a:extLst>
            </p:cNvPr>
            <p:cNvSpPr txBox="1"/>
            <p:nvPr/>
          </p:nvSpPr>
          <p:spPr>
            <a:xfrm>
              <a:off x="4312552" y="4554960"/>
              <a:ext cx="263484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        9 + 9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        8 + 5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35060D-5E15-4037-BE85-D0A9B58D9E6D}"/>
              </a:ext>
            </a:extLst>
          </p:cNvPr>
          <p:cNvGrpSpPr/>
          <p:nvPr/>
        </p:nvGrpSpPr>
        <p:grpSpPr>
          <a:xfrm>
            <a:off x="6373891" y="2146339"/>
            <a:ext cx="4043125" cy="2187420"/>
            <a:chOff x="1046305" y="1346583"/>
            <a:chExt cx="4043125" cy="21874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53F7E-1046-4105-B804-00D182D948DD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40" name="Rounded Rectangle 36">
                <a:extLst>
                  <a:ext uri="{FF2B5EF4-FFF2-40B4-BE49-F238E27FC236}">
                    <a16:creationId xmlns:a16="http://schemas.microsoft.com/office/drawing/2014/main" id="{8FE37F0F-E284-47F8-8107-2986EB18AAAC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599D885-67DE-4B7A-BDF2-ACCF52DC1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78B98E28-27E4-47BA-9788-10991219D9E0}"/>
                </a:ext>
              </a:extLst>
            </p:cNvPr>
            <p:cNvSpPr txBox="1"/>
            <p:nvPr/>
          </p:nvSpPr>
          <p:spPr>
            <a:xfrm>
              <a:off x="1512341" y="1971580"/>
              <a:ext cx="349170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+ 6         7 + 8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        7 + 4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1343319" y="451710"/>
            <a:ext cx="1235631" cy="1411017"/>
            <a:chOff x="-418581" y="134257"/>
            <a:chExt cx="601410" cy="1275235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-146575" y="134257"/>
              <a:ext cx="329404" cy="1275235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-418581" y="358944"/>
              <a:ext cx="329404" cy="5905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0CF7E0-D109-4257-9E34-42B8FC9958D1}"/>
              </a:ext>
            </a:extLst>
          </p:cNvPr>
          <p:cNvSpPr txBox="1"/>
          <p:nvPr/>
        </p:nvSpPr>
        <p:spPr>
          <a:xfrm>
            <a:off x="2595419" y="834052"/>
            <a:ext cx="480291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3" r:id="rId1" imgW="504720" imgH="476280"/>
        </mc:Choice>
        <mc:Fallback>
          <p:control name="TextBox3" r:id="rId1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44227" y="353664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2" imgW="504720" imgH="476280"/>
        </mc:Choice>
        <mc:Fallback>
          <p:control name="TextBox5" r:id="rId2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33421" y="28687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3" imgW="504720" imgH="476280"/>
        </mc:Choice>
        <mc:Fallback>
          <p:control name="TextBox6" r:id="rId3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3724" y="345557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4" imgW="504720" imgH="476280"/>
        </mc:Choice>
        <mc:Fallback>
          <p:control name="TextBox10" r:id="rId4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98600" y="281413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601BB-0DAC-49F9-AA59-0DA040C1D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37" b="4774"/>
          <a:stretch/>
        </p:blipFill>
        <p:spPr>
          <a:xfrm>
            <a:off x="1687502" y="713508"/>
            <a:ext cx="8601808" cy="54309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D5FD9D-1C06-4A34-912E-9953210D3FB2}"/>
              </a:ext>
            </a:extLst>
          </p:cNvPr>
          <p:cNvSpPr/>
          <p:nvPr/>
        </p:nvSpPr>
        <p:spPr>
          <a:xfrm>
            <a:off x="1777428" y="589485"/>
            <a:ext cx="676779" cy="65344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6" r:id="rId1" imgW="504720" imgH="476280"/>
        </mc:Choice>
        <mc:Fallback>
          <p:control name="TextBox6" r:id="rId1" imgW="504720" imgH="476280">
            <p:pic>
              <p:nvPicPr>
                <p:cNvPr id="4" name="TextBox6">
                  <a:extLst>
                    <a:ext uri="{FF2B5EF4-FFF2-40B4-BE49-F238E27FC236}">
                      <a16:creationId xmlns:a16="http://schemas.microsoft.com/office/drawing/2014/main" id="{0C5D751A-86DA-4D8C-934D-BEACB144EF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64779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04720" imgH="476280"/>
        </mc:Choice>
        <mc:Fallback>
          <p:control name="TextBox1" r:id="rId2" imgW="50472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1A2D0264-C2E6-474D-A6B4-F9C7E3DD66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4241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04720" imgH="476280"/>
        </mc:Choice>
        <mc:Fallback>
          <p:control name="TextBox2" r:id="rId3" imgW="504720" imgH="4762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DF23BB58-73A4-4EA6-98EA-2D0939A3B85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9587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504720" imgH="476280"/>
        </mc:Choice>
        <mc:Fallback>
          <p:control name="TextBox3" r:id="rId4" imgW="504720" imgH="4762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26D6D068-6E6E-4EFD-A467-1A9C949B2F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70612" y="556472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390600" imgH="380880"/>
        </mc:Choice>
        <mc:Fallback>
          <p:control name="TextBox5" r:id="rId5" imgW="3906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473DD796-8EBA-4260-9F1D-1E65AF4A5F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09441" y="4974774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080113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</TotalTime>
  <Words>325</Words>
  <Application>Microsoft Office PowerPoint</Application>
  <PresentationFormat>Widescreen</PresentationFormat>
  <Paragraphs>97</Paragraphs>
  <Slides>16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HP001 4 hàng</vt:lpstr>
      <vt:lpstr>Showcard Gothic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396</cp:revision>
  <dcterms:created xsi:type="dcterms:W3CDTF">2021-02-20T02:56:00Z</dcterms:created>
  <dcterms:modified xsi:type="dcterms:W3CDTF">2021-09-30T00:03:58Z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