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73" r:id="rId4"/>
    <p:sldId id="274" r:id="rId5"/>
    <p:sldId id="275" r:id="rId6"/>
    <p:sldId id="277" r:id="rId7"/>
    <p:sldId id="280" r:id="rId8"/>
    <p:sldId id="282" r:id="rId9"/>
    <p:sldId id="263" r:id="rId10"/>
    <p:sldId id="281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0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8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65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5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microsoft.com/office/2007/relationships/hdphoto" Target="../media/hdphoto10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839" y="3656969"/>
            <a:ext cx="8176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HOẠ MI, VẸT VÀ QUẠ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5534" y="1586040"/>
            <a:ext cx="8746190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724919" y="1654600"/>
            <a:ext cx="7683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774408" y="3030062"/>
            <a:ext cx="1112844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285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81.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A69DE71-6959-4CBE-A69C-09CC8FB2C351}"/>
              </a:ext>
            </a:extLst>
          </p:cNvPr>
          <p:cNvSpPr txBox="1"/>
          <p:nvPr/>
        </p:nvSpPr>
        <p:spPr>
          <a:xfrm>
            <a:off x="4599546" y="263074"/>
            <a:ext cx="3670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7B835-47C5-400F-B2C1-12F7AC28C083}"/>
              </a:ext>
            </a:extLst>
          </p:cNvPr>
          <p:cNvSpPr txBox="1"/>
          <p:nvPr/>
        </p:nvSpPr>
        <p:spPr>
          <a:xfrm>
            <a:off x="0" y="215345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A7CB0D-E2E1-4601-BBA0-D3BCC1CDDD7F}"/>
              </a:ext>
            </a:extLst>
          </p:cNvPr>
          <p:cNvGrpSpPr/>
          <p:nvPr/>
        </p:nvGrpSpPr>
        <p:grpSpPr>
          <a:xfrm>
            <a:off x="1924729" y="852982"/>
            <a:ext cx="9020518" cy="5876797"/>
            <a:chOff x="1665461" y="855344"/>
            <a:chExt cx="9020518" cy="58767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F280F2-BFF0-452A-A988-465DB46FD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5855" t="31930" r="1612" b="24737"/>
            <a:stretch/>
          </p:blipFill>
          <p:spPr>
            <a:xfrm>
              <a:off x="6496191" y="922836"/>
              <a:ext cx="3840079" cy="2103732"/>
            </a:xfrm>
            <a:prstGeom prst="roundRect">
              <a:avLst>
                <a:gd name="adj" fmla="val 4453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6A543D-62DF-441B-860D-3F6C1C3BD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32" t="30015" r="50000" b="24737"/>
            <a:stretch/>
          </p:blipFill>
          <p:spPr>
            <a:xfrm>
              <a:off x="2120431" y="3980335"/>
              <a:ext cx="3840079" cy="2178303"/>
            </a:xfrm>
            <a:prstGeom prst="roundRect">
              <a:avLst>
                <a:gd name="adj" fmla="val 5811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3F0796-D5B3-480F-ADD7-3574F356E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237" t="28352" r="2697" b="26052"/>
            <a:stretch/>
          </p:blipFill>
          <p:spPr>
            <a:xfrm>
              <a:off x="6346801" y="3901551"/>
              <a:ext cx="3989469" cy="2178303"/>
            </a:xfrm>
            <a:prstGeom prst="roundRect">
              <a:avLst>
                <a:gd name="adj" fmla="val 11665"/>
              </a:avLst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475435-4E71-4437-A440-1F35518A1A0E}"/>
                </a:ext>
              </a:extLst>
            </p:cNvPr>
            <p:cNvGrpSpPr/>
            <p:nvPr/>
          </p:nvGrpSpPr>
          <p:grpSpPr>
            <a:xfrm>
              <a:off x="1942032" y="3010314"/>
              <a:ext cx="4210352" cy="892552"/>
              <a:chOff x="1942032" y="3010314"/>
              <a:chExt cx="4210352" cy="89255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A2D66C7-94ED-46BE-AC3E-7533891CC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203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C6AA94-EBD7-4DD3-B409-031467A5E1DB}"/>
                  </a:ext>
                </a:extLst>
              </p:cNvPr>
              <p:cNvSpPr txBox="1"/>
              <p:nvPr/>
            </p:nvSpPr>
            <p:spPr>
              <a:xfrm>
                <a:off x="2278264" y="3010314"/>
                <a:ext cx="3874120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Hoạ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mi,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vẹt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đang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chuyện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với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nhau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090136-7507-4B5C-8413-6BECB34E4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710" t="29298" r="47500" b="24737"/>
            <a:stretch/>
          </p:blipFill>
          <p:spPr>
            <a:xfrm>
              <a:off x="2120431" y="855344"/>
              <a:ext cx="3840079" cy="2168320"/>
            </a:xfrm>
            <a:prstGeom prst="roundRect">
              <a:avLst>
                <a:gd name="adj" fmla="val 5980"/>
              </a:avLst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F80385-1508-4035-BA16-B582E25E2326}"/>
                </a:ext>
              </a:extLst>
            </p:cNvPr>
            <p:cNvGrpSpPr/>
            <p:nvPr/>
          </p:nvGrpSpPr>
          <p:grpSpPr>
            <a:xfrm>
              <a:off x="6346801" y="3010314"/>
              <a:ext cx="4339178" cy="892552"/>
              <a:chOff x="1689362" y="3021069"/>
              <a:chExt cx="4339178" cy="89255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DE32652-E6CB-4E5F-BD62-6E0151BA0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7296A88-20C3-402D-BC24-48F0ADF62EDC}"/>
                  </a:ext>
                </a:extLst>
              </p:cNvPr>
              <p:cNvSpPr txBox="1"/>
              <p:nvPr/>
            </p:nvSpPr>
            <p:spPr>
              <a:xfrm>
                <a:off x="1855729" y="3021069"/>
                <a:ext cx="4172811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Hoạ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mi,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vẹt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đến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gặp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hoàng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oanh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7916725-8148-4D5B-8B27-405D3B578D04}"/>
                </a:ext>
              </a:extLst>
            </p:cNvPr>
            <p:cNvGrpSpPr/>
            <p:nvPr/>
          </p:nvGrpSpPr>
          <p:grpSpPr>
            <a:xfrm>
              <a:off x="6332284" y="6146464"/>
              <a:ext cx="4341772" cy="585677"/>
              <a:chOff x="1689362" y="3145559"/>
              <a:chExt cx="4341772" cy="71548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72C2A68-C385-4E9F-A184-F830FA255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80F1E0-4778-4660-889B-127C77E1D95D}"/>
                  </a:ext>
                </a:extLst>
              </p:cNvPr>
              <p:cNvSpPr txBox="1"/>
              <p:nvPr/>
            </p:nvSpPr>
            <p:spPr>
              <a:xfrm>
                <a:off x="1706430" y="3179171"/>
                <a:ext cx="4324704" cy="4924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chuyện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kết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thúc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D24D36-B6F8-49FA-8130-F545B53B52B0}"/>
                </a:ext>
              </a:extLst>
            </p:cNvPr>
            <p:cNvGrpSpPr/>
            <p:nvPr/>
          </p:nvGrpSpPr>
          <p:grpSpPr>
            <a:xfrm>
              <a:off x="1665461" y="6146464"/>
              <a:ext cx="4922991" cy="584775"/>
              <a:chOff x="1454685" y="3145559"/>
              <a:chExt cx="4922991" cy="71548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B62E669-7B48-4EA6-9B98-38E492365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276" y="3145559"/>
                <a:ext cx="4461568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FEE86A6-46E4-4E2F-B095-709FE10ACD30}"/>
                  </a:ext>
                </a:extLst>
              </p:cNvPr>
              <p:cNvSpPr txBox="1"/>
              <p:nvPr/>
            </p:nvSpPr>
            <p:spPr>
              <a:xfrm>
                <a:off x="1454685" y="3215193"/>
                <a:ext cx="4922991" cy="4924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Vì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sao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bỏ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bạn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bay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</a:t>
                </a:r>
                <a:r>
                  <a:rPr lang="en-US" sz="2600" b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7C74F5E-3D0D-45C8-BF29-56AD88D755BA}"/>
              </a:ext>
            </a:extLst>
          </p:cNvPr>
          <p:cNvSpPr txBox="1"/>
          <p:nvPr/>
        </p:nvSpPr>
        <p:spPr>
          <a:xfrm>
            <a:off x="110359" y="1188125"/>
            <a:ext cx="3306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D0CABF-2B44-4642-BC18-654DAD18FBBB}"/>
              </a:ext>
            </a:extLst>
          </p:cNvPr>
          <p:cNvSpPr txBox="1"/>
          <p:nvPr/>
        </p:nvSpPr>
        <p:spPr>
          <a:xfrm>
            <a:off x="110359" y="3294967"/>
            <a:ext cx="33068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pic>
        <p:nvPicPr>
          <p:cNvPr id="40" name="Kể chuyện lớp 2 Họa mi vẹt và quạ  Tuần 8 (mp3cut.net)">
            <a:hlinkClick r:id="" action="ppaction://media"/>
            <a:extLst>
              <a:ext uri="{FF2B5EF4-FFF2-40B4-BE49-F238E27FC236}">
                <a16:creationId xmlns:a16="http://schemas.microsoft.com/office/drawing/2014/main" id="{F5A740B1-29C0-48E1-847C-16CF2D44B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04888" y="5965710"/>
            <a:ext cx="843739" cy="8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371 L 0.09792 -0.0037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0026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95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6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D30B0D-1546-4B22-B105-EAE3F0C74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10" t="29298" r="47500" b="24737"/>
          <a:stretch/>
        </p:blipFill>
        <p:spPr>
          <a:xfrm>
            <a:off x="456170" y="664724"/>
            <a:ext cx="3512617" cy="2062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EA9A87-6125-43B4-91F4-5A81048EC239}"/>
              </a:ext>
            </a:extLst>
          </p:cNvPr>
          <p:cNvSpPr txBox="1"/>
          <p:nvPr/>
        </p:nvSpPr>
        <p:spPr>
          <a:xfrm>
            <a:off x="4547436" y="872396"/>
            <a:ext cx="537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1EA7F-CAAF-4796-8838-4F39BA1E5039}"/>
              </a:ext>
            </a:extLst>
          </p:cNvPr>
          <p:cNvSpPr txBox="1"/>
          <p:nvPr/>
        </p:nvSpPr>
        <p:spPr>
          <a:xfrm>
            <a:off x="5932466" y="1579716"/>
            <a:ext cx="6258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2D9AE-B0F9-4F18-8421-2835A0DC6E59}"/>
              </a:ext>
            </a:extLst>
          </p:cNvPr>
          <p:cNvSpPr txBox="1"/>
          <p:nvPr/>
        </p:nvSpPr>
        <p:spPr>
          <a:xfrm>
            <a:off x="392376" y="3112300"/>
            <a:ext cx="537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CF4F89-424A-42A4-8334-D37DF488DF31}"/>
              </a:ext>
            </a:extLst>
          </p:cNvPr>
          <p:cNvSpPr txBox="1"/>
          <p:nvPr/>
        </p:nvSpPr>
        <p:spPr>
          <a:xfrm>
            <a:off x="0" y="3207534"/>
            <a:ext cx="6258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Hay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145BFF-23E1-46D9-9A86-17EE841C90B8}"/>
              </a:ext>
            </a:extLst>
          </p:cNvPr>
          <p:cNvSpPr txBox="1"/>
          <p:nvPr/>
        </p:nvSpPr>
        <p:spPr>
          <a:xfrm>
            <a:off x="6449604" y="3046287"/>
            <a:ext cx="5376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DA9E39-3AB9-4E5F-8F42-3DEABF3F16BA}"/>
              </a:ext>
            </a:extLst>
          </p:cNvPr>
          <p:cNvSpPr txBox="1"/>
          <p:nvPr/>
        </p:nvSpPr>
        <p:spPr>
          <a:xfrm>
            <a:off x="6449604" y="4512858"/>
            <a:ext cx="6258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C8274-AB3A-4D9D-9A42-60FA3A1B0E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75" y="4437715"/>
            <a:ext cx="2466674" cy="24761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2C2A01-D545-4CEF-A1B7-9F3B06313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83" y1="31880" x2="74600" y2="23978"/>
                        <a14:foregroundMark x1="55595" y1="24523" x2="59147" y2="3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03" y="415891"/>
            <a:ext cx="2438401" cy="15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6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5" grpId="1"/>
      <p:bldP spid="20" grpId="0"/>
      <p:bldP spid="21" grpId="0"/>
      <p:bldP spid="21" grpId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0F55B1-7A1B-4E96-9070-84613DDC9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007" y="605925"/>
            <a:ext cx="4039726" cy="2416675"/>
          </a:xfrm>
          <a:prstGeom prst="snip2DiagRect">
            <a:avLst>
              <a:gd name="adj1" fmla="val 0"/>
              <a:gd name="adj2" fmla="val 2694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06EA8-5A3F-4A8A-8903-BD0C8AA08D0B}"/>
              </a:ext>
            </a:extLst>
          </p:cNvPr>
          <p:cNvSpPr txBox="1"/>
          <p:nvPr/>
        </p:nvSpPr>
        <p:spPr>
          <a:xfrm>
            <a:off x="5029865" y="454553"/>
            <a:ext cx="6948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E1D16-7DC4-4028-A981-7B974A1ECA40}"/>
              </a:ext>
            </a:extLst>
          </p:cNvPr>
          <p:cNvSpPr txBox="1"/>
          <p:nvPr/>
        </p:nvSpPr>
        <p:spPr>
          <a:xfrm>
            <a:off x="5835936" y="1602958"/>
            <a:ext cx="6258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56CADE-0240-4109-82FA-C1334E69D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864" y1="7333" x2="26591" y2="24222"/>
                        <a14:foregroundMark x1="35682" y1="13778" x2="42045" y2="13111"/>
                        <a14:foregroundMark x1="18182" y1="15778" x2="22045" y2="28444"/>
                        <a14:foregroundMark x1="32500" y1="81111" x2="37500" y2="88000"/>
                        <a14:foregroundMark x1="43409" y1="9111" x2="46364" y2="2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5875" y="2629020"/>
            <a:ext cx="2044341" cy="20908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1ED2FA-DEF5-4A21-A7D2-DE4DDB3946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8371" y1="22963" x2="52716" y2="2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727" y="368302"/>
            <a:ext cx="2305787" cy="19890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E5F088-2084-49EB-8178-8E33F70D0A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483" y1="31880" x2="74600" y2="23978"/>
                        <a14:foregroundMark x1="55595" y1="24523" x2="59147" y2="3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78" y="-2105744"/>
            <a:ext cx="1307056" cy="8520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587447-88E4-44FF-AC4A-302EFEE67D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2" t="30015" r="50000" b="24737"/>
          <a:stretch/>
        </p:blipFill>
        <p:spPr>
          <a:xfrm>
            <a:off x="7364491" y="3783281"/>
            <a:ext cx="4593663" cy="2555226"/>
          </a:xfrm>
          <a:prstGeom prst="snip2DiagRect">
            <a:avLst>
              <a:gd name="adj1" fmla="val 0"/>
              <a:gd name="adj2" fmla="val 3356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DEC80C-25F1-4A14-B0BF-5C50CF2B1602}"/>
              </a:ext>
            </a:extLst>
          </p:cNvPr>
          <p:cNvSpPr txBox="1"/>
          <p:nvPr/>
        </p:nvSpPr>
        <p:spPr>
          <a:xfrm>
            <a:off x="238493" y="3104872"/>
            <a:ext cx="77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B42E2E-71DB-4B3A-BAFF-90A37F808726}"/>
              </a:ext>
            </a:extLst>
          </p:cNvPr>
          <p:cNvSpPr txBox="1"/>
          <p:nvPr/>
        </p:nvSpPr>
        <p:spPr>
          <a:xfrm>
            <a:off x="1783334" y="3455893"/>
            <a:ext cx="5869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bao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62AC90-398F-48CD-B0B9-30DCB70EC596}"/>
              </a:ext>
            </a:extLst>
          </p:cNvPr>
          <p:cNvSpPr txBox="1"/>
          <p:nvPr/>
        </p:nvSpPr>
        <p:spPr>
          <a:xfrm>
            <a:off x="214007" y="4763245"/>
            <a:ext cx="5621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505790-7E07-46CB-8233-CE20C31EF14D}"/>
              </a:ext>
            </a:extLst>
          </p:cNvPr>
          <p:cNvSpPr txBox="1"/>
          <p:nvPr/>
        </p:nvSpPr>
        <p:spPr>
          <a:xfrm>
            <a:off x="866981" y="4918800"/>
            <a:ext cx="6345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“Sao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60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24" grpId="0"/>
      <p:bldP spid="24" grpId="1"/>
      <p:bldP spid="25" grpId="0"/>
      <p:bldP spid="26" grpId="0"/>
      <p:bldP spid="26" grpId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A3976BB-B459-4724-9A79-B4762AA5FC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37" t="28352" r="2697" b="26052"/>
          <a:stretch/>
        </p:blipFill>
        <p:spPr>
          <a:xfrm>
            <a:off x="656059" y="679565"/>
            <a:ext cx="5600852" cy="3270951"/>
          </a:xfrm>
          <a:prstGeom prst="snip2DiagRect">
            <a:avLst>
              <a:gd name="adj1" fmla="val 0"/>
              <a:gd name="adj2" fmla="val 2732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EA30BB-1061-4E69-89B2-3D06ED97506F}"/>
              </a:ext>
            </a:extLst>
          </p:cNvPr>
          <p:cNvSpPr txBox="1"/>
          <p:nvPr/>
        </p:nvSpPr>
        <p:spPr>
          <a:xfrm>
            <a:off x="6726284" y="2653725"/>
            <a:ext cx="515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76D2C-11A2-4D9A-8A41-0ABCC2C0BBBF}"/>
              </a:ext>
            </a:extLst>
          </p:cNvPr>
          <p:cNvSpPr txBox="1"/>
          <p:nvPr/>
        </p:nvSpPr>
        <p:spPr>
          <a:xfrm>
            <a:off x="321823" y="4317719"/>
            <a:ext cx="11870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176F03-382C-4712-9A2F-DF9D070CF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681">
                        <a14:foregroundMark x1="42812" y1="22149" x2="45048" y2="30909"/>
                        <a14:foregroundMark x1="21565" y1="32397" x2="24601" y2="34876"/>
                        <a14:foregroundMark x1="24281" y1="40661" x2="27955" y2="42479"/>
                        <a14:foregroundMark x1="29073" y1="46612" x2="33866" y2="48264"/>
                        <a14:foregroundMark x1="35942" y1="51240" x2="38019" y2="51570"/>
                        <a14:foregroundMark x1="41054" y1="52893" x2="41853" y2="53223"/>
                        <a14:foregroundMark x1="34665" y1="49917" x2="36262" y2="49917"/>
                        <a14:foregroundMark x1="80831" y1="38347" x2="84505" y2="41488"/>
                        <a14:foregroundMark x1="75559" y1="46281" x2="78754" y2="47603"/>
                        <a14:foregroundMark x1="70128" y1="49587" x2="74281" y2="51240"/>
                        <a14:foregroundMark x1="69010" y1="52562" x2="70128" y2="52893"/>
                        <a14:foregroundMark x1="73962" y1="57025" x2="75719" y2="55702"/>
                        <a14:foregroundMark x1="73482" y1="58678" x2="72204" y2="62314"/>
                        <a14:foregroundMark x1="66613" y1="63471" x2="65495" y2="63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784" y="-155986"/>
            <a:ext cx="3116216" cy="24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3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3663B64-4E9F-4DF1-B17E-7A958796E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855" t="31930" r="1612" b="24737"/>
          <a:stretch/>
        </p:blipFill>
        <p:spPr>
          <a:xfrm>
            <a:off x="285663" y="2175896"/>
            <a:ext cx="2615660" cy="1447657"/>
          </a:xfrm>
          <a:prstGeom prst="snip2DiagRect">
            <a:avLst>
              <a:gd name="adj1" fmla="val 0"/>
              <a:gd name="adj2" fmla="val 29826"/>
            </a:avLst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77990-BB3E-4DF1-B0D1-38CB4ADA27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32" t="30015" r="50000" b="24737"/>
          <a:stretch/>
        </p:blipFill>
        <p:spPr>
          <a:xfrm>
            <a:off x="923453" y="3658384"/>
            <a:ext cx="2615661" cy="1498972"/>
          </a:xfrm>
          <a:prstGeom prst="snip2DiagRect">
            <a:avLst>
              <a:gd name="adj1" fmla="val 0"/>
              <a:gd name="adj2" fmla="val 30223"/>
            </a:avLst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FD27F-B515-4A18-970E-B2A7616785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237" t="28352" r="2697" b="26052"/>
          <a:stretch/>
        </p:blipFill>
        <p:spPr>
          <a:xfrm>
            <a:off x="296302" y="5199053"/>
            <a:ext cx="2624390" cy="1447657"/>
          </a:xfrm>
          <a:prstGeom prst="snip2DiagRect">
            <a:avLst>
              <a:gd name="adj1" fmla="val 0"/>
              <a:gd name="adj2" fmla="val 35090"/>
            </a:avLst>
          </a:prstGeom>
          <a:ln>
            <a:solidFill>
              <a:srgbClr val="002060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0E243D-5B1F-4F21-A4EC-C5811D17EB08}"/>
              </a:ext>
            </a:extLst>
          </p:cNvPr>
          <p:cNvSpPr txBox="1"/>
          <p:nvPr/>
        </p:nvSpPr>
        <p:spPr>
          <a:xfrm>
            <a:off x="3713958" y="1241022"/>
            <a:ext cx="7551547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mi,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B9D570-8F75-4AC5-8433-0E4B34F51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10" t="29298" r="47500" b="24737"/>
          <a:stretch/>
        </p:blipFill>
        <p:spPr>
          <a:xfrm>
            <a:off x="886386" y="604992"/>
            <a:ext cx="2615660" cy="1492102"/>
          </a:xfrm>
          <a:prstGeom prst="snip2DiagRect">
            <a:avLst>
              <a:gd name="adj1" fmla="val 0"/>
              <a:gd name="adj2" fmla="val 25534"/>
            </a:avLst>
          </a:prstGeom>
          <a:ln>
            <a:solidFill>
              <a:srgbClr val="00206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B5F6B3-820B-4D7B-9AD1-E764F0B4B43C}"/>
              </a:ext>
            </a:extLst>
          </p:cNvPr>
          <p:cNvSpPr txBox="1"/>
          <p:nvPr/>
        </p:nvSpPr>
        <p:spPr>
          <a:xfrm>
            <a:off x="3034992" y="2693484"/>
            <a:ext cx="8598208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mi,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FDD4E-A3EF-498A-AC53-C3B14B1EBD86}"/>
              </a:ext>
            </a:extLst>
          </p:cNvPr>
          <p:cNvSpPr txBox="1"/>
          <p:nvPr/>
        </p:nvSpPr>
        <p:spPr>
          <a:xfrm>
            <a:off x="3165028" y="5721330"/>
            <a:ext cx="4324704" cy="4031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BB21A2-0C6E-4BF4-AA3F-5956F02DE7F7}"/>
              </a:ext>
            </a:extLst>
          </p:cNvPr>
          <p:cNvSpPr txBox="1"/>
          <p:nvPr/>
        </p:nvSpPr>
        <p:spPr>
          <a:xfrm>
            <a:off x="3754067" y="4269307"/>
            <a:ext cx="4922991" cy="40247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0421B8-CF80-462A-95EF-B642F2E77FC8}"/>
              </a:ext>
            </a:extLst>
          </p:cNvPr>
          <p:cNvGrpSpPr/>
          <p:nvPr/>
        </p:nvGrpSpPr>
        <p:grpSpPr>
          <a:xfrm>
            <a:off x="4354815" y="762961"/>
            <a:ext cx="7504538" cy="1018276"/>
            <a:chOff x="4286410" y="950434"/>
            <a:chExt cx="7504538" cy="10182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FFC1227-20CF-4635-BE0F-28DA6DEBD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410" y="950434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DC4138-1D92-4284-BDDA-90847C7063F3}"/>
                </a:ext>
              </a:extLst>
            </p:cNvPr>
            <p:cNvSpPr txBox="1"/>
            <p:nvPr/>
          </p:nvSpPr>
          <p:spPr>
            <a:xfrm>
              <a:off x="4738716" y="1013296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mi,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vẹt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hoàng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oanh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F65E52-57E2-4F0E-9C1A-2C81B833164F}"/>
              </a:ext>
            </a:extLst>
          </p:cNvPr>
          <p:cNvGrpSpPr/>
          <p:nvPr/>
        </p:nvGrpSpPr>
        <p:grpSpPr>
          <a:xfrm>
            <a:off x="3271294" y="2309386"/>
            <a:ext cx="7504538" cy="1018276"/>
            <a:chOff x="4286410" y="950434"/>
            <a:chExt cx="7504538" cy="101827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73E60A-6EFE-4BA8-B65E-681C6965E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410" y="950434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E47BAE1-BD80-4F78-BE35-80CA9D6FFD29}"/>
                </a:ext>
              </a:extLst>
            </p:cNvPr>
            <p:cNvSpPr txBox="1"/>
            <p:nvPr/>
          </p:nvSpPr>
          <p:spPr>
            <a:xfrm>
              <a:off x="4738716" y="1013296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mi,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vẹt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hoàng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oanh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hoàng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oanh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302401-F542-453E-B9A9-0B91D9EFD67E}"/>
              </a:ext>
            </a:extLst>
          </p:cNvPr>
          <p:cNvGrpSpPr/>
          <p:nvPr/>
        </p:nvGrpSpPr>
        <p:grpSpPr>
          <a:xfrm>
            <a:off x="4354815" y="3811107"/>
            <a:ext cx="7504538" cy="1018276"/>
            <a:chOff x="4286410" y="950434"/>
            <a:chExt cx="7504538" cy="101827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3A4139B-5474-4A66-9B3C-85C21F230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410" y="950434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486054-B3AD-44CB-A541-429CD76F0696}"/>
                </a:ext>
              </a:extLst>
            </p:cNvPr>
            <p:cNvSpPr txBox="1"/>
            <p:nvPr/>
          </p:nvSpPr>
          <p:spPr>
            <a:xfrm>
              <a:off x="4738716" y="1013296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bỏ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chán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4DC701-2439-4355-B523-A1E637BEAEA6}"/>
              </a:ext>
            </a:extLst>
          </p:cNvPr>
          <p:cNvGrpSpPr/>
          <p:nvPr/>
        </p:nvGrpSpPr>
        <p:grpSpPr>
          <a:xfrm>
            <a:off x="3271294" y="5424216"/>
            <a:ext cx="7504538" cy="1018276"/>
            <a:chOff x="4286410" y="950434"/>
            <a:chExt cx="7504538" cy="10182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0BA3DF-14CD-4283-A73F-7570DCD5A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410" y="950434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1B4D45-2C4C-4AD8-BDE8-7B2E9B71551B}"/>
                </a:ext>
              </a:extLst>
            </p:cNvPr>
            <p:cNvSpPr txBox="1"/>
            <p:nvPr/>
          </p:nvSpPr>
          <p:spPr>
            <a:xfrm>
              <a:off x="4738716" y="1013296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vẹt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432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  <p:bldP spid="22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5" y="2747064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982" y="3957421"/>
            <a:ext cx="9502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6838440" y="1128772"/>
              <a:ext cx="3500151" cy="95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vẹt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713616" y="1709683"/>
            <a:ext cx="11102221" cy="343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543</Words>
  <Application>Microsoft Office PowerPoint</Application>
  <PresentationFormat>Widescreen</PresentationFormat>
  <Paragraphs>65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171</cp:revision>
  <dcterms:created xsi:type="dcterms:W3CDTF">2021-06-15T15:52:51Z</dcterms:created>
  <dcterms:modified xsi:type="dcterms:W3CDTF">2022-10-24T08:48:27Z</dcterms:modified>
</cp:coreProperties>
</file>