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1" r:id="rId4"/>
    <p:sldId id="268" r:id="rId5"/>
    <p:sldId id="269" r:id="rId6"/>
    <p:sldId id="270" r:id="rId7"/>
    <p:sldId id="271" r:id="rId8"/>
    <p:sldId id="272" r:id="rId9"/>
    <p:sldId id="276" r:id="rId10"/>
    <p:sldId id="263"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36" autoAdjust="0"/>
  </p:normalViewPr>
  <p:slideViewPr>
    <p:cSldViewPr snapToGrid="0">
      <p:cViewPr varScale="1">
        <p:scale>
          <a:sx n="53" d="100"/>
          <a:sy n="53" d="100"/>
        </p:scale>
        <p:origin x="110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27/6/2021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3</a:t>
            </a:fld>
            <a:endParaRPr lang="en-US"/>
          </a:p>
        </p:txBody>
      </p:sp>
    </p:spTree>
    <p:extLst>
      <p:ext uri="{BB962C8B-B14F-4D97-AF65-F5344CB8AC3E}">
        <p14:creationId xmlns:p14="http://schemas.microsoft.com/office/powerpoint/2010/main" val="87640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27/6/2021</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27/6/2021</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altLang="zh-C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13</a:t>
            </a:r>
            <a:r>
              <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Nói</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và</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nghe</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iCiel Cadena" panose="02000503000000020004" pitchFamily="2" charset="0"/>
                <a:ea typeface="思源黑体 CN Bold" panose="020B0800000000000000" pitchFamily="34" charset="-122"/>
              </a:rPr>
              <a:t>Kể</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chuyện</a:t>
            </a:r>
            <a:endParaRPr lang="en-US" altLang="zh-CN" sz="5400" dirty="0">
              <a:solidFill>
                <a:srgbClr val="FF0000"/>
              </a:solidFill>
              <a:latin typeface="iCiel Cadena" panose="02000503000000020004" pitchFamily="2" charset="0"/>
              <a:ea typeface="思源黑体 CN Bold" panose="020B0800000000000000" pitchFamily="34" charset="-122"/>
            </a:endParaRPr>
          </a:p>
          <a:p>
            <a:pPr algn="ctr"/>
            <a:r>
              <a:rPr lang="en-US" altLang="zh-CN" sz="5400" dirty="0">
                <a:solidFill>
                  <a:srgbClr val="FF0000"/>
                </a:solidFill>
                <a:latin typeface="iCiel Cadena" panose="02000503000000020004" pitchFamily="2" charset="0"/>
                <a:ea typeface="思源黑体 CN Bold" panose="020B0800000000000000" pitchFamily="34" charset="-122"/>
              </a:rPr>
              <a:t>BỮA ĂN TRƯA</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35795" y="1297417"/>
            <a:ext cx="11102221" cy="4915961"/>
          </a:xfrm>
          <a:prstGeom prst="rect">
            <a:avLst/>
          </a:prstGeom>
          <a:noFill/>
        </p:spPr>
        <p:txBody>
          <a:bodyPr wrap="square" rtlCol="0">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món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181811" y="107949"/>
            <a:ext cx="3110711" cy="2453716"/>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id="{1C6249FF-40ED-4813-9521-BA7C63C23B84}"/>
              </a:ext>
            </a:extLst>
          </p:cNvPr>
          <p:cNvSpPr/>
          <p:nvPr/>
        </p:nvSpPr>
        <p:spPr>
          <a:xfrm>
            <a:off x="1187948" y="1673607"/>
            <a:ext cx="10301363" cy="1754326"/>
          </a:xfrm>
          <a:prstGeom prst="rect">
            <a:avLst/>
          </a:prstGeom>
        </p:spPr>
        <p:txBody>
          <a:bodyPr wrap="square">
            <a:spAutoFit/>
          </a:bodyPr>
          <a:lstStyle/>
          <a:p>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t>
            </a:r>
            <a:endParaRPr lang="en-US"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742950" indent="-742950">
              <a:buAutoNum type="alphaLcParenR"/>
            </a:pP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742950" indent="-742950">
              <a:buAutoNum type="alphaLcParenR"/>
            </a:pP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TextBox 23">
            <a:extLst>
              <a:ext uri="{FF2B5EF4-FFF2-40B4-BE49-F238E27FC236}">
                <a16:creationId xmlns:a16="http://schemas.microsoft.com/office/drawing/2014/main"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p>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món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1250950">
              <a:tabLst>
                <a:tab pos="901700" algn="l"/>
              </a:tabLs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cạnh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901700"/>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901700"/>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Sau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6" y="412773"/>
            <a:ext cx="2852168"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iCiel Crocante" panose="02000000000000000000" pitchFamily="2" charset="0"/>
              </a:rPr>
              <a:t>VẬN DỤNG</a:t>
            </a: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vẹt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quạ</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65.</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439F1255-A1EC-4B7C-B8FF-E7C434FAC94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id="{3EB7066D-29AF-4345-8FC5-96756976EFE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id="{5B5FB668-79F8-4D67-8E52-18AA051DDCB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id="{6C7E2914-6F0E-48E8-AE11-4751CB202A94}"/>
              </a:ext>
            </a:extLst>
          </p:cNvPr>
          <p:cNvSpPr txBox="1"/>
          <p:nvPr/>
        </p:nvSpPr>
        <p:spPr>
          <a:xfrm>
            <a:off x="5003883" y="322222"/>
            <a:ext cx="2375373" cy="584775"/>
          </a:xfrm>
          <a:prstGeom prst="rect">
            <a:avLst/>
          </a:prstGeom>
          <a:noFill/>
        </p:spPr>
        <p:txBody>
          <a:bodyPr wrap="square" rtlCol="0">
            <a:spAutoFit/>
          </a:bodyPr>
          <a:lstStyle/>
          <a:p>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id="{D7FF0815-A1B2-4813-97A4-CE8452F06F18}"/>
                </a:ext>
              </a:extLst>
            </p:cNvPr>
            <p:cNvPicPr>
              <a:picLocks noChangeAspect="1"/>
            </p:cNvPicPr>
            <p:nvPr/>
          </p:nvPicPr>
          <p:blipFill rotWithShape="1">
            <a:blip r:embed="rId11"/>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a:t>
            </a:r>
          </a:p>
        </p:txBody>
      </p:sp>
      <p:pic>
        <p:nvPicPr>
          <p:cNvPr id="6" name="Kể chuyện lớp 2 _Bữa ăn trưa (mp3cut.net)">
            <a:hlinkClick r:id="" action="ppaction://media"/>
            <a:extLst>
              <a:ext uri="{FF2B5EF4-FFF2-40B4-BE49-F238E27FC236}">
                <a16:creationId xmlns:a16="http://schemas.microsoft.com/office/drawing/2014/main" id="{50312214-D36C-49A4-AD69-0131FD73DF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961" y="5930325"/>
            <a:ext cx="875688" cy="875688"/>
          </a:xfrm>
          <a:prstGeom prst="rect">
            <a:avLst/>
          </a:prstGeom>
        </p:spPr>
      </p:pic>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4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41" grpId="0"/>
      <p:bldP spid="12"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520434" y="1214846"/>
            <a:ext cx="6459166" cy="3539430"/>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(1)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Đã 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5186608-F118-419E-B847-3CC719A7D7A8}"/>
              </a:ext>
            </a:extLst>
          </p:cNvPr>
          <p:cNvSpPr txBox="1"/>
          <p:nvPr/>
        </p:nvSpPr>
        <p:spPr>
          <a:xfrm>
            <a:off x="5578747" y="4547941"/>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giải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thức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E0589903-B43C-49D9-9FAF-079B9AADAD29}"/>
              </a:ext>
            </a:extLst>
          </p:cNvPr>
          <p:cNvSpPr txBox="1"/>
          <p:nvPr/>
        </p:nvSpPr>
        <p:spPr>
          <a:xfrm>
            <a:off x="5520434" y="4189933"/>
            <a:ext cx="6459166" cy="1569660"/>
          </a:xfrm>
          <a:prstGeom prst="rect">
            <a:avLst/>
          </a:prstGeom>
          <a:noFill/>
        </p:spPr>
        <p:txBody>
          <a:bodyPr wrap="square">
            <a:spAutoFit/>
          </a:bodyPr>
          <a:lstStyle/>
          <a:p>
            <a:pPr algn="just">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159980" y="1650580"/>
            <a:ext cx="6895833" cy="2062103"/>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id="{AB9E5796-9CB4-43E7-ABF2-601EE3D2FBFB}"/>
              </a:ext>
            </a:extLst>
          </p:cNvPr>
          <p:cNvSpPr txBox="1"/>
          <p:nvPr/>
        </p:nvSpPr>
        <p:spPr>
          <a:xfrm>
            <a:off x="5159979" y="3080718"/>
            <a:ext cx="6895833" cy="2554545"/>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 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E96E57-05EE-4E62-931B-9F092B87B5FF}"/>
              </a:ext>
            </a:extLst>
          </p:cNvPr>
          <p:cNvSpPr txBox="1"/>
          <p:nvPr/>
        </p:nvSpPr>
        <p:spPr>
          <a:xfrm>
            <a:off x="5159978" y="386633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Khi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trưởng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quanh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3774333" y="210144"/>
            <a:ext cx="8417667" cy="6258123"/>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(3)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“Mẹ em nấu ăn giỏi lắm ạ? Chi tự hào nói.</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(4)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 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id="{E8F74CFE-D56B-439D-8917-7F2316F90721}"/>
              </a:ext>
            </a:extLst>
          </p:cNvPr>
          <p:cNvSpPr txBox="1"/>
          <p:nvPr/>
        </p:nvSpPr>
        <p:spPr>
          <a:xfrm>
            <a:off x="5530224" y="2644170"/>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trưởng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ruốc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Chi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thái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9C58C74-ADA0-4585-A442-E83150DC94B5}"/>
              </a:ext>
            </a:extLst>
          </p:cNvPr>
          <p:cNvSpPr txBox="1"/>
          <p:nvPr/>
        </p:nvSpPr>
        <p:spPr>
          <a:xfrm>
            <a:off x="158432" y="336915"/>
            <a:ext cx="4663188" cy="1077218"/>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id="{2EE5B06D-5802-495C-BED2-E07DD38317BF}"/>
              </a:ext>
            </a:extLst>
          </p:cNvPr>
          <p:cNvPicPr>
            <a:picLocks noChangeAspect="1"/>
          </p:cNvPicPr>
          <p:nvPr/>
        </p:nvPicPr>
        <p:blipFill rotWithShape="1">
          <a:blip r:embed="rId6">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Tiêu</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chí</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đánh</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giá</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điệu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p>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755</Words>
  <Application>Microsoft Office PowerPoint</Application>
  <PresentationFormat>Widescreen</PresentationFormat>
  <Paragraphs>53</Paragraphs>
  <Slides>13</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Arial-Rounded</vt:lpstr>
      <vt:lpstr>Calibri</vt:lpstr>
      <vt:lpstr>Calibri Light</vt:lpstr>
      <vt:lpstr>iCiel Cadena</vt:lpstr>
      <vt:lpstr>iCiel Crocante</vt:lpstr>
      <vt:lpstr>iCiel Nabila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135</cp:revision>
  <dcterms:created xsi:type="dcterms:W3CDTF">2021-06-15T15:52:51Z</dcterms:created>
  <dcterms:modified xsi:type="dcterms:W3CDTF">2021-06-27T16:20:28Z</dcterms:modified>
</cp:coreProperties>
</file>