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59" r:id="rId5"/>
    <p:sldId id="275" r:id="rId6"/>
    <p:sldId id="273" r:id="rId7"/>
    <p:sldId id="26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0807" y="374498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135977" y="3683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4592333" y="11263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3876079" y="6296170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-5683" y="853835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bé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ham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1"/>
      <p:bldP spid="12" grpId="1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186787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17786" y="1087113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075602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7927118" y="1159169"/>
            <a:ext cx="3690960" cy="2819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3480681" y="11214"/>
            <a:ext cx="51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393190" y="3960031"/>
            <a:ext cx="387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764958" y="3994195"/>
            <a:ext cx="4474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1684422" y="6295642"/>
            <a:ext cx="944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83D66B-3CA8-42CB-9B01-3C7A419D62F7}"/>
              </a:ext>
            </a:extLst>
          </p:cNvPr>
          <p:cNvSpPr txBox="1"/>
          <p:nvPr/>
        </p:nvSpPr>
        <p:spPr>
          <a:xfrm>
            <a:off x="158432" y="336915"/>
            <a:ext cx="389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92990-A47B-43C9-897F-041ACB04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237749" y="-20545"/>
            <a:ext cx="3665200" cy="2911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46DB2-F787-4B04-BCAD-3D62747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280576" y="-20841"/>
            <a:ext cx="3630847" cy="285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54B98-0465-4A78-8990-2F89CD418C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211642" y="3552905"/>
            <a:ext cx="3800163" cy="2787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D6137-F696-4A29-AB19-6478739C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236939" y="3542428"/>
            <a:ext cx="3690960" cy="281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EBFA0-9A5A-4CBE-883A-F58758385AD3}"/>
              </a:ext>
            </a:extLst>
          </p:cNvPr>
          <p:cNvSpPr txBox="1"/>
          <p:nvPr/>
        </p:nvSpPr>
        <p:spPr>
          <a:xfrm>
            <a:off x="8531360" y="2698149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826BF-5053-4232-BBE8-D4A7CA23AC23}"/>
              </a:ext>
            </a:extLst>
          </p:cNvPr>
          <p:cNvSpPr txBox="1"/>
          <p:nvPr/>
        </p:nvSpPr>
        <p:spPr>
          <a:xfrm>
            <a:off x="4262565" y="2698149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EA399-5684-441B-8546-6844115E1192}"/>
              </a:ext>
            </a:extLst>
          </p:cNvPr>
          <p:cNvSpPr txBox="1"/>
          <p:nvPr/>
        </p:nvSpPr>
        <p:spPr>
          <a:xfrm>
            <a:off x="7975056" y="6247068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D77A-43C3-477A-9CA9-264E84D80911}"/>
              </a:ext>
            </a:extLst>
          </p:cNvPr>
          <p:cNvSpPr txBox="1"/>
          <p:nvPr/>
        </p:nvSpPr>
        <p:spPr>
          <a:xfrm>
            <a:off x="3244881" y="6271168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A5ABE-B71A-45E3-872D-18A84D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55006" y="4550372"/>
            <a:ext cx="3173528" cy="197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3FF3-D2FF-460C-AA3E-30AC8AE33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383632" y="2008534"/>
            <a:ext cx="1323474" cy="1545406"/>
          </a:xfrm>
          <a:prstGeom prst="rect">
            <a:avLst/>
          </a:prstGeom>
        </p:spPr>
      </p:pic>
      <p:sp>
        <p:nvSpPr>
          <p:cNvPr id="31" name="Freeform 24">
            <a:extLst>
              <a:ext uri="{FF2B5EF4-FFF2-40B4-BE49-F238E27FC236}">
                <a16:creationId xmlns:a16="http://schemas.microsoft.com/office/drawing/2014/main" id="{13ECE98E-03CB-432B-B368-EF33A354FB62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47685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8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868747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623095" y="1534249"/>
            <a:ext cx="11258632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3D19A-05F7-4881-B55D-7EF9761ED250}"/>
              </a:ext>
            </a:extLst>
          </p:cNvPr>
          <p:cNvSpPr txBox="1"/>
          <p:nvPr/>
        </p:nvSpPr>
        <p:spPr>
          <a:xfrm>
            <a:off x="1502685" y="274879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421</Words>
  <Application>Microsoft Office PowerPoint</Application>
  <PresentationFormat>Widescreen</PresentationFormat>
  <Paragraphs>50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2021-06-15T15:52:51Z</dcterms:created>
  <dcterms:modified xsi:type="dcterms:W3CDTF">2022-10-07T01:04:51Z</dcterms:modified>
</cp:coreProperties>
</file>