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300" r:id="rId3"/>
    <p:sldId id="302" r:id="rId4"/>
    <p:sldId id="348" r:id="rId5"/>
    <p:sldId id="350" r:id="rId6"/>
    <p:sldId id="349" r:id="rId7"/>
    <p:sldId id="336" r:id="rId8"/>
    <p:sldId id="351" r:id="rId9"/>
    <p:sldId id="334" r:id="rId10"/>
    <p:sldId id="338" r:id="rId11"/>
    <p:sldId id="339" r:id="rId12"/>
    <p:sldId id="340" r:id="rId13"/>
    <p:sldId id="353" r:id="rId14"/>
    <p:sldId id="354" r:id="rId15"/>
    <p:sldId id="352" r:id="rId16"/>
    <p:sldId id="256" r:id="rId17"/>
    <p:sldId id="268" r:id="rId18"/>
    <p:sldId id="355" r:id="rId19"/>
    <p:sldId id="34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AD2"/>
    <a:srgbClr val="CC3399"/>
    <a:srgbClr val="FF0066"/>
    <a:srgbClr val="FF9900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16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KHI TRANG SÁCH MỞ RA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8302"/>
            <a:ext cx="12192002" cy="6858000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72523" y="1296601"/>
            <a:ext cx="5620473" cy="499566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076204" y="3306453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78396" y="3213690"/>
            <a:ext cx="2562173" cy="6085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35868" y="4082243"/>
            <a:ext cx="2562172" cy="5698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990172" y="4185880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213393" y="4938106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857360" y="4857723"/>
            <a:ext cx="2562173" cy="56984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36024" y="5773943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858240" y="5773942"/>
            <a:ext cx="2318913" cy="55510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9786" y="1918962"/>
            <a:ext cx="5522026" cy="26202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63885" y="1357245"/>
            <a:ext cx="1436914" cy="539347"/>
          </a:xfrm>
          <a:prstGeom prst="roundRect">
            <a:avLst/>
          </a:prstGeom>
          <a:solidFill>
            <a:srgbClr val="D9FAD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 descr="Vẽ tranh phong cảnh biể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2031886"/>
            <a:ext cx="3542174" cy="213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Vector phong cảnh núi rừng thiên nhiên - Chiều Thứ Bả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772">
            <a:off x="8561477" y="1665538"/>
            <a:ext cx="2922590" cy="2916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" name="Rounded Rectangle 13"/>
          <p:cNvSpPr/>
          <p:nvPr/>
        </p:nvSpPr>
        <p:spPr>
          <a:xfrm>
            <a:off x="1115412" y="4975431"/>
            <a:ext cx="8907362" cy="1335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26709" y="5465093"/>
            <a:ext cx="588703" cy="376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767" y="1944013"/>
            <a:ext cx="5522026" cy="29769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0768" y="1232400"/>
            <a:ext cx="1436914" cy="539347"/>
          </a:xfrm>
          <a:prstGeom prst="roundRect">
            <a:avLst/>
          </a:prstGeom>
          <a:solidFill>
            <a:srgbClr val="D9FAD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01070" y="5340004"/>
            <a:ext cx="8593541" cy="10150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92810" y="5461840"/>
            <a:ext cx="588703" cy="376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0242" name="Picture 2" descr="Top 9 Bài văn phân tích hình tượng người bà trong &amp;quot;Bếp lửa&amp;quot; của Bằng Việt  hay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2260794"/>
            <a:ext cx="3531136" cy="266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hort answers: Choose correct answer - Ngữ pháp trung cấp level 1 - Ucan.v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8"/>
          <a:stretch/>
        </p:blipFill>
        <p:spPr bwMode="auto">
          <a:xfrm>
            <a:off x="8580833" y="2081567"/>
            <a:ext cx="3235116" cy="286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3520" y="533368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113285"/>
            <a:ext cx="12192000" cy="7447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7680" r="693" b="8926"/>
          <a:stretch/>
        </p:blipFill>
        <p:spPr>
          <a:xfrm>
            <a:off x="1210929" y="1461667"/>
            <a:ext cx="10666121" cy="4220643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3401488"/>
            <a:ext cx="3638544" cy="312914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344139" y="1910407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44139" y="2838706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44138" y="3668393"/>
            <a:ext cx="930555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44137" y="3668392"/>
            <a:ext cx="930555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5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4776" y="420290"/>
            <a:ext cx="1104285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8" b="10151"/>
          <a:stretch/>
        </p:blipFill>
        <p:spPr>
          <a:xfrm>
            <a:off x="3023000" y="1888177"/>
            <a:ext cx="5727998" cy="49698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003" y="1876302"/>
            <a:ext cx="5522026" cy="26202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7621" y="1978339"/>
            <a:ext cx="5522026" cy="26202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9757" y="1978339"/>
            <a:ext cx="153923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1655" y="1986473"/>
            <a:ext cx="204987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6016" y="2632471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9757" y="3276566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3182" y="3908786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0998" y="2114025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25596" y="2750707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5400" y="3382927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312882" y="1645684"/>
            <a:ext cx="8947398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87476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1186" y="1062847"/>
            <a:ext cx="9966092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96700" y="1032633"/>
            <a:ext cx="1391479" cy="894521"/>
          </a:xfrm>
          <a:prstGeom prst="rect">
            <a:avLst/>
          </a:prstGeom>
        </p:spPr>
      </p:pic>
      <p:pic>
        <p:nvPicPr>
          <p:cNvPr id="2" name="Picture 2" descr="Sách hè thiếu nhi được bán với giá 5.000 đồng - VnExpress Giải tr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708">
            <a:off x="1094939" y="3031084"/>
            <a:ext cx="3354276" cy="2924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4" descr="9 cuốn sách thiếu nhi hay nhất mọi thời đại mỗi đứa trẻ đều nên đọc - Liên  Chi hội Bảo vệ Quyền trẻ em tỉnh Quảng Ni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325">
            <a:off x="4879451" y="2246578"/>
            <a:ext cx="2400900" cy="340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Truyện Cổ Tích Thế Giới - Vịt Con Xấu Xí | Newshop.vn: Sách, Truyện, Tiểu  Thuyế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644">
            <a:off x="7719729" y="2904490"/>
            <a:ext cx="2635189" cy="300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6645" y="501445"/>
            <a:ext cx="1514168" cy="766916"/>
            <a:chOff x="9566064" y="964372"/>
            <a:chExt cx="5446164" cy="698253"/>
          </a:xfrm>
        </p:grpSpPr>
        <p:sp>
          <p:nvSpPr>
            <p:cNvPr id="5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2005976" y="1161957"/>
            <a:ext cx="7951973" cy="5747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04" y="0"/>
            <a:ext cx="12451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15" b="83889" l="21146" r="77708">
                        <a14:foregroundMark x1="50417" y1="19167" x2="55000" y2="24815"/>
                        <a14:foregroundMark x1="73021" y1="65833" x2="72135" y2="68519"/>
                        <a14:foregroundMark x1="22240" y1="38611" x2="29063" y2="38611"/>
                      </a14:backgroundRemoval>
                    </a14:imgEffect>
                  </a14:imgLayer>
                </a14:imgProps>
              </a:ext>
            </a:extLst>
          </a:blip>
          <a:srcRect l="21292" t="17544" r="22907" b="16428"/>
          <a:stretch/>
        </p:blipFill>
        <p:spPr>
          <a:xfrm rot="297542">
            <a:off x="1642358" y="818652"/>
            <a:ext cx="8957325" cy="596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7982" y="274140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16: KHI TRANG SÁCH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RA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2948077" y="1972637"/>
            <a:ext cx="6365887" cy="4885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985" y="320415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RA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0" y="1113618"/>
            <a:ext cx="63110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9942" y="1107623"/>
            <a:ext cx="52647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38323" y="6103157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56753" y="1568876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2412" y="1972637"/>
            <a:ext cx="1817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38300" y="1972637"/>
            <a:ext cx="10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67982" y="5392730"/>
            <a:ext cx="10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5" y="30711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3090" y="1934481"/>
            <a:ext cx="524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2221225" y="641785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9961" y="2885763"/>
            <a:ext cx="524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9961" y="3837045"/>
            <a:ext cx="685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2948077" y="1972637"/>
            <a:ext cx="6365887" cy="4885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985" y="320415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RA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0" y="1113618"/>
            <a:ext cx="63110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4492" y="1905919"/>
            <a:ext cx="5264756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38323" y="6103157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044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87021" y="2906792"/>
            <a:ext cx="6311056" cy="455502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792783" y="290679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92783" y="348080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22123" y="405481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93325" y="4604418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5200" y="5134920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53593" y="5708931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420165" y="562424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491368" y="562424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612</Words>
  <Application>Microsoft Office PowerPoint</Application>
  <PresentationFormat>Widescreen</PresentationFormat>
  <Paragraphs>135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152</cp:revision>
  <dcterms:created xsi:type="dcterms:W3CDTF">2021-06-17T09:40:01Z</dcterms:created>
  <dcterms:modified xsi:type="dcterms:W3CDTF">2021-07-01T04:23:27Z</dcterms:modified>
</cp:coreProperties>
</file>