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2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7" r:id="rId3"/>
    <p:sldId id="305" r:id="rId4"/>
    <p:sldId id="296" r:id="rId5"/>
    <p:sldId id="308" r:id="rId6"/>
    <p:sldId id="295" r:id="rId7"/>
    <p:sldId id="258" r:id="rId8"/>
    <p:sldId id="309" r:id="rId9"/>
    <p:sldId id="270" r:id="rId10"/>
    <p:sldId id="307" r:id="rId11"/>
    <p:sldId id="306" r:id="rId12"/>
    <p:sldId id="304" r:id="rId13"/>
    <p:sldId id="293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6" autoAdjust="0"/>
    <p:restoredTop sz="92677" autoAdjust="0"/>
  </p:normalViewPr>
  <p:slideViewPr>
    <p:cSldViewPr snapToGrid="0">
      <p:cViewPr varScale="1">
        <p:scale>
          <a:sx n="101" d="100"/>
          <a:sy n="101" d="100"/>
        </p:scale>
        <p:origin x="100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  Thuy Nga" userId="5e61f1ef-ec16-4b95-83f0-8a16fe7096de" providerId="ADAL" clId="{1F6D9FF2-2DEA-1140-A417-8438D4E9CB82}"/>
    <pc:docChg chg="undo custSel modSld">
      <pc:chgData name="Do  Thuy Nga" userId="5e61f1ef-ec16-4b95-83f0-8a16fe7096de" providerId="ADAL" clId="{1F6D9FF2-2DEA-1140-A417-8438D4E9CB82}" dt="2021-10-20T16:31:53.950" v="30"/>
      <pc:docMkLst>
        <pc:docMk/>
      </pc:docMkLst>
      <pc:sldChg chg="addSp delSp modSp">
        <pc:chgData name="Do  Thuy Nga" userId="5e61f1ef-ec16-4b95-83f0-8a16fe7096de" providerId="ADAL" clId="{1F6D9FF2-2DEA-1140-A417-8438D4E9CB82}" dt="2021-10-20T16:31:53.950" v="30"/>
        <pc:sldMkLst>
          <pc:docMk/>
          <pc:sldMk cId="1331450304" sldId="296"/>
        </pc:sldMkLst>
        <pc:grpChg chg="add del">
          <ac:chgData name="Do  Thuy Nga" userId="5e61f1ef-ec16-4b95-83f0-8a16fe7096de" providerId="ADAL" clId="{1F6D9FF2-2DEA-1140-A417-8438D4E9CB82}" dt="2021-10-20T16:31:20.023" v="16"/>
          <ac:grpSpMkLst>
            <pc:docMk/>
            <pc:sldMk cId="1331450304" sldId="296"/>
            <ac:grpSpMk id="9" creationId="{53DC2941-434C-CB40-A637-FF5F09D2B480}"/>
          </ac:grpSpMkLst>
        </pc:grpChg>
        <pc:grpChg chg="add del">
          <ac:chgData name="Do  Thuy Nga" userId="5e61f1ef-ec16-4b95-83f0-8a16fe7096de" providerId="ADAL" clId="{1F6D9FF2-2DEA-1140-A417-8438D4E9CB82}" dt="2021-10-20T16:31:16.407" v="11"/>
          <ac:grpSpMkLst>
            <pc:docMk/>
            <pc:sldMk cId="1331450304" sldId="296"/>
            <ac:grpSpMk id="11" creationId="{622CF52C-B9CD-3644-8CDA-2EA9743E3275}"/>
          </ac:grpSpMkLst>
        </pc:grpChg>
        <pc:grpChg chg="add del">
          <ac:chgData name="Do  Thuy Nga" userId="5e61f1ef-ec16-4b95-83f0-8a16fe7096de" providerId="ADAL" clId="{1F6D9FF2-2DEA-1140-A417-8438D4E9CB82}" dt="2021-10-20T16:31:53.946" v="29"/>
          <ac:grpSpMkLst>
            <pc:docMk/>
            <pc:sldMk cId="1331450304" sldId="296"/>
            <ac:grpSpMk id="26" creationId="{0CEFB328-C133-F642-98D0-1F2574B0825B}"/>
          </ac:grpSpMkLst>
        </pc:grpChg>
        <pc:graphicFrameChg chg="mod">
          <ac:chgData name="Do  Thuy Nga" userId="5e61f1ef-ec16-4b95-83f0-8a16fe7096de" providerId="ADAL" clId="{1F6D9FF2-2DEA-1140-A417-8438D4E9CB82}" dt="2021-10-20T16:31:15.071" v="10" actId="1076"/>
          <ac:graphicFrameMkLst>
            <pc:docMk/>
            <pc:sldMk cId="1331450304" sldId="296"/>
            <ac:graphicFrameMk id="23" creationId="{9DF78BC0-C858-40A7-90F3-71183FC42BA4}"/>
          </ac:graphicFrameMkLst>
        </pc:graphicFrameChg>
        <pc:inkChg chg="add del topLvl">
          <ac:chgData name="Do  Thuy Nga" userId="5e61f1ef-ec16-4b95-83f0-8a16fe7096de" providerId="ADAL" clId="{1F6D9FF2-2DEA-1140-A417-8438D4E9CB82}" dt="2021-10-20T16:31:20.017" v="14"/>
          <ac:inkMkLst>
            <pc:docMk/>
            <pc:sldMk cId="1331450304" sldId="296"/>
            <ac:inkMk id="2" creationId="{8A862183-C256-864A-B7F9-BFB5EDB54277}"/>
          </ac:inkMkLst>
        </pc:inkChg>
        <pc:inkChg chg="add del topLvl">
          <ac:chgData name="Do  Thuy Nga" userId="5e61f1ef-ec16-4b95-83f0-8a16fe7096de" providerId="ADAL" clId="{1F6D9FF2-2DEA-1140-A417-8438D4E9CB82}" dt="2021-10-20T16:31:20.028" v="17"/>
          <ac:inkMkLst>
            <pc:docMk/>
            <pc:sldMk cId="1331450304" sldId="296"/>
            <ac:inkMk id="3" creationId="{BFCB498C-433E-194B-A86E-DFE906F5F683}"/>
          </ac:inkMkLst>
        </pc:inkChg>
        <pc:inkChg chg="add del topLvl">
          <ac:chgData name="Do  Thuy Nga" userId="5e61f1ef-ec16-4b95-83f0-8a16fe7096de" providerId="ADAL" clId="{1F6D9FF2-2DEA-1140-A417-8438D4E9CB82}" dt="2021-10-20T16:31:20.020" v="15"/>
          <ac:inkMkLst>
            <pc:docMk/>
            <pc:sldMk cId="1331450304" sldId="296"/>
            <ac:inkMk id="4" creationId="{9878B198-62F9-524C-ADD5-051F4F315AE7}"/>
          </ac:inkMkLst>
        </pc:inkChg>
        <pc:inkChg chg="add del topLvl">
          <ac:chgData name="Do  Thuy Nga" userId="5e61f1ef-ec16-4b95-83f0-8a16fe7096de" providerId="ADAL" clId="{1F6D9FF2-2DEA-1140-A417-8438D4E9CB82}" dt="2021-10-20T16:31:20.006" v="12"/>
          <ac:inkMkLst>
            <pc:docMk/>
            <pc:sldMk cId="1331450304" sldId="296"/>
            <ac:inkMk id="5" creationId="{367871BD-D3E8-734C-A824-DDAB9F513596}"/>
          </ac:inkMkLst>
        </pc:inkChg>
        <pc:inkChg chg="add del topLvl">
          <ac:chgData name="Do  Thuy Nga" userId="5e61f1ef-ec16-4b95-83f0-8a16fe7096de" providerId="ADAL" clId="{1F6D9FF2-2DEA-1140-A417-8438D4E9CB82}" dt="2021-10-20T16:31:20.023" v="16"/>
          <ac:inkMkLst>
            <pc:docMk/>
            <pc:sldMk cId="1331450304" sldId="296"/>
            <ac:inkMk id="6" creationId="{AF14856C-F931-B248-85F3-8BC059416C6E}"/>
          </ac:inkMkLst>
        </pc:inkChg>
        <pc:inkChg chg="add del topLvl">
          <ac:chgData name="Do  Thuy Nga" userId="5e61f1ef-ec16-4b95-83f0-8a16fe7096de" providerId="ADAL" clId="{1F6D9FF2-2DEA-1140-A417-8438D4E9CB82}" dt="2021-10-20T16:31:20.014" v="13"/>
          <ac:inkMkLst>
            <pc:docMk/>
            <pc:sldMk cId="1331450304" sldId="296"/>
            <ac:inkMk id="8" creationId="{8587EFDD-DA43-A14F-B777-03BF9C0BB078}"/>
          </ac:inkMkLst>
        </pc:inkChg>
        <pc:inkChg chg="add del topLvl">
          <ac:chgData name="Do  Thuy Nga" userId="5e61f1ef-ec16-4b95-83f0-8a16fe7096de" providerId="ADAL" clId="{1F6D9FF2-2DEA-1140-A417-8438D4E9CB82}" dt="2021-10-20T16:31:16.407" v="11"/>
          <ac:inkMkLst>
            <pc:docMk/>
            <pc:sldMk cId="1331450304" sldId="296"/>
            <ac:inkMk id="10" creationId="{8417A7CA-9F5A-B949-9D28-C2AE015A2631}"/>
          </ac:inkMkLst>
        </pc:inkChg>
        <pc:inkChg chg="add del topLvl">
          <ac:chgData name="Do  Thuy Nga" userId="5e61f1ef-ec16-4b95-83f0-8a16fe7096de" providerId="ADAL" clId="{1F6D9FF2-2DEA-1140-A417-8438D4E9CB82}" dt="2021-10-20T16:31:53.946" v="29"/>
          <ac:inkMkLst>
            <pc:docMk/>
            <pc:sldMk cId="1331450304" sldId="296"/>
            <ac:inkMk id="12" creationId="{437588AD-8E8B-4B43-98B6-85E257B16DB3}"/>
          </ac:inkMkLst>
        </pc:inkChg>
        <pc:inkChg chg="add del">
          <ac:chgData name="Do  Thuy Nga" userId="5e61f1ef-ec16-4b95-83f0-8a16fe7096de" providerId="ADAL" clId="{1F6D9FF2-2DEA-1140-A417-8438D4E9CB82}" dt="2021-10-20T16:31:53.930" v="25"/>
          <ac:inkMkLst>
            <pc:docMk/>
            <pc:sldMk cId="1331450304" sldId="296"/>
            <ac:inkMk id="13" creationId="{84417765-8B64-BA45-8552-078C678BEA6E}"/>
          </ac:inkMkLst>
        </pc:inkChg>
        <pc:inkChg chg="add del">
          <ac:chgData name="Do  Thuy Nga" userId="5e61f1ef-ec16-4b95-83f0-8a16fe7096de" providerId="ADAL" clId="{1F6D9FF2-2DEA-1140-A417-8438D4E9CB82}" dt="2021-10-20T16:31:53.934" v="26"/>
          <ac:inkMkLst>
            <pc:docMk/>
            <pc:sldMk cId="1331450304" sldId="296"/>
            <ac:inkMk id="15" creationId="{D559ED5E-FB7C-B24F-8A34-20B3850B73B0}"/>
          </ac:inkMkLst>
        </pc:inkChg>
        <pc:inkChg chg="add del">
          <ac:chgData name="Do  Thuy Nga" userId="5e61f1ef-ec16-4b95-83f0-8a16fe7096de" providerId="ADAL" clId="{1F6D9FF2-2DEA-1140-A417-8438D4E9CB82}" dt="2021-10-20T16:31:53.939" v="27"/>
          <ac:inkMkLst>
            <pc:docMk/>
            <pc:sldMk cId="1331450304" sldId="296"/>
            <ac:inkMk id="21" creationId="{FEF3CB8B-A672-8243-B393-D11AD05FA312}"/>
          </ac:inkMkLst>
        </pc:inkChg>
        <pc:inkChg chg="add del">
          <ac:chgData name="Do  Thuy Nga" userId="5e61f1ef-ec16-4b95-83f0-8a16fe7096de" providerId="ADAL" clId="{1F6D9FF2-2DEA-1140-A417-8438D4E9CB82}" dt="2021-10-20T16:31:53.942" v="28"/>
          <ac:inkMkLst>
            <pc:docMk/>
            <pc:sldMk cId="1331450304" sldId="296"/>
            <ac:inkMk id="24" creationId="{E9BB1200-F887-9E48-8471-1A668652A275}"/>
          </ac:inkMkLst>
        </pc:inkChg>
        <pc:inkChg chg="add del topLvl">
          <ac:chgData name="Do  Thuy Nga" userId="5e61f1ef-ec16-4b95-83f0-8a16fe7096de" providerId="ADAL" clId="{1F6D9FF2-2DEA-1140-A417-8438D4E9CB82}" dt="2021-10-20T16:31:53.950" v="30"/>
          <ac:inkMkLst>
            <pc:docMk/>
            <pc:sldMk cId="1331450304" sldId="296"/>
            <ac:inkMk id="25" creationId="{FBE71357-2CE4-F34D-8334-BBC9672C5124}"/>
          </ac:inkMkLst>
        </pc:ink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958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9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6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1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8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8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5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1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0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control" Target="../activeX/activeX4.xml"/><Relationship Id="rId7" Type="http://schemas.openxmlformats.org/officeDocument/2006/relationships/image" Target="../media/image1.png"/><Relationship Id="rId12" Type="http://schemas.openxmlformats.org/officeDocument/2006/relationships/image" Target="../media/image28.wmf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7.wmf"/><Relationship Id="rId5" Type="http://schemas.openxmlformats.org/officeDocument/2006/relationships/control" Target="../activeX/activeX6.xml"/><Relationship Id="rId10" Type="http://schemas.openxmlformats.org/officeDocument/2006/relationships/image" Target="../media/image30.png"/><Relationship Id="rId4" Type="http://schemas.openxmlformats.org/officeDocument/2006/relationships/control" Target="../activeX/activeX5.xml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microsoft.com/office/2007/relationships/hdphoto" Target="../media/hdphoto1.wdp"/><Relationship Id="rId11" Type="http://schemas.openxmlformats.org/officeDocument/2006/relationships/image" Target="../media/image21.wmf"/><Relationship Id="rId5" Type="http://schemas.openxmlformats.org/officeDocument/2006/relationships/image" Target="../media/image1.png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3.xml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164498" y="2888423"/>
            <a:ext cx="7427301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38875" y="2828804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97523" y="2864487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4180" y="3087602"/>
            <a:ext cx="2985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4400" dirty="0" err="1">
                <a:solidFill>
                  <a:srgbClr val="0070C0"/>
                </a:solidFill>
              </a:rPr>
              <a:t>Em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học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vẽ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7683" y="4365937"/>
            <a:ext cx="2746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Luyện</a:t>
            </a:r>
            <a:r>
              <a:rPr lang="en-US" sz="40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tập</a:t>
            </a:r>
            <a:endParaRPr lang="en-US" sz="40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iCiel Pony" panose="02000000000000000000" pitchFamily="2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3752850" y="4117341"/>
            <a:ext cx="1276083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900470"/>
              </p:ext>
            </p:extLst>
          </p:nvPr>
        </p:nvGraphicFramePr>
        <p:xfrm>
          <a:off x="990600" y="1860550"/>
          <a:ext cx="10248900" cy="353060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7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mpd="sng">
                      <a:solidFill>
                        <a:srgbClr val="0070C0"/>
                      </a:solidFill>
                      <a:prstDash val="soli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0070C0"/>
                      </a:solidFill>
                      <a:prstDash val="soli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rgbClr val="0070C0"/>
                      </a:solidFill>
                      <a:prstDash val="soli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0062260" y="359413"/>
            <a:ext cx="1094699" cy="1873355"/>
          </a:xfrm>
          <a:prstGeom prst="rect">
            <a:avLst/>
          </a:prstGeom>
        </p:spPr>
      </p:pic>
      <p:pic>
        <p:nvPicPr>
          <p:cNvPr id="13" name="图片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96" y="4572000"/>
            <a:ext cx="2050239" cy="2281415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3073" r:id="rId2" imgW="3133800" imgH="676440"/>
        </mc:Choice>
        <mc:Fallback>
          <p:control r:id="rId2" imgW="3133800" imgH="676440">
            <p:pic>
              <p:nvPicPr>
                <p:cNvPr id="16" name="TextBox1">
                  <a:extLst>
                    <a:ext uri="{FF2B5EF4-FFF2-40B4-BE49-F238E27FC236}">
                      <a16:creationId xmlns:a16="http://schemas.microsoft.com/office/drawing/2014/main" id="{9DF78BC0-C858-40A7-90F3-71183FC42BA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14179" y="3783978"/>
                  <a:ext cx="3130350" cy="67548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74" r:id="rId3" imgW="3133800" imgH="676440"/>
        </mc:Choice>
        <mc:Fallback>
          <p:control r:id="rId3" imgW="3133800" imgH="676440">
            <p:pic>
              <p:nvPicPr>
                <p:cNvPr id="17" name="TextBox2">
                  <a:extLst>
                    <a:ext uri="{FF2B5EF4-FFF2-40B4-BE49-F238E27FC236}">
                      <a16:creationId xmlns:a16="http://schemas.microsoft.com/office/drawing/2014/main" id="{9DF78BC0-C858-40A7-90F3-71183FC42BA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14179" y="4622664"/>
                  <a:ext cx="3130350" cy="67548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75" r:id="rId4" imgW="4514760" imgH="676440"/>
        </mc:Choice>
        <mc:Fallback>
          <p:control r:id="rId4" imgW="4514760" imgH="676440">
            <p:pic>
              <p:nvPicPr>
                <p:cNvPr id="18" name="TextBox3">
                  <a:extLst>
                    <a:ext uri="{FF2B5EF4-FFF2-40B4-BE49-F238E27FC236}">
                      <a16:creationId xmlns:a16="http://schemas.microsoft.com/office/drawing/2014/main" id="{9DF78BC0-C858-40A7-90F3-71183FC42BA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87631" y="3783978"/>
                  <a:ext cx="4511778" cy="67548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76" r:id="rId5" imgW="4514760" imgH="676440"/>
        </mc:Choice>
        <mc:Fallback>
          <p:control r:id="rId5" imgW="4514760" imgH="676440">
            <p:pic>
              <p:nvPicPr>
                <p:cNvPr id="19" name="TextBox4">
                  <a:extLst>
                    <a:ext uri="{FF2B5EF4-FFF2-40B4-BE49-F238E27FC236}">
                      <a16:creationId xmlns:a16="http://schemas.microsoft.com/office/drawing/2014/main" id="{9DF78BC0-C858-40A7-90F3-71183FC42BA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87631" y="4615700"/>
                  <a:ext cx="4511778" cy="67548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148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1169748" y="414360"/>
            <a:ext cx="998746" cy="14832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67" t="50000" r="17613" b="13462"/>
          <a:stretch/>
        </p:blipFill>
        <p:spPr bwMode="auto">
          <a:xfrm>
            <a:off x="194603" y="4562883"/>
            <a:ext cx="6881447" cy="2297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1759115" y="1256004"/>
            <a:ext cx="8673769" cy="3323938"/>
            <a:chOff x="1759115" y="1256004"/>
            <a:chExt cx="8673769" cy="3323938"/>
          </a:xfrm>
        </p:grpSpPr>
        <p:sp>
          <p:nvSpPr>
            <p:cNvPr id="16" name="TextBox 15"/>
            <p:cNvSpPr txBox="1"/>
            <p:nvPr/>
          </p:nvSpPr>
          <p:spPr>
            <a:xfrm>
              <a:off x="1759115" y="1256004"/>
              <a:ext cx="8673769" cy="3323938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>
              <a:defPPr>
                <a:defRPr lang="en-US"/>
              </a:defPPr>
              <a:lvl1pPr algn="just">
                <a:defRPr sz="28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Bút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chì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-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Tẩy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ơi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chút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Tẩy: 	    - Cậu muốn tớ giúp gì nào</a:t>
              </a:r>
            </a:p>
            <a:p>
              <a:pPr>
                <a:lnSpc>
                  <a:spcPct val="150000"/>
                </a:lnSpc>
              </a:pP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Bút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chì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-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xóa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endPara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Tẩy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-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</a:t>
              </a:r>
              <a:endPara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Bút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chì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-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</a:t>
              </a:r>
              <a:endPara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9762889" y="1459791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170538" y="2052718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244864" y="2672857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684225" y="333403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416940" y="395301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767251" y="1356562"/>
            <a:ext cx="457200" cy="584775"/>
            <a:chOff x="9242474" y="1916713"/>
            <a:chExt cx="457200" cy="584775"/>
          </a:xfrm>
        </p:grpSpPr>
        <p:sp>
          <p:nvSpPr>
            <p:cNvPr id="22" name="Rounded Rectangle 21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302258" y="1916713"/>
              <a:ext cx="3658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79713" y="1982578"/>
            <a:ext cx="457200" cy="584775"/>
            <a:chOff x="9242474" y="1916713"/>
            <a:chExt cx="457200" cy="584775"/>
          </a:xfrm>
        </p:grpSpPr>
        <p:sp>
          <p:nvSpPr>
            <p:cNvPr id="25" name="Rounded Rectangle 24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302258" y="1916713"/>
              <a:ext cx="3658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244885" y="2381610"/>
            <a:ext cx="457200" cy="769441"/>
            <a:chOff x="9242474" y="1719761"/>
            <a:chExt cx="457200" cy="769441"/>
          </a:xfrm>
        </p:grpSpPr>
        <p:sp>
          <p:nvSpPr>
            <p:cNvPr id="28" name="Rounded Rectangle 27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302258" y="1719761"/>
              <a:ext cx="3209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671932" y="3059007"/>
            <a:ext cx="457200" cy="769441"/>
            <a:chOff x="9242474" y="1719761"/>
            <a:chExt cx="457200" cy="769441"/>
          </a:xfrm>
        </p:grpSpPr>
        <p:sp>
          <p:nvSpPr>
            <p:cNvPr id="31" name="Rounded Rectangle 30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302258" y="1719761"/>
              <a:ext cx="3209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406379" y="3668910"/>
            <a:ext cx="457200" cy="769441"/>
            <a:chOff x="9242474" y="1719761"/>
            <a:chExt cx="457200" cy="769441"/>
          </a:xfrm>
        </p:grpSpPr>
        <p:sp>
          <p:nvSpPr>
            <p:cNvPr id="34" name="Rounded Rectangle 33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302258" y="1719761"/>
              <a:ext cx="3209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2051" name="Group 2050"/>
          <p:cNvGrpSpPr/>
          <p:nvPr/>
        </p:nvGrpSpPr>
        <p:grpSpPr>
          <a:xfrm>
            <a:off x="9050734" y="2581421"/>
            <a:ext cx="2683764" cy="1407328"/>
            <a:chOff x="9050733" y="2581421"/>
            <a:chExt cx="2764301" cy="1407328"/>
          </a:xfrm>
        </p:grpSpPr>
        <p:sp>
          <p:nvSpPr>
            <p:cNvPr id="2048" name="Rounded Rectangular Callout 2047"/>
            <p:cNvSpPr/>
            <p:nvPr/>
          </p:nvSpPr>
          <p:spPr>
            <a:xfrm>
              <a:off x="9050733" y="2581421"/>
              <a:ext cx="2764301" cy="1385663"/>
            </a:xfrm>
            <a:prstGeom prst="wedgeRoundRectCallout">
              <a:avLst>
                <a:gd name="adj1" fmla="val -44752"/>
                <a:gd name="adj2" fmla="val 74683"/>
                <a:gd name="adj3" fmla="val 16667"/>
              </a:avLst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" name="TextBox 2048"/>
            <p:cNvSpPr txBox="1"/>
            <p:nvPr/>
          </p:nvSpPr>
          <p:spPr>
            <a:xfrm>
              <a:off x="9050733" y="2603754"/>
              <a:ext cx="27643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thoại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này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7364480" y="3682425"/>
            <a:ext cx="2046757" cy="3587489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9079958" y="2567353"/>
            <a:ext cx="2778069" cy="1392490"/>
            <a:chOff x="9050733" y="2602730"/>
            <a:chExt cx="2778069" cy="1392490"/>
          </a:xfrm>
        </p:grpSpPr>
        <p:sp>
          <p:nvSpPr>
            <p:cNvPr id="49" name="Rounded Rectangular Callout 48"/>
            <p:cNvSpPr/>
            <p:nvPr/>
          </p:nvSpPr>
          <p:spPr>
            <a:xfrm>
              <a:off x="9050733" y="2609557"/>
              <a:ext cx="2764301" cy="1385663"/>
            </a:xfrm>
            <a:prstGeom prst="wedgeRoundRectCallout">
              <a:avLst>
                <a:gd name="adj1" fmla="val -44752"/>
                <a:gd name="adj2" fmla="val 74683"/>
                <a:gd name="adj3" fmla="val 16667"/>
              </a:avLst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064501" y="2602730"/>
              <a:ext cx="27643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Sau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dùng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dấu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595891" y="940641"/>
            <a:ext cx="2421798" cy="2049214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31715" y="254569"/>
            <a:ext cx="1931773" cy="2868969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85" y="424494"/>
            <a:ext cx="2630310" cy="1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44700" y="2248604"/>
            <a:ext cx="9181318" cy="2339090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.</a:t>
            </a: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pic>
        <p:nvPicPr>
          <p:cNvPr id="7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4162" y="1272685"/>
            <a:ext cx="2248412" cy="5131969"/>
          </a:xfrm>
          <a:prstGeom prst="rect">
            <a:avLst/>
          </a:prstGeom>
        </p:spPr>
      </p:pic>
      <p:pic>
        <p:nvPicPr>
          <p:cNvPr id="8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3" t="22962" r="50390" b="21927"/>
          <a:stretch/>
        </p:blipFill>
        <p:spPr>
          <a:xfrm>
            <a:off x="2884049" y="3145535"/>
            <a:ext cx="2304288" cy="2985381"/>
          </a:xfrm>
          <a:prstGeom prst="rect">
            <a:avLst/>
          </a:prstGeom>
        </p:spPr>
      </p:pic>
      <p:pic>
        <p:nvPicPr>
          <p:cNvPr id="9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6" t="22962" r="30485" b="21927"/>
          <a:stretch/>
        </p:blipFill>
        <p:spPr>
          <a:xfrm>
            <a:off x="5017639" y="3160077"/>
            <a:ext cx="1975104" cy="2985381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2" t="22962" b="21927"/>
          <a:stretch/>
        </p:blipFill>
        <p:spPr>
          <a:xfrm>
            <a:off x="7088380" y="3145536"/>
            <a:ext cx="2960156" cy="29853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346" y="2541605"/>
            <a:ext cx="2273818" cy="3671136"/>
          </a:xfrm>
          <a:prstGeom prst="rect">
            <a:avLst/>
          </a:prstGeom>
        </p:spPr>
      </p:pic>
      <p:grpSp>
        <p:nvGrpSpPr>
          <p:cNvPr id="12" name="组合 1"/>
          <p:cNvGrpSpPr/>
          <p:nvPr/>
        </p:nvGrpSpPr>
        <p:grpSpPr>
          <a:xfrm>
            <a:off x="-135380" y="4352545"/>
            <a:ext cx="12283440" cy="2505456"/>
            <a:chOff x="-91440" y="4352544"/>
            <a:chExt cx="12283440" cy="2505456"/>
          </a:xfrm>
        </p:grpSpPr>
        <p:pic>
          <p:nvPicPr>
            <p:cNvPr id="13" name="图片 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4" name="图片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5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2365175" y="435165"/>
            <a:ext cx="2557578" cy="3255264"/>
          </a:xfrm>
          <a:prstGeom prst="rect">
            <a:avLst/>
          </a:prstGeom>
        </p:spPr>
      </p:pic>
      <p:pic>
        <p:nvPicPr>
          <p:cNvPr id="16" name="图片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168663" y="1385595"/>
            <a:ext cx="1536192" cy="1642172"/>
          </a:xfrm>
          <a:prstGeom prst="rect">
            <a:avLst/>
          </a:prstGeom>
        </p:spPr>
      </p:pic>
      <p:pic>
        <p:nvPicPr>
          <p:cNvPr id="17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30487" y="29335"/>
            <a:ext cx="2731607" cy="896634"/>
          </a:xfrm>
          <a:prstGeom prst="rect">
            <a:avLst/>
          </a:prstGeom>
        </p:spPr>
      </p:pic>
      <p:pic>
        <p:nvPicPr>
          <p:cNvPr id="18" name="图片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5558" y="319416"/>
            <a:ext cx="2032463" cy="7240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98998" y="1244091"/>
            <a:ext cx="73603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iCiel Cadena" panose="02000503000000020004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91666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86980" y="424739"/>
            <a:ext cx="11531407" cy="151973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119" y="4051742"/>
            <a:ext cx="2994881" cy="2363373"/>
          </a:xfrm>
          <a:prstGeom prst="rect">
            <a:avLst/>
          </a:prstGeom>
        </p:spPr>
      </p:pic>
      <p:pic>
        <p:nvPicPr>
          <p:cNvPr id="1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95545" y="543068"/>
            <a:ext cx="1080091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 một câu nêu đặc điểm của một đồ vật trong trường, lớp.</a:t>
            </a:r>
          </a:p>
        </p:txBody>
      </p:sp>
      <p:pic>
        <p:nvPicPr>
          <p:cNvPr id="14" name="Picture 6" descr="F:\未标题-1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409" y="4857750"/>
            <a:ext cx="1668304" cy="198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25" r:id="rId2" imgW="6438960" imgH="4191120"/>
        </mc:Choice>
        <mc:Fallback>
          <p:control r:id="rId2" imgW="6438960" imgH="4191120">
            <p:pic>
              <p:nvPicPr>
                <p:cNvPr id="23" name="TextBox1">
                  <a:extLst>
                    <a:ext uri="{FF2B5EF4-FFF2-40B4-BE49-F238E27FC236}">
                      <a16:creationId xmlns:a16="http://schemas.microsoft.com/office/drawing/2014/main" id="{9DF78BC0-C858-40A7-90F3-71183FC42BA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77122" y="2054884"/>
                  <a:ext cx="6440269" cy="418658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3145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41832" y="1324473"/>
            <a:ext cx="119483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77"/>
                <a:cs typeface="Times New Roman" panose="02020603050405020304" pitchFamily="18" charset="0"/>
              </a:rPr>
              <a:t>TIẾNG VIỆT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77"/>
                <a:cs typeface="Times New Roman" panose="02020603050405020304" pitchFamily="18" charset="0"/>
              </a:rPr>
              <a:t>Luyện tập: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77"/>
                <a:cs typeface="Times New Roman" panose="02020603050405020304" pitchFamily="18" charset="0"/>
              </a:rPr>
              <a:t> Mở rộng vốn từ chỉ đồ dùng học tập;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baseline="0" dirty="0">
                <a:solidFill>
                  <a:srgbClr val="FF0000"/>
                </a:solidFill>
                <a:latin typeface="Nunito Black" pitchFamily="2" charset="77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solidFill>
                  <a:srgbClr val="FF0000"/>
                </a:solidFill>
                <a:latin typeface="Nunito Black" pitchFamily="2" charset="77"/>
                <a:cs typeface="Times New Roman" panose="02020603050405020304" pitchFamily="18" charset="0"/>
              </a:rPr>
              <a:t> chấm, dấu chấm hỏi.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57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2539" y="659616"/>
            <a:ext cx="3605425" cy="89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dirty="0">
                <a:solidFill>
                  <a:srgbClr val="0070C0"/>
                </a:solidFill>
                <a:latin typeface="Nunito Black" pitchFamily="2" charset="77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4400" b="1" dirty="0">
              <a:solidFill>
                <a:srgbClr val="0070C0"/>
              </a:solidFill>
              <a:latin typeface="Nunito Black" pitchFamily="2" charset="77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04163" y="2243257"/>
            <a:ext cx="8816776" cy="1859317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 b="1">
                  <a:solidFill>
                    <a:prstClr val="black"/>
                  </a:solidFill>
                  <a:latin typeface="Nunito Black" pitchFamily="2" charset="77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 b="1">
                  <a:solidFill>
                    <a:prstClr val="black"/>
                  </a:solidFill>
                  <a:latin typeface="Nunito Black" pitchFamily="2" charset="77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prstClr val="white"/>
                    </a:solidFill>
                    <a:latin typeface="Nunito Black" pitchFamily="2" charset="77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 b="1">
                  <a:solidFill>
                    <a:prstClr val="black"/>
                  </a:solidFill>
                  <a:latin typeface="Nunito Black" pitchFamily="2" charset="77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 b="1">
                  <a:solidFill>
                    <a:prstClr val="black"/>
                  </a:solidFill>
                  <a:latin typeface="Nunito Black" pitchFamily="2" charset="77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srgbClr val="FFFF00"/>
                    </a:solidFill>
                    <a:latin typeface="Nunito Black" pitchFamily="2" charset="77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 b="1">
                <a:solidFill>
                  <a:prstClr val="black"/>
                </a:solidFill>
                <a:latin typeface="Nunito Black" pitchFamily="2" charset="77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 b="1">
                <a:solidFill>
                  <a:prstClr val="black"/>
                </a:solidFill>
                <a:latin typeface="Nunito Black" pitchFamily="2" charset="77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03852" y="2632952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813710" y="2441621"/>
            <a:ext cx="872331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altLang="zh-CN" sz="2400" b="1" dirty="0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triển</a:t>
            </a:r>
            <a:r>
              <a:rPr lang="en-US" altLang="zh-CN" sz="2400" b="1" dirty="0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lang="en-US" altLang="zh-CN" sz="2400" b="1" dirty="0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altLang="zh-CN" sz="2400" b="1" dirty="0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zh-CN" sz="2400" b="1" dirty="0" err="1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400" b="1" dirty="0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 ( </a:t>
            </a:r>
            <a:r>
              <a:rPr lang="en-US" altLang="zh-CN" sz="2400" b="1" dirty="0" err="1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altLang="zh-CN" sz="2400" b="1" dirty="0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altLang="zh-CN" sz="2400" b="1" dirty="0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zh-CN" sz="2400" b="1" dirty="0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000000"/>
              </a:solidFill>
              <a:latin typeface="Nunito Black" pitchFamily="2" charset="77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813710" y="3613606"/>
            <a:ext cx="746389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Đặt câu nêu công dụng của đồ dùng học tập.</a:t>
            </a:r>
            <a:endParaRPr lang="zh-CN" altLang="en-US" sz="2400" b="1" dirty="0">
              <a:solidFill>
                <a:srgbClr val="000000"/>
              </a:solidFill>
              <a:latin typeface="Nunito Black" pitchFamily="2" charset="77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804163" y="4277869"/>
            <a:ext cx="8816776" cy="782968"/>
            <a:chOff x="2262744" y="1494923"/>
            <a:chExt cx="8016240" cy="665162"/>
          </a:xfrm>
        </p:grpSpPr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2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400" b="1">
                  <a:latin typeface="Nunito Black" pitchFamily="2" charset="77"/>
                </a:endParaRPr>
              </a:p>
            </p:txBody>
          </p:sp>
          <p:sp>
            <p:nvSpPr>
              <p:cNvPr id="2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400" b="1">
                  <a:latin typeface="Nunito Black" pitchFamily="2" charset="77"/>
                </a:endParaRPr>
              </a:p>
            </p:txBody>
          </p:sp>
          <p:sp>
            <p:nvSpPr>
              <p:cNvPr id="30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 sz="2133" b="1" dirty="0">
                    <a:solidFill>
                      <a:schemeClr val="bg1"/>
                    </a:solidFill>
                    <a:latin typeface="Nunito Black" pitchFamily="2" charset="77"/>
                  </a:rPr>
                  <a:t>3</a:t>
                </a:r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 b="1">
                <a:latin typeface="Nunito Black" pitchFamily="2" charset="77"/>
              </a:endParaRPr>
            </a:p>
          </p:txBody>
        </p:sp>
      </p:grpSp>
      <p:sp>
        <p:nvSpPr>
          <p:cNvPr id="31" name="TextBox 71"/>
          <p:cNvSpPr txBox="1"/>
          <p:nvPr/>
        </p:nvSpPr>
        <p:spPr>
          <a:xfrm>
            <a:off x="3815844" y="4612921"/>
            <a:ext cx="746389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zh-CN" sz="2400" b="1" dirty="0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zh-CN" sz="2400" b="1" dirty="0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altLang="zh-CN" sz="2400" b="1" dirty="0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altLang="zh-CN" sz="2400" b="1" dirty="0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altLang="zh-CN" sz="2400" b="1" dirty="0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zh-CN" sz="2400" b="1" dirty="0" err="1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altLang="zh-CN" sz="2400" b="1" dirty="0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solidFill>
                  <a:srgbClr val="000000"/>
                </a:solidFill>
                <a:latin typeface="Nunito Black" pitchFamily="2" charset="77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Nunito Black" pitchFamily="2" charset="77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7" t="39153" r="25617" b="16303"/>
          <a:stretch/>
        </p:blipFill>
        <p:spPr bwMode="auto">
          <a:xfrm>
            <a:off x="2581275" y="1359878"/>
            <a:ext cx="8876884" cy="474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1010189" y="345832"/>
            <a:ext cx="857546" cy="146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7" t="39153" r="25617" b="16303"/>
          <a:stretch/>
        </p:blipFill>
        <p:spPr bwMode="auto">
          <a:xfrm>
            <a:off x="4642337" y="1359878"/>
            <a:ext cx="6815821" cy="474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822801" y="4532501"/>
            <a:ext cx="598488" cy="5846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260997" y="4430605"/>
            <a:ext cx="598488" cy="5846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0008402" y="4551231"/>
            <a:ext cx="598488" cy="5846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7932543" y="3009521"/>
            <a:ext cx="598488" cy="58462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7490471" y="4572013"/>
            <a:ext cx="598488" cy="58462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856999" y="2590546"/>
            <a:ext cx="598488" cy="58462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603904" y="3016913"/>
            <a:ext cx="598488" cy="5846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9035727" y="2421630"/>
            <a:ext cx="598488" cy="5846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0307646" y="1927095"/>
            <a:ext cx="598488" cy="584623"/>
          </a:xfrm>
          <a:prstGeom prst="rect">
            <a:avLst/>
          </a:prstGeom>
        </p:spPr>
      </p:pic>
      <p:pic>
        <p:nvPicPr>
          <p:cNvPr id="36" name="图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1010189" y="345832"/>
            <a:ext cx="857546" cy="14675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7067467" y="3135723"/>
            <a:ext cx="598488" cy="584623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49" r:id="rId2" imgW="4048200" imgH="4181400"/>
        </mc:Choice>
        <mc:Fallback>
          <p:control r:id="rId2" imgW="4048200" imgH="4181400">
            <p:pic>
              <p:nvPicPr>
                <p:cNvPr id="22" name="TextBox1">
                  <a:extLst>
                    <a:ext uri="{FF2B5EF4-FFF2-40B4-BE49-F238E27FC236}">
                      <a16:creationId xmlns:a16="http://schemas.microsoft.com/office/drawing/2014/main" id="{9DF78BC0-C858-40A7-90F3-71183FC42BA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1207" y="1794803"/>
                  <a:ext cx="4045505" cy="418658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5809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322291" y="2584486"/>
            <a:ext cx="2581275" cy="452437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590800" y="1371652"/>
            <a:ext cx="3409950" cy="2362147"/>
            <a:chOff x="2597185" y="1516273"/>
            <a:chExt cx="3181350" cy="2082710"/>
          </a:xfrm>
        </p:grpSpPr>
        <p:sp>
          <p:nvSpPr>
            <p:cNvPr id="11" name="Cloud Callout 10"/>
            <p:cNvSpPr/>
            <p:nvPr/>
          </p:nvSpPr>
          <p:spPr>
            <a:xfrm>
              <a:off x="2597185" y="1516273"/>
              <a:ext cx="3181350" cy="2082710"/>
            </a:xfrm>
            <a:prstGeom prst="cloudCallout">
              <a:avLst>
                <a:gd name="adj1" fmla="val -51971"/>
                <a:gd name="adj2" fmla="val 58841"/>
              </a:avLst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03566" y="1949110"/>
              <a:ext cx="2773334" cy="1221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Đây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đồ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 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dùng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18257" y="1331910"/>
            <a:ext cx="4309320" cy="3676188"/>
            <a:chOff x="7667425" y="1331910"/>
            <a:chExt cx="3760145" cy="3076037"/>
          </a:xfrm>
        </p:grpSpPr>
        <p:grpSp>
          <p:nvGrpSpPr>
            <p:cNvPr id="25" name="组合 7">
              <a:extLst>
                <a:ext uri="{FF2B5EF4-FFF2-40B4-BE49-F238E27FC236}">
                  <a16:creationId xmlns:a16="http://schemas.microsoft.com/office/drawing/2014/main" id="{D48FC3BD-A9F1-47D2-B341-C98311936E98}"/>
                </a:ext>
              </a:extLst>
            </p:cNvPr>
            <p:cNvGrpSpPr/>
            <p:nvPr/>
          </p:nvGrpSpPr>
          <p:grpSpPr>
            <a:xfrm>
              <a:off x="7667425" y="1331910"/>
              <a:ext cx="3760145" cy="3076037"/>
              <a:chOff x="-1549566" y="1228516"/>
              <a:chExt cx="3530664" cy="3330076"/>
            </a:xfrm>
          </p:grpSpPr>
          <p:sp>
            <p:nvSpPr>
              <p:cNvPr id="27" name="矩形: 圆角 6">
                <a:extLst>
                  <a:ext uri="{FF2B5EF4-FFF2-40B4-BE49-F238E27FC236}">
                    <a16:creationId xmlns:a16="http://schemas.microsoft.com/office/drawing/2014/main" id="{8C68671C-FC57-4881-9EDB-A080D7A59EBF}"/>
                  </a:ext>
                </a:extLst>
              </p:cNvPr>
              <p:cNvSpPr/>
              <p:nvPr/>
            </p:nvSpPr>
            <p:spPr>
              <a:xfrm>
                <a:off x="-1549566" y="1588011"/>
                <a:ext cx="3307901" cy="2970581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8" name="图片 115">
                <a:extLst>
                  <a:ext uri="{FF2B5EF4-FFF2-40B4-BE49-F238E27FC236}">
                    <a16:creationId xmlns:a16="http://schemas.microsoft.com/office/drawing/2014/main" id="{0F303170-7D7E-4CCE-940F-834B60086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0198" y="1228516"/>
                <a:ext cx="580900" cy="554007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091" y="1868593"/>
              <a:ext cx="3205709" cy="24042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305110" y="1117310"/>
            <a:ext cx="3674220" cy="3076038"/>
            <a:chOff x="7753350" y="1331910"/>
            <a:chExt cx="3674220" cy="3076038"/>
          </a:xfrm>
        </p:grpSpPr>
        <p:grpSp>
          <p:nvGrpSpPr>
            <p:cNvPr id="25" name="组合 7">
              <a:extLst>
                <a:ext uri="{FF2B5EF4-FFF2-40B4-BE49-F238E27FC236}">
                  <a16:creationId xmlns:a16="http://schemas.microsoft.com/office/drawing/2014/main" id="{D48FC3BD-A9F1-47D2-B341-C98311936E98}"/>
                </a:ext>
              </a:extLst>
            </p:cNvPr>
            <p:cNvGrpSpPr/>
            <p:nvPr/>
          </p:nvGrpSpPr>
          <p:grpSpPr>
            <a:xfrm>
              <a:off x="7753350" y="1331910"/>
              <a:ext cx="3674220" cy="3076038"/>
              <a:chOff x="-1468884" y="1228516"/>
              <a:chExt cx="3449982" cy="3330077"/>
            </a:xfrm>
          </p:grpSpPr>
          <p:sp>
            <p:nvSpPr>
              <p:cNvPr id="27" name="矩形: 圆角 6">
                <a:extLst>
                  <a:ext uri="{FF2B5EF4-FFF2-40B4-BE49-F238E27FC236}">
                    <a16:creationId xmlns:a16="http://schemas.microsoft.com/office/drawing/2014/main" id="{8C68671C-FC57-4881-9EDB-A080D7A59EBF}"/>
                  </a:ext>
                </a:extLst>
              </p:cNvPr>
              <p:cNvSpPr/>
              <p:nvPr/>
            </p:nvSpPr>
            <p:spPr>
              <a:xfrm>
                <a:off x="-1468884" y="1588011"/>
                <a:ext cx="3159533" cy="2970582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8" name="图片 115">
                <a:extLst>
                  <a:ext uri="{FF2B5EF4-FFF2-40B4-BE49-F238E27FC236}">
                    <a16:creationId xmlns:a16="http://schemas.microsoft.com/office/drawing/2014/main" id="{0F303170-7D7E-4CCE-940F-834B60086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0198" y="1228516"/>
                <a:ext cx="580900" cy="554007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6562" y="1849543"/>
              <a:ext cx="3014037" cy="22605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245217"/>
              </p:ext>
            </p:extLst>
          </p:nvPr>
        </p:nvGraphicFramePr>
        <p:xfrm>
          <a:off x="1096504" y="1726057"/>
          <a:ext cx="6465658" cy="220599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32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2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Công dụng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tranh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13192" r="14242" b="1991"/>
          <a:stretch/>
        </p:blipFill>
        <p:spPr>
          <a:xfrm>
            <a:off x="249252" y="4193348"/>
            <a:ext cx="1694505" cy="27325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792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2458</TotalTime>
  <Words>332</Words>
  <Application>Microsoft Office PowerPoint</Application>
  <PresentationFormat>Màn hình rộng</PresentationFormat>
  <Paragraphs>64</Paragraphs>
  <Slides>13</Slides>
  <Notes>4</Notes>
  <HiddenSlides>0</HiddenSlides>
  <MMClips>0</MMClips>
  <ScaleCrop>false</ScaleCrop>
  <HeadingPairs>
    <vt:vector size="4" baseType="variant">
      <vt:variant>
        <vt:lpstr>Chủ đề</vt:lpstr>
      </vt:variant>
      <vt:variant>
        <vt:i4>2</vt:i4>
      </vt:variant>
      <vt:variant>
        <vt:lpstr>Tiêu đề Bản chiếu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Do  Thuy Nga</cp:lastModifiedBy>
  <cp:revision>306</cp:revision>
  <dcterms:created xsi:type="dcterms:W3CDTF">2021-06-17T09:40:01Z</dcterms:created>
  <dcterms:modified xsi:type="dcterms:W3CDTF">2021-10-20T16:32:04Z</dcterms:modified>
</cp:coreProperties>
</file>