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9" r:id="rId2"/>
    <p:sldId id="300" r:id="rId3"/>
    <p:sldId id="302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3" r:id="rId12"/>
    <p:sldId id="341" r:id="rId13"/>
    <p:sldId id="344" r:id="rId14"/>
    <p:sldId id="345" r:id="rId15"/>
    <p:sldId id="256" r:id="rId16"/>
    <p:sldId id="268" r:id="rId17"/>
    <p:sldId id="321" r:id="rId18"/>
    <p:sldId id="296" r:id="rId19"/>
    <p:sldId id="347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23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14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85559" y="829998"/>
            <a:ext cx="9885564" cy="5708454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7868" y="2589081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lung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E6B6B8-1336-4C70-A440-4089B9D0B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720" y="-48663"/>
            <a:ext cx="12465720" cy="68889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5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1" y="126481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0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5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53" y="-61827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4" y="-179493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373440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643281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03196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619346" y="592521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vẽ tranh phong cảnh về biển mới nhất 2021 - Vẽ.vn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46" b="435"/>
          <a:stretch/>
        </p:blipFill>
        <p:spPr bwMode="auto">
          <a:xfrm>
            <a:off x="279307" y="1816642"/>
            <a:ext cx="5696739" cy="3443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4" name="Rounded Rectangle 33"/>
          <p:cNvSpPr/>
          <p:nvPr/>
        </p:nvSpPr>
        <p:spPr>
          <a:xfrm>
            <a:off x="6096001" y="1909997"/>
            <a:ext cx="5783517" cy="20616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rapezoid 2"/>
          <p:cNvSpPr/>
          <p:nvPr/>
        </p:nvSpPr>
        <p:spPr>
          <a:xfrm rot="10800000">
            <a:off x="832207" y="4617590"/>
            <a:ext cx="1910994" cy="433370"/>
          </a:xfrm>
          <a:prstGeom prst="trapezoid">
            <a:avLst>
              <a:gd name="adj" fmla="val 578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apezoid 34"/>
          <p:cNvSpPr/>
          <p:nvPr/>
        </p:nvSpPr>
        <p:spPr>
          <a:xfrm rot="10800000">
            <a:off x="3880124" y="4030812"/>
            <a:ext cx="1397282" cy="323743"/>
          </a:xfrm>
          <a:prstGeom prst="trapezoid">
            <a:avLst>
              <a:gd name="adj" fmla="val 578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9016" y="22215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1" t="37338" r="31008" b="35170"/>
          <a:stretch/>
        </p:blipFill>
        <p:spPr>
          <a:xfrm>
            <a:off x="1422670" y="1242806"/>
            <a:ext cx="8824307" cy="34417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87604" y="4684545"/>
            <a:ext cx="4937689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5917" l="1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22" y="-212651"/>
            <a:ext cx="12340856" cy="78042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03714" y="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0044" y="1778816"/>
            <a:ext cx="4587813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0605" y="1816133"/>
            <a:ext cx="5476748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1512" y="1202884"/>
            <a:ext cx="67419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  <a:endParaRPr lang="en-US" sz="36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8783" y="307238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6215" y="390992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7071" y="4344210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5475" y="476452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1946" y="5207731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800" dirty="0">
              <a:solidFill>
                <a:srgbClr val="FF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4489" y="1815392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>
              <a:solidFill>
                <a:srgbClr val="FF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6216" y="7140732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800" dirty="0">
              <a:solidFill>
                <a:srgbClr val="FF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5096" y="311141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endParaRPr lang="en-US" sz="2800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4802" y="3956505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89766" y="438078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 smtClean="0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  <a:endParaRPr lang="en-US" sz="2800" dirty="0">
              <a:solidFill>
                <a:srgbClr val="CC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46884" y="481307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CC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5917" l="1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22" y="-212651"/>
            <a:ext cx="12340856" cy="78042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3714" y="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0044" y="1778816"/>
            <a:ext cx="4587813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0605" y="1816133"/>
            <a:ext cx="5476748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1512" y="1202884"/>
            <a:ext cx="67419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  <a:endParaRPr lang="en-US" sz="36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9123" y="1894327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2109" y="2730445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70174" y="3138216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7522" y="3996972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73804" y="4390344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09692" y="4798115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69123" y="5252861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83610" y="1821457"/>
            <a:ext cx="1661990" cy="466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87329" y="2215476"/>
            <a:ext cx="3332405" cy="49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874503" y="2706834"/>
            <a:ext cx="1542813" cy="39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85809" y="3238613"/>
            <a:ext cx="1216055" cy="35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93836" y="4077007"/>
            <a:ext cx="1216055" cy="35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77409" y="4437327"/>
            <a:ext cx="1736381" cy="44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50924" y="4964841"/>
            <a:ext cx="1685824" cy="40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69423" y="5284968"/>
            <a:ext cx="1685824" cy="40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5" y="377621"/>
            <a:ext cx="834172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Cloud Callout 44"/>
          <p:cNvSpPr/>
          <p:nvPr/>
        </p:nvSpPr>
        <p:spPr>
          <a:xfrm>
            <a:off x="2571344" y="1629109"/>
            <a:ext cx="1899664" cy="94405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2489200" y="3556000"/>
            <a:ext cx="1645664" cy="914254"/>
          </a:xfrm>
          <a:prstGeom prst="cloudCallout">
            <a:avLst>
              <a:gd name="adj1" fmla="val 78620"/>
              <a:gd name="adj2" fmla="val -81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3083522" y="5140566"/>
            <a:ext cx="1723630" cy="865996"/>
          </a:xfrm>
          <a:prstGeom prst="cloudCallout">
            <a:avLst>
              <a:gd name="adj1" fmla="val 79104"/>
              <a:gd name="adj2" fmla="val -6580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5714634" y="5499121"/>
            <a:ext cx="1631060" cy="918183"/>
          </a:xfrm>
          <a:prstGeom prst="cloudCallout">
            <a:avLst>
              <a:gd name="adj1" fmla="val -11902"/>
              <a:gd name="adj2" fmla="val -783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7824989" y="4773009"/>
            <a:ext cx="1966712" cy="984582"/>
          </a:xfrm>
          <a:prstGeom prst="cloudCallout">
            <a:avLst>
              <a:gd name="adj1" fmla="val -70959"/>
              <a:gd name="adj2" fmla="val -5618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8343269" y="2988759"/>
            <a:ext cx="2108831" cy="1174111"/>
          </a:xfrm>
          <a:prstGeom prst="cloudCallout">
            <a:avLst>
              <a:gd name="adj1" fmla="val -94194"/>
              <a:gd name="adj2" fmla="val 2747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7720383" y="1526404"/>
            <a:ext cx="1880231" cy="907159"/>
          </a:xfrm>
          <a:prstGeom prst="cloudCallout">
            <a:avLst>
              <a:gd name="adj1" fmla="val -80640"/>
              <a:gd name="adj2" fmla="val 9959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5160357" y="1070465"/>
            <a:ext cx="1714681" cy="1089213"/>
          </a:xfrm>
          <a:prstGeom prst="cloudCallout">
            <a:avLst>
              <a:gd name="adj1" fmla="val -1035"/>
              <a:gd name="adj2" fmla="val 8613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100000" l="537" r="99463">
                        <a14:foregroundMark x1="56351" y1="17167" x2="90519" y2="57000"/>
                        <a14:foregroundMark x1="49732" y1="50667" x2="75134" y2="46000"/>
                        <a14:foregroundMark x1="76208" y1="48333" x2="74061" y2="56500"/>
                        <a14:foregroundMark x1="57245" y1="23167" x2="67621" y2="42333"/>
                        <a14:foregroundMark x1="54562" y1="33333" x2="54562" y2="33333"/>
                        <a14:foregroundMark x1="53309" y1="47667" x2="56887" y2="39833"/>
                        <a14:foregroundMark x1="55993" y1="31167" x2="59034" y2="39000"/>
                        <a14:foregroundMark x1="55098" y1="32167" x2="59213" y2="36000"/>
                        <a14:foregroundMark x1="90161" y1="19667" x2="88551" y2="40500"/>
                        <a14:foregroundMark x1="69231" y1="18333" x2="89445" y2="49333"/>
                        <a14:foregroundMark x1="75850" y1="19500" x2="89624" y2="44500"/>
                        <a14:foregroundMark x1="78712" y1="20167" x2="84258" y2="22333"/>
                        <a14:foregroundMark x1="92129" y1="19500" x2="89803" y2="43167"/>
                        <a14:foregroundMark x1="85331" y1="16833" x2="87299" y2="27333"/>
                        <a14:foregroundMark x1="62075" y1="18500" x2="69052" y2="22000"/>
                        <a14:foregroundMark x1="72093" y1="41000" x2="71199" y2="45333"/>
                        <a14:foregroundMark x1="61538" y1="53000" x2="68336" y2="5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84" y="2054404"/>
            <a:ext cx="2991485" cy="32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632199" y="458717"/>
            <a:ext cx="4622801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CHỈ SỰ VẬT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0681784" y="4438078"/>
            <a:ext cx="1510216" cy="2673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289475" y="4285678"/>
            <a:ext cx="1673775" cy="26739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28621" y="1271588"/>
            <a:ext cx="102677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người, các bộ phận của con người: </a:t>
            </a:r>
            <a:endParaRPr lang="en-US" sz="3200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 smtClean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mẹ, ông, bà, cô, dì, chú, bác, thầy cô, chân, tay, tóc</a:t>
            </a:r>
            <a:r>
              <a:rPr lang="vi-VN" sz="3200" dirty="0" smtClean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vi-VN" sz="3200" dirty="0">
              <a:solidFill>
                <a:srgbClr val="2C2F3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vật, các bộ phận của con vật: </a:t>
            </a:r>
            <a:endParaRPr lang="en-US" sz="3200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 smtClean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mèo, chuột, gà, trâu, rắn, chân, mắt, mỏ, lông… </a:t>
            </a: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</a:t>
            </a: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vật, vật dụng hàng ngày: </a:t>
            </a:r>
            <a:endParaRPr lang="en-US" sz="3200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 smtClean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ghế, sách, vở, bút,… </a:t>
            </a: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</a:t>
            </a: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 chỉ thời tiết, thời gian: </a:t>
            </a:r>
            <a:endParaRPr lang="en-US" sz="3200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 smtClean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thu, hạ, đông, mưa, gió, sấm, sét, lũ lụt…. </a:t>
            </a: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</a:t>
            </a: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 chỉ thiên nhiên: </a:t>
            </a:r>
            <a:endParaRPr lang="en-US" sz="3200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 smtClean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</a:t>
            </a:r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trời, mây, sông, hồ, ao, suối, biển, núi, rừng… </a:t>
            </a:r>
            <a:endParaRPr lang="vi-VN" sz="3200" b="0" i="0" dirty="0">
              <a:solidFill>
                <a:srgbClr val="2C2F34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4" y="377621"/>
            <a:ext cx="120364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 vu, </a:t>
            </a:r>
            <a:r>
              <a:rPr 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844799" y="1436617"/>
            <a:ext cx="6045201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4470400" y="2006912"/>
            <a:ext cx="2984500" cy="46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6844" y="1324081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47632" y="1167707"/>
            <a:ext cx="1391479" cy="894521"/>
          </a:xfrm>
          <a:prstGeom prst="rect">
            <a:avLst/>
          </a:prstGeom>
        </p:spPr>
      </p:pic>
      <p:pic>
        <p:nvPicPr>
          <p:cNvPr id="1026" name="Picture 2" descr="Học sinh vẽ tranh cổ động cho cuộc chiến chống lại Covid-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2533" r="2879" b="7455"/>
          <a:stretch/>
        </p:blipFill>
        <p:spPr bwMode="auto">
          <a:xfrm>
            <a:off x="638618" y="1978948"/>
            <a:ext cx="5359059" cy="384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hỉ học ở nhà, nữ sinh lớp 6 vẽ tranh cổ động chống dịch Covid-19 | Tuổi  Trẻ Cườ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86" y="1978948"/>
            <a:ext cx="5431046" cy="386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-1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026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38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250" y="407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75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337" y="1486911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1932" y="999204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361" y="364637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43890" y="2551652"/>
            <a:ext cx="1781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1716" y="-14461"/>
            <a:ext cx="3588774" cy="1506248"/>
            <a:chOff x="242986" y="532128"/>
            <a:chExt cx="3338015" cy="19407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2168" y="1253397"/>
              <a:ext cx="2527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951821" y="3009412"/>
            <a:ext cx="1358760" cy="5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51821" y="3519973"/>
            <a:ext cx="1358760" cy="5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3020" y="4478570"/>
            <a:ext cx="1575121" cy="10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2745" y="2049207"/>
            <a:ext cx="1796558" cy="57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36528" y="3175819"/>
            <a:ext cx="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6187" y="3052098"/>
            <a:ext cx="1154716" cy="15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521024" y="5477128"/>
            <a:ext cx="1397233" cy="14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00146" y="5993799"/>
            <a:ext cx="1397233" cy="14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3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02"/>
            <a:ext cx="12192000" cy="68561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1415" y="30711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1225" y="1816512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2221225" y="641785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1225" y="2591472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3122" y="3342224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3122" y="4186624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3877" y="1888432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3877" y="2651288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giương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5774" y="3414144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5774" y="4258544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-1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026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38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250" y="407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59979" y="-1"/>
            <a:ext cx="3588774" cy="1506248"/>
            <a:chOff x="242986" y="532128"/>
            <a:chExt cx="3338015" cy="19407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2168" y="1253397"/>
              <a:ext cx="2527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6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3885</TotalTime>
  <Words>874</Words>
  <Application>Microsoft Office PowerPoint</Application>
  <PresentationFormat>Widescreen</PresentationFormat>
  <Paragraphs>180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141</cp:revision>
  <dcterms:created xsi:type="dcterms:W3CDTF">2021-06-17T09:40:01Z</dcterms:created>
  <dcterms:modified xsi:type="dcterms:W3CDTF">2021-06-30T09:44:31Z</dcterms:modified>
</cp:coreProperties>
</file>