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9" r:id="rId2"/>
    <p:sldId id="300" r:id="rId3"/>
    <p:sldId id="302" r:id="rId4"/>
    <p:sldId id="325" r:id="rId5"/>
    <p:sldId id="311" r:id="rId6"/>
    <p:sldId id="259" r:id="rId7"/>
    <p:sldId id="313" r:id="rId8"/>
    <p:sldId id="328" r:id="rId9"/>
    <p:sldId id="315" r:id="rId10"/>
    <p:sldId id="288" r:id="rId11"/>
    <p:sldId id="282" r:id="rId12"/>
    <p:sldId id="327" r:id="rId13"/>
    <p:sldId id="329" r:id="rId14"/>
    <p:sldId id="330" r:id="rId15"/>
    <p:sldId id="331" r:id="rId16"/>
    <p:sldId id="332" r:id="rId17"/>
    <p:sldId id="333" r:id="rId18"/>
    <p:sldId id="256" r:id="rId19"/>
    <p:sldId id="268" r:id="rId20"/>
    <p:sldId id="321" r:id="rId21"/>
    <p:sldId id="296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6A0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459FBD-B4D1-504B-B139-52A38E61B184}" v="291" dt="2021-10-17T18:46:05.370"/>
    <p1510:client id="{E9B0E541-B489-0E41-957C-48FEB35B71FC}" v="27" dt="2021-10-18T02:28:38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  Thuy Nga" userId="5e61f1ef-ec16-4b95-83f0-8a16fe7096de" providerId="ADAL" clId="{E9B0E541-B489-0E41-957C-48FEB35B71FC}"/>
    <pc:docChg chg="modSld">
      <pc:chgData name="Do  Thuy Nga" userId="5e61f1ef-ec16-4b95-83f0-8a16fe7096de" providerId="ADAL" clId="{E9B0E541-B489-0E41-957C-48FEB35B71FC}" dt="2021-10-18T02:28:38.294" v="26" actId="20577"/>
      <pc:docMkLst>
        <pc:docMk/>
      </pc:docMkLst>
      <pc:sldChg chg="modSp">
        <pc:chgData name="Do  Thuy Nga" userId="5e61f1ef-ec16-4b95-83f0-8a16fe7096de" providerId="ADAL" clId="{E9B0E541-B489-0E41-957C-48FEB35B71FC}" dt="2021-10-18T02:05:36.746" v="17" actId="20577"/>
        <pc:sldMkLst>
          <pc:docMk/>
          <pc:sldMk cId="2834168103" sldId="311"/>
        </pc:sldMkLst>
        <pc:spChg chg="mod">
          <ac:chgData name="Do  Thuy Nga" userId="5e61f1ef-ec16-4b95-83f0-8a16fe7096de" providerId="ADAL" clId="{E9B0E541-B489-0E41-957C-48FEB35B71FC}" dt="2021-10-18T02:05:36.746" v="17" actId="20577"/>
          <ac:spMkLst>
            <pc:docMk/>
            <pc:sldMk cId="2834168103" sldId="311"/>
            <ac:spMk id="18" creationId="{00000000-0000-0000-0000-000000000000}"/>
          </ac:spMkLst>
        </pc:spChg>
      </pc:sldChg>
      <pc:sldChg chg="modSp">
        <pc:chgData name="Do  Thuy Nga" userId="5e61f1ef-ec16-4b95-83f0-8a16fe7096de" providerId="ADAL" clId="{E9B0E541-B489-0E41-957C-48FEB35B71FC}" dt="2021-10-18T02:02:12.705" v="8" actId="20577"/>
        <pc:sldMkLst>
          <pc:docMk/>
          <pc:sldMk cId="2240645698" sldId="325"/>
        </pc:sldMkLst>
        <pc:spChg chg="mod">
          <ac:chgData name="Do  Thuy Nga" userId="5e61f1ef-ec16-4b95-83f0-8a16fe7096de" providerId="ADAL" clId="{E9B0E541-B489-0E41-957C-48FEB35B71FC}" dt="2021-10-18T02:02:12.705" v="8" actId="20577"/>
          <ac:spMkLst>
            <pc:docMk/>
            <pc:sldMk cId="2240645698" sldId="325"/>
            <ac:spMk id="5" creationId="{00000000-0000-0000-0000-000000000000}"/>
          </ac:spMkLst>
        </pc:spChg>
      </pc:sldChg>
      <pc:sldChg chg="modSp">
        <pc:chgData name="Do  Thuy Nga" userId="5e61f1ef-ec16-4b95-83f0-8a16fe7096de" providerId="ADAL" clId="{E9B0E541-B489-0E41-957C-48FEB35B71FC}" dt="2021-10-18T02:28:38.294" v="26" actId="20577"/>
        <pc:sldMkLst>
          <pc:docMk/>
          <pc:sldMk cId="2942120905" sldId="329"/>
        </pc:sldMkLst>
        <pc:spChg chg="mod">
          <ac:chgData name="Do  Thuy Nga" userId="5e61f1ef-ec16-4b95-83f0-8a16fe7096de" providerId="ADAL" clId="{E9B0E541-B489-0E41-957C-48FEB35B71FC}" dt="2021-10-18T02:28:38.294" v="26" actId="20577"/>
          <ac:spMkLst>
            <pc:docMk/>
            <pc:sldMk cId="2942120905" sldId="329"/>
            <ac:spMk id="5" creationId="{00000000-0000-0000-0000-000000000000}"/>
          </ac:spMkLst>
        </pc:spChg>
      </pc:sldChg>
    </pc:docChg>
  </pc:docChgLst>
  <pc:docChgLst>
    <pc:chgData name="Do  Thuy Nga" userId="5e61f1ef-ec16-4b95-83f0-8a16fe7096de" providerId="ADAL" clId="{63459FBD-B4D1-504B-B139-52A38E61B184}"/>
    <pc:docChg chg="custSel modSld sldOrd">
      <pc:chgData name="Do  Thuy Nga" userId="5e61f1ef-ec16-4b95-83f0-8a16fe7096de" providerId="ADAL" clId="{63459FBD-B4D1-504B-B139-52A38E61B184}" dt="2021-10-17T18:46:19.289" v="390" actId="20577"/>
      <pc:docMkLst>
        <pc:docMk/>
      </pc:docMkLst>
      <pc:sldChg chg="delSp modSp mod">
        <pc:chgData name="Do  Thuy Nga" userId="5e61f1ef-ec16-4b95-83f0-8a16fe7096de" providerId="ADAL" clId="{63459FBD-B4D1-504B-B139-52A38E61B184}" dt="2021-10-17T12:49:26.406" v="31" actId="1076"/>
        <pc:sldMkLst>
          <pc:docMk/>
          <pc:sldMk cId="336127313" sldId="259"/>
        </pc:sldMkLst>
        <pc:spChg chg="mod">
          <ac:chgData name="Do  Thuy Nga" userId="5e61f1ef-ec16-4b95-83f0-8a16fe7096de" providerId="ADAL" clId="{63459FBD-B4D1-504B-B139-52A38E61B184}" dt="2021-10-17T11:46:41.289" v="24" actId="1076"/>
          <ac:spMkLst>
            <pc:docMk/>
            <pc:sldMk cId="336127313" sldId="259"/>
            <ac:spMk id="7" creationId="{00000000-0000-0000-0000-000000000000}"/>
          </ac:spMkLst>
        </pc:spChg>
        <pc:spChg chg="mod">
          <ac:chgData name="Do  Thuy Nga" userId="5e61f1ef-ec16-4b95-83f0-8a16fe7096de" providerId="ADAL" clId="{63459FBD-B4D1-504B-B139-52A38E61B184}" dt="2021-10-17T12:49:26.406" v="31" actId="1076"/>
          <ac:spMkLst>
            <pc:docMk/>
            <pc:sldMk cId="336127313" sldId="259"/>
            <ac:spMk id="8" creationId="{00000000-0000-0000-0000-000000000000}"/>
          </ac:spMkLst>
        </pc:spChg>
        <pc:spChg chg="del">
          <ac:chgData name="Do  Thuy Nga" userId="5e61f1ef-ec16-4b95-83f0-8a16fe7096de" providerId="ADAL" clId="{63459FBD-B4D1-504B-B139-52A38E61B184}" dt="2021-10-17T11:41:57.949" v="11" actId="478"/>
          <ac:spMkLst>
            <pc:docMk/>
            <pc:sldMk cId="336127313" sldId="259"/>
            <ac:spMk id="12" creationId="{00000000-0000-0000-0000-000000000000}"/>
          </ac:spMkLst>
        </pc:spChg>
        <pc:spChg chg="mod">
          <ac:chgData name="Do  Thuy Nga" userId="5e61f1ef-ec16-4b95-83f0-8a16fe7096de" providerId="ADAL" clId="{63459FBD-B4D1-504B-B139-52A38E61B184}" dt="2021-10-17T11:46:45.544" v="25" actId="14100"/>
          <ac:spMkLst>
            <pc:docMk/>
            <pc:sldMk cId="336127313" sldId="259"/>
            <ac:spMk id="13" creationId="{00000000-0000-0000-0000-000000000000}"/>
          </ac:spMkLst>
        </pc:spChg>
        <pc:picChg chg="mod">
          <ac:chgData name="Do  Thuy Nga" userId="5e61f1ef-ec16-4b95-83f0-8a16fe7096de" providerId="ADAL" clId="{63459FBD-B4D1-504B-B139-52A38E61B184}" dt="2021-10-17T11:46:52.683" v="26" actId="1076"/>
          <ac:picMkLst>
            <pc:docMk/>
            <pc:sldMk cId="336127313" sldId="259"/>
            <ac:picMk id="4" creationId="{76DE78DD-ADEF-4012-809E-66E68885B817}"/>
          </ac:picMkLst>
        </pc:picChg>
      </pc:sldChg>
      <pc:sldChg chg="delSp mod">
        <pc:chgData name="Do  Thuy Nga" userId="5e61f1ef-ec16-4b95-83f0-8a16fe7096de" providerId="ADAL" clId="{63459FBD-B4D1-504B-B139-52A38E61B184}" dt="2021-10-17T13:04:58.213" v="36" actId="478"/>
        <pc:sldMkLst>
          <pc:docMk/>
          <pc:sldMk cId="2891340260" sldId="282"/>
        </pc:sldMkLst>
        <pc:spChg chg="del">
          <ac:chgData name="Do  Thuy Nga" userId="5e61f1ef-ec16-4b95-83f0-8a16fe7096de" providerId="ADAL" clId="{63459FBD-B4D1-504B-B139-52A38E61B184}" dt="2021-10-17T13:04:58.213" v="36" actId="478"/>
          <ac:spMkLst>
            <pc:docMk/>
            <pc:sldMk cId="2891340260" sldId="282"/>
            <ac:spMk id="9" creationId="{00000000-0000-0000-0000-000000000000}"/>
          </ac:spMkLst>
        </pc:spChg>
      </pc:sldChg>
      <pc:sldChg chg="addSp modSp mod">
        <pc:chgData name="Do  Thuy Nga" userId="5e61f1ef-ec16-4b95-83f0-8a16fe7096de" providerId="ADAL" clId="{63459FBD-B4D1-504B-B139-52A38E61B184}" dt="2021-10-17T18:46:19.289" v="390" actId="20577"/>
        <pc:sldMkLst>
          <pc:docMk/>
          <pc:sldMk cId="1206222626" sldId="296"/>
        </pc:sldMkLst>
        <pc:spChg chg="add mod">
          <ac:chgData name="Do  Thuy Nga" userId="5e61f1ef-ec16-4b95-83f0-8a16fe7096de" providerId="ADAL" clId="{63459FBD-B4D1-504B-B139-52A38E61B184}" dt="2021-10-17T18:46:00.558" v="386" actId="2711"/>
          <ac:spMkLst>
            <pc:docMk/>
            <pc:sldMk cId="1206222626" sldId="296"/>
            <ac:spMk id="9" creationId="{859CC424-F9EC-0E44-BF09-EB0EA1BD3FAF}"/>
          </ac:spMkLst>
        </pc:spChg>
        <pc:spChg chg="add mod">
          <ac:chgData name="Do  Thuy Nga" userId="5e61f1ef-ec16-4b95-83f0-8a16fe7096de" providerId="ADAL" clId="{63459FBD-B4D1-504B-B139-52A38E61B184}" dt="2021-10-17T18:46:19.289" v="390" actId="20577"/>
          <ac:spMkLst>
            <pc:docMk/>
            <pc:sldMk cId="1206222626" sldId="296"/>
            <ac:spMk id="22" creationId="{8CB73A5E-000E-B244-8FA3-4430B69ABA27}"/>
          </ac:spMkLst>
        </pc:spChg>
      </pc:sldChg>
      <pc:sldChg chg="delSp mod">
        <pc:chgData name="Do  Thuy Nga" userId="5e61f1ef-ec16-4b95-83f0-8a16fe7096de" providerId="ADAL" clId="{63459FBD-B4D1-504B-B139-52A38E61B184}" dt="2021-10-17T09:46:39.574" v="0" actId="478"/>
        <pc:sldMkLst>
          <pc:docMk/>
          <pc:sldMk cId="4238784631" sldId="299"/>
        </pc:sldMkLst>
        <pc:spChg chg="del">
          <ac:chgData name="Do  Thuy Nga" userId="5e61f1ef-ec16-4b95-83f0-8a16fe7096de" providerId="ADAL" clId="{63459FBD-B4D1-504B-B139-52A38E61B184}" dt="2021-10-17T09:46:39.574" v="0" actId="478"/>
          <ac:spMkLst>
            <pc:docMk/>
            <pc:sldMk cId="4238784631" sldId="299"/>
            <ac:spMk id="27" creationId="{00000000-0000-0000-0000-000000000000}"/>
          </ac:spMkLst>
        </pc:spChg>
      </pc:sldChg>
      <pc:sldChg chg="modSp mod modAnim">
        <pc:chgData name="Do  Thuy Nga" userId="5e61f1ef-ec16-4b95-83f0-8a16fe7096de" providerId="ADAL" clId="{63459FBD-B4D1-504B-B139-52A38E61B184}" dt="2021-10-17T18:17:01.541" v="367" actId="403"/>
        <pc:sldMkLst>
          <pc:docMk/>
          <pc:sldMk cId="100499381" sldId="300"/>
        </pc:sldMkLst>
        <pc:spChg chg="mod">
          <ac:chgData name="Do  Thuy Nga" userId="5e61f1ef-ec16-4b95-83f0-8a16fe7096de" providerId="ADAL" clId="{63459FBD-B4D1-504B-B139-52A38E61B184}" dt="2021-10-17T18:15:32.134" v="346" actId="403"/>
          <ac:spMkLst>
            <pc:docMk/>
            <pc:sldMk cId="100499381" sldId="300"/>
            <ac:spMk id="26" creationId="{00000000-0000-0000-0000-000000000000}"/>
          </ac:spMkLst>
        </pc:spChg>
        <pc:spChg chg="mod">
          <ac:chgData name="Do  Thuy Nga" userId="5e61f1ef-ec16-4b95-83f0-8a16fe7096de" providerId="ADAL" clId="{63459FBD-B4D1-504B-B139-52A38E61B184}" dt="2021-10-17T18:16:19.918" v="357" actId="1076"/>
          <ac:spMkLst>
            <pc:docMk/>
            <pc:sldMk cId="100499381" sldId="300"/>
            <ac:spMk id="43" creationId="{00000000-0000-0000-0000-000000000000}"/>
          </ac:spMkLst>
        </pc:spChg>
        <pc:spChg chg="mod">
          <ac:chgData name="Do  Thuy Nga" userId="5e61f1ef-ec16-4b95-83f0-8a16fe7096de" providerId="ADAL" clId="{63459FBD-B4D1-504B-B139-52A38E61B184}" dt="2021-10-17T18:16:40.364" v="363" actId="1076"/>
          <ac:spMkLst>
            <pc:docMk/>
            <pc:sldMk cId="100499381" sldId="300"/>
            <ac:spMk id="44" creationId="{00000000-0000-0000-0000-000000000000}"/>
          </ac:spMkLst>
        </pc:spChg>
        <pc:spChg chg="mod">
          <ac:chgData name="Do  Thuy Nga" userId="5e61f1ef-ec16-4b95-83f0-8a16fe7096de" providerId="ADAL" clId="{63459FBD-B4D1-504B-B139-52A38E61B184}" dt="2021-10-17T18:17:01.541" v="367" actId="403"/>
          <ac:spMkLst>
            <pc:docMk/>
            <pc:sldMk cId="100499381" sldId="300"/>
            <ac:spMk id="46" creationId="{00000000-0000-0000-0000-000000000000}"/>
          </ac:spMkLst>
        </pc:spChg>
        <pc:picChg chg="mod">
          <ac:chgData name="Do  Thuy Nga" userId="5e61f1ef-ec16-4b95-83f0-8a16fe7096de" providerId="ADAL" clId="{63459FBD-B4D1-504B-B139-52A38E61B184}" dt="2021-10-17T18:16:05.729" v="354" actId="14100"/>
          <ac:picMkLst>
            <pc:docMk/>
            <pc:sldMk cId="100499381" sldId="300"/>
            <ac:picMk id="25" creationId="{00000000-0000-0000-0000-000000000000}"/>
          </ac:picMkLst>
        </pc:picChg>
        <pc:picChg chg="mod">
          <ac:chgData name="Do  Thuy Nga" userId="5e61f1ef-ec16-4b95-83f0-8a16fe7096de" providerId="ADAL" clId="{63459FBD-B4D1-504B-B139-52A38E61B184}" dt="2021-10-17T18:16:31.435" v="360" actId="14100"/>
          <ac:picMkLst>
            <pc:docMk/>
            <pc:sldMk cId="100499381" sldId="300"/>
            <ac:picMk id="27" creationId="{00000000-0000-0000-0000-000000000000}"/>
          </ac:picMkLst>
        </pc:picChg>
        <pc:picChg chg="mod">
          <ac:chgData name="Do  Thuy Nga" userId="5e61f1ef-ec16-4b95-83f0-8a16fe7096de" providerId="ADAL" clId="{63459FBD-B4D1-504B-B139-52A38E61B184}" dt="2021-10-17T18:16:58.694" v="366" actId="14100"/>
          <ac:picMkLst>
            <pc:docMk/>
            <pc:sldMk cId="100499381" sldId="300"/>
            <ac:picMk id="28" creationId="{00000000-0000-0000-0000-000000000000}"/>
          </ac:picMkLst>
        </pc:picChg>
        <pc:picChg chg="mod">
          <ac:chgData name="Do  Thuy Nga" userId="5e61f1ef-ec16-4b95-83f0-8a16fe7096de" providerId="ADAL" clId="{63459FBD-B4D1-504B-B139-52A38E61B184}" dt="2021-10-17T18:16:52.010" v="364" actId="1076"/>
          <ac:picMkLst>
            <pc:docMk/>
            <pc:sldMk cId="100499381" sldId="300"/>
            <ac:picMk id="31" creationId="{00000000-0000-0000-0000-000000000000}"/>
          </ac:picMkLst>
        </pc:picChg>
        <pc:picChg chg="mod">
          <ac:chgData name="Do  Thuy Nga" userId="5e61f1ef-ec16-4b95-83f0-8a16fe7096de" providerId="ADAL" clId="{63459FBD-B4D1-504B-B139-52A38E61B184}" dt="2021-10-17T18:15:35.659" v="347" actId="1076"/>
          <ac:picMkLst>
            <pc:docMk/>
            <pc:sldMk cId="100499381" sldId="300"/>
            <ac:picMk id="34" creationId="{00000000-0000-0000-0000-000000000000}"/>
          </ac:picMkLst>
        </pc:picChg>
        <pc:picChg chg="mod">
          <ac:chgData name="Do  Thuy Nga" userId="5e61f1ef-ec16-4b95-83f0-8a16fe7096de" providerId="ADAL" clId="{63459FBD-B4D1-504B-B139-52A38E61B184}" dt="2021-10-17T18:15:41.643" v="348" actId="1076"/>
          <ac:picMkLst>
            <pc:docMk/>
            <pc:sldMk cId="100499381" sldId="300"/>
            <ac:picMk id="37" creationId="{00000000-0000-0000-0000-000000000000}"/>
          </ac:picMkLst>
        </pc:picChg>
        <pc:picChg chg="mod">
          <ac:chgData name="Do  Thuy Nga" userId="5e61f1ef-ec16-4b95-83f0-8a16fe7096de" providerId="ADAL" clId="{63459FBD-B4D1-504B-B139-52A38E61B184}" dt="2021-10-17T18:16:31.435" v="360" actId="14100"/>
          <ac:picMkLst>
            <pc:docMk/>
            <pc:sldMk cId="100499381" sldId="300"/>
            <ac:picMk id="40" creationId="{00000000-0000-0000-0000-000000000000}"/>
          </ac:picMkLst>
        </pc:picChg>
        <pc:picChg chg="mod">
          <ac:chgData name="Do  Thuy Nga" userId="5e61f1ef-ec16-4b95-83f0-8a16fe7096de" providerId="ADAL" clId="{63459FBD-B4D1-504B-B139-52A38E61B184}" dt="2021-10-17T18:16:14.650" v="355" actId="14100"/>
          <ac:picMkLst>
            <pc:docMk/>
            <pc:sldMk cId="100499381" sldId="300"/>
            <ac:picMk id="42" creationId="{00000000-0000-0000-0000-000000000000}"/>
          </ac:picMkLst>
        </pc:picChg>
      </pc:sldChg>
      <pc:sldChg chg="delSp mod">
        <pc:chgData name="Do  Thuy Nga" userId="5e61f1ef-ec16-4b95-83f0-8a16fe7096de" providerId="ADAL" clId="{63459FBD-B4D1-504B-B139-52A38E61B184}" dt="2021-10-17T09:49:17.783" v="7" actId="478"/>
        <pc:sldMkLst>
          <pc:docMk/>
          <pc:sldMk cId="981061286" sldId="302"/>
        </pc:sldMkLst>
        <pc:spChg chg="del">
          <ac:chgData name="Do  Thuy Nga" userId="5e61f1ef-ec16-4b95-83f0-8a16fe7096de" providerId="ADAL" clId="{63459FBD-B4D1-504B-B139-52A38E61B184}" dt="2021-10-17T09:49:17.783" v="7" actId="478"/>
          <ac:spMkLst>
            <pc:docMk/>
            <pc:sldMk cId="981061286" sldId="302"/>
            <ac:spMk id="8" creationId="{00000000-0000-0000-0000-000000000000}"/>
          </ac:spMkLst>
        </pc:spChg>
      </pc:sldChg>
      <pc:sldChg chg="addSp delSp modSp mod modAnim">
        <pc:chgData name="Do  Thuy Nga" userId="5e61f1ef-ec16-4b95-83f0-8a16fe7096de" providerId="ADAL" clId="{63459FBD-B4D1-504B-B139-52A38E61B184}" dt="2021-10-17T13:20:51.122" v="74"/>
        <pc:sldMkLst>
          <pc:docMk/>
          <pc:sldMk cId="2834168103" sldId="311"/>
        </pc:sldMkLst>
        <pc:spChg chg="del">
          <ac:chgData name="Do  Thuy Nga" userId="5e61f1ef-ec16-4b95-83f0-8a16fe7096de" providerId="ADAL" clId="{63459FBD-B4D1-504B-B139-52A38E61B184}" dt="2021-10-17T11:07:21.459" v="10" actId="478"/>
          <ac:spMkLst>
            <pc:docMk/>
            <pc:sldMk cId="2834168103" sldId="311"/>
            <ac:spMk id="6" creationId="{00000000-0000-0000-0000-000000000000}"/>
          </ac:spMkLst>
        </pc:spChg>
        <pc:spChg chg="add mod">
          <ac:chgData name="Do  Thuy Nga" userId="5e61f1ef-ec16-4b95-83f0-8a16fe7096de" providerId="ADAL" clId="{63459FBD-B4D1-504B-B139-52A38E61B184}" dt="2021-10-17T13:19:18.681" v="48" actId="403"/>
          <ac:spMkLst>
            <pc:docMk/>
            <pc:sldMk cId="2834168103" sldId="311"/>
            <ac:spMk id="13" creationId="{A7A74902-1648-5542-823C-75D30D5FDC51}"/>
          </ac:spMkLst>
        </pc:spChg>
        <pc:spChg chg="mod">
          <ac:chgData name="Do  Thuy Nga" userId="5e61f1ef-ec16-4b95-83f0-8a16fe7096de" providerId="ADAL" clId="{63459FBD-B4D1-504B-B139-52A38E61B184}" dt="2021-10-17T11:46:33.909" v="22" actId="1076"/>
          <ac:spMkLst>
            <pc:docMk/>
            <pc:sldMk cId="2834168103" sldId="311"/>
            <ac:spMk id="21" creationId="{00000000-0000-0000-0000-000000000000}"/>
          </ac:spMkLst>
        </pc:spChg>
        <pc:spChg chg="mod">
          <ac:chgData name="Do  Thuy Nga" userId="5e61f1ef-ec16-4b95-83f0-8a16fe7096de" providerId="ADAL" clId="{63459FBD-B4D1-504B-B139-52A38E61B184}" dt="2021-10-17T11:43:32.852" v="15" actId="1076"/>
          <ac:spMkLst>
            <pc:docMk/>
            <pc:sldMk cId="2834168103" sldId="311"/>
            <ac:spMk id="23" creationId="{00000000-0000-0000-0000-000000000000}"/>
          </ac:spMkLst>
        </pc:spChg>
        <pc:spChg chg="add mod">
          <ac:chgData name="Do  Thuy Nga" userId="5e61f1ef-ec16-4b95-83f0-8a16fe7096de" providerId="ADAL" clId="{63459FBD-B4D1-504B-B139-52A38E61B184}" dt="2021-10-17T13:19:29.133" v="52" actId="20577"/>
          <ac:spMkLst>
            <pc:docMk/>
            <pc:sldMk cId="2834168103" sldId="311"/>
            <ac:spMk id="25" creationId="{10F199E3-6C74-574F-8B49-505FCDDB3D3D}"/>
          </ac:spMkLst>
        </pc:spChg>
        <pc:spChg chg="add mod">
          <ac:chgData name="Do  Thuy Nga" userId="5e61f1ef-ec16-4b95-83f0-8a16fe7096de" providerId="ADAL" clId="{63459FBD-B4D1-504B-B139-52A38E61B184}" dt="2021-10-17T13:19:35.847" v="56" actId="20577"/>
          <ac:spMkLst>
            <pc:docMk/>
            <pc:sldMk cId="2834168103" sldId="311"/>
            <ac:spMk id="26" creationId="{A2616B55-4BB3-A94F-AC13-2C613A245C88}"/>
          </ac:spMkLst>
        </pc:spChg>
        <pc:spChg chg="add mod">
          <ac:chgData name="Do  Thuy Nga" userId="5e61f1ef-ec16-4b95-83f0-8a16fe7096de" providerId="ADAL" clId="{63459FBD-B4D1-504B-B139-52A38E61B184}" dt="2021-10-17T13:19:42.753" v="60" actId="20577"/>
          <ac:spMkLst>
            <pc:docMk/>
            <pc:sldMk cId="2834168103" sldId="311"/>
            <ac:spMk id="27" creationId="{B7159C2B-9162-AE48-988F-46D33FA8EC76}"/>
          </ac:spMkLst>
        </pc:spChg>
        <pc:spChg chg="add mod">
          <ac:chgData name="Do  Thuy Nga" userId="5e61f1ef-ec16-4b95-83f0-8a16fe7096de" providerId="ADAL" clId="{63459FBD-B4D1-504B-B139-52A38E61B184}" dt="2021-10-17T13:19:52.967" v="64" actId="20577"/>
          <ac:spMkLst>
            <pc:docMk/>
            <pc:sldMk cId="2834168103" sldId="311"/>
            <ac:spMk id="28" creationId="{5A8240C9-FD93-D549-9C77-BCF4924ABDAA}"/>
          </ac:spMkLst>
        </pc:spChg>
        <pc:grpChg chg="mod">
          <ac:chgData name="Do  Thuy Nga" userId="5e61f1ef-ec16-4b95-83f0-8a16fe7096de" providerId="ADAL" clId="{63459FBD-B4D1-504B-B139-52A38E61B184}" dt="2021-10-17T11:46:29.883" v="21" actId="14100"/>
          <ac:grpSpMkLst>
            <pc:docMk/>
            <pc:sldMk cId="2834168103" sldId="311"/>
            <ac:grpSpMk id="19" creationId="{00000000-0000-0000-0000-000000000000}"/>
          </ac:grpSpMkLst>
        </pc:grpChg>
        <pc:cxnChg chg="mod">
          <ac:chgData name="Do  Thuy Nga" userId="5e61f1ef-ec16-4b95-83f0-8a16fe7096de" providerId="ADAL" clId="{63459FBD-B4D1-504B-B139-52A38E61B184}" dt="2021-10-17T11:43:24.571" v="13" actId="1076"/>
          <ac:cxnSpMkLst>
            <pc:docMk/>
            <pc:sldMk cId="2834168103" sldId="311"/>
            <ac:cxnSpMk id="12" creationId="{00000000-0000-0000-0000-000000000000}"/>
          </ac:cxnSpMkLst>
        </pc:cxnChg>
        <pc:cxnChg chg="mod">
          <ac:chgData name="Do  Thuy Nga" userId="5e61f1ef-ec16-4b95-83f0-8a16fe7096de" providerId="ADAL" clId="{63459FBD-B4D1-504B-B139-52A38E61B184}" dt="2021-10-17T11:43:47.116" v="20" actId="14100"/>
          <ac:cxnSpMkLst>
            <pc:docMk/>
            <pc:sldMk cId="2834168103" sldId="311"/>
            <ac:cxnSpMk id="14" creationId="{00000000-0000-0000-0000-000000000000}"/>
          </ac:cxnSpMkLst>
        </pc:cxnChg>
        <pc:cxnChg chg="mod">
          <ac:chgData name="Do  Thuy Nga" userId="5e61f1ef-ec16-4b95-83f0-8a16fe7096de" providerId="ADAL" clId="{63459FBD-B4D1-504B-B139-52A38E61B184}" dt="2021-10-17T11:43:42.158" v="18" actId="14100"/>
          <ac:cxnSpMkLst>
            <pc:docMk/>
            <pc:sldMk cId="2834168103" sldId="311"/>
            <ac:cxnSpMk id="24" creationId="{00000000-0000-0000-0000-000000000000}"/>
          </ac:cxnSpMkLst>
        </pc:cxnChg>
      </pc:sldChg>
      <pc:sldChg chg="modSp mod">
        <pc:chgData name="Do  Thuy Nga" userId="5e61f1ef-ec16-4b95-83f0-8a16fe7096de" providerId="ADAL" clId="{63459FBD-B4D1-504B-B139-52A38E61B184}" dt="2021-10-17T12:54:02.182" v="32" actId="14100"/>
        <pc:sldMkLst>
          <pc:docMk/>
          <pc:sldMk cId="2235984062" sldId="313"/>
        </pc:sldMkLst>
        <pc:spChg chg="mod">
          <ac:chgData name="Do  Thuy Nga" userId="5e61f1ef-ec16-4b95-83f0-8a16fe7096de" providerId="ADAL" clId="{63459FBD-B4D1-504B-B139-52A38E61B184}" dt="2021-10-17T12:54:02.182" v="32" actId="14100"/>
          <ac:spMkLst>
            <pc:docMk/>
            <pc:sldMk cId="2235984062" sldId="313"/>
            <ac:spMk id="7" creationId="{00000000-0000-0000-0000-000000000000}"/>
          </ac:spMkLst>
        </pc:spChg>
      </pc:sldChg>
      <pc:sldChg chg="modSp mod">
        <pc:chgData name="Do  Thuy Nga" userId="5e61f1ef-ec16-4b95-83f0-8a16fe7096de" providerId="ADAL" clId="{63459FBD-B4D1-504B-B139-52A38E61B184}" dt="2021-10-17T12:41:36.963" v="30" actId="1076"/>
        <pc:sldMkLst>
          <pc:docMk/>
          <pc:sldMk cId="2240645698" sldId="325"/>
        </pc:sldMkLst>
        <pc:spChg chg="mod">
          <ac:chgData name="Do  Thuy Nga" userId="5e61f1ef-ec16-4b95-83f0-8a16fe7096de" providerId="ADAL" clId="{63459FBD-B4D1-504B-B139-52A38E61B184}" dt="2021-10-17T12:41:36.963" v="30" actId="1076"/>
          <ac:spMkLst>
            <pc:docMk/>
            <pc:sldMk cId="2240645698" sldId="325"/>
            <ac:spMk id="7" creationId="{00000000-0000-0000-0000-000000000000}"/>
          </ac:spMkLst>
        </pc:spChg>
        <pc:spChg chg="mod">
          <ac:chgData name="Do  Thuy Nga" userId="5e61f1ef-ec16-4b95-83f0-8a16fe7096de" providerId="ADAL" clId="{63459FBD-B4D1-504B-B139-52A38E61B184}" dt="2021-10-17T12:41:33.224" v="29" actId="1076"/>
          <ac:spMkLst>
            <pc:docMk/>
            <pc:sldMk cId="2240645698" sldId="325"/>
            <ac:spMk id="10" creationId="{00000000-0000-0000-0000-000000000000}"/>
          </ac:spMkLst>
        </pc:spChg>
        <pc:spChg chg="mod">
          <ac:chgData name="Do  Thuy Nga" userId="5e61f1ef-ec16-4b95-83f0-8a16fe7096de" providerId="ADAL" clId="{63459FBD-B4D1-504B-B139-52A38E61B184}" dt="2021-10-17T11:07:00.655" v="9" actId="404"/>
          <ac:spMkLst>
            <pc:docMk/>
            <pc:sldMk cId="2240645698" sldId="325"/>
            <ac:spMk id="11" creationId="{00000000-0000-0000-0000-000000000000}"/>
          </ac:spMkLst>
        </pc:spChg>
      </pc:sldChg>
      <pc:sldChg chg="modSp mod">
        <pc:chgData name="Do  Thuy Nga" userId="5e61f1ef-ec16-4b95-83f0-8a16fe7096de" providerId="ADAL" clId="{63459FBD-B4D1-504B-B139-52A38E61B184}" dt="2021-10-17T13:05:07.951" v="38" actId="14100"/>
        <pc:sldMkLst>
          <pc:docMk/>
          <pc:sldMk cId="3685607269" sldId="327"/>
        </pc:sldMkLst>
        <pc:spChg chg="mod">
          <ac:chgData name="Do  Thuy Nga" userId="5e61f1ef-ec16-4b95-83f0-8a16fe7096de" providerId="ADAL" clId="{63459FBD-B4D1-504B-B139-52A38E61B184}" dt="2021-10-17T13:05:07.951" v="38" actId="14100"/>
          <ac:spMkLst>
            <pc:docMk/>
            <pc:sldMk cId="3685607269" sldId="327"/>
            <ac:spMk id="7" creationId="{00000000-0000-0000-0000-000000000000}"/>
          </ac:spMkLst>
        </pc:spChg>
      </pc:sldChg>
      <pc:sldChg chg="delSp modSp mod">
        <pc:chgData name="Do  Thuy Nga" userId="5e61f1ef-ec16-4b95-83f0-8a16fe7096de" providerId="ADAL" clId="{63459FBD-B4D1-504B-B139-52A38E61B184}" dt="2021-10-17T13:04:30.459" v="35" actId="1076"/>
        <pc:sldMkLst>
          <pc:docMk/>
          <pc:sldMk cId="200365176" sldId="328"/>
        </pc:sldMkLst>
        <pc:spChg chg="del">
          <ac:chgData name="Do  Thuy Nga" userId="5e61f1ef-ec16-4b95-83f0-8a16fe7096de" providerId="ADAL" clId="{63459FBD-B4D1-504B-B139-52A38E61B184}" dt="2021-10-17T13:02:43.612" v="33" actId="478"/>
          <ac:spMkLst>
            <pc:docMk/>
            <pc:sldMk cId="200365176" sldId="328"/>
            <ac:spMk id="6" creationId="{00000000-0000-0000-0000-000000000000}"/>
          </ac:spMkLst>
        </pc:spChg>
        <pc:spChg chg="mod">
          <ac:chgData name="Do  Thuy Nga" userId="5e61f1ef-ec16-4b95-83f0-8a16fe7096de" providerId="ADAL" clId="{63459FBD-B4D1-504B-B139-52A38E61B184}" dt="2021-10-17T13:04:30.459" v="35" actId="1076"/>
          <ac:spMkLst>
            <pc:docMk/>
            <pc:sldMk cId="200365176" sldId="328"/>
            <ac:spMk id="23" creationId="{00000000-0000-0000-0000-000000000000}"/>
          </ac:spMkLst>
        </pc:spChg>
      </pc:sldChg>
      <pc:sldChg chg="modSp mod">
        <pc:chgData name="Do  Thuy Nga" userId="5e61f1ef-ec16-4b95-83f0-8a16fe7096de" providerId="ADAL" clId="{63459FBD-B4D1-504B-B139-52A38E61B184}" dt="2021-10-17T18:34:52.647" v="370" actId="1076"/>
        <pc:sldMkLst>
          <pc:docMk/>
          <pc:sldMk cId="2942120905" sldId="329"/>
        </pc:sldMkLst>
        <pc:spChg chg="mod">
          <ac:chgData name="Do  Thuy Nga" userId="5e61f1ef-ec16-4b95-83f0-8a16fe7096de" providerId="ADAL" clId="{63459FBD-B4D1-504B-B139-52A38E61B184}" dt="2021-10-17T18:34:52.647" v="370" actId="1076"/>
          <ac:spMkLst>
            <pc:docMk/>
            <pc:sldMk cId="2942120905" sldId="329"/>
            <ac:spMk id="5" creationId="{00000000-0000-0000-0000-000000000000}"/>
          </ac:spMkLst>
        </pc:spChg>
        <pc:picChg chg="mod">
          <ac:chgData name="Do  Thuy Nga" userId="5e61f1ef-ec16-4b95-83f0-8a16fe7096de" providerId="ADAL" clId="{63459FBD-B4D1-504B-B139-52A38E61B184}" dt="2021-10-17T18:34:49.841" v="369" actId="1076"/>
          <ac:picMkLst>
            <pc:docMk/>
            <pc:sldMk cId="2942120905" sldId="329"/>
            <ac:picMk id="4" creationId="{00000000-0000-0000-0000-000000000000}"/>
          </ac:picMkLst>
        </pc:picChg>
      </pc:sldChg>
      <pc:sldChg chg="modSp mod">
        <pc:chgData name="Do  Thuy Nga" userId="5e61f1ef-ec16-4b95-83f0-8a16fe7096de" providerId="ADAL" clId="{63459FBD-B4D1-504B-B139-52A38E61B184}" dt="2021-10-17T18:35:00.728" v="372" actId="1076"/>
        <pc:sldMkLst>
          <pc:docMk/>
          <pc:sldMk cId="1272272004" sldId="330"/>
        </pc:sldMkLst>
        <pc:spChg chg="mod">
          <ac:chgData name="Do  Thuy Nga" userId="5e61f1ef-ec16-4b95-83f0-8a16fe7096de" providerId="ADAL" clId="{63459FBD-B4D1-504B-B139-52A38E61B184}" dt="2021-10-17T18:35:00.728" v="372" actId="1076"/>
          <ac:spMkLst>
            <pc:docMk/>
            <pc:sldMk cId="1272272004" sldId="330"/>
            <ac:spMk id="7" creationId="{00000000-0000-0000-0000-000000000000}"/>
          </ac:spMkLst>
        </pc:spChg>
      </pc:sldChg>
      <pc:sldChg chg="modSp mod">
        <pc:chgData name="Do  Thuy Nga" userId="5e61f1ef-ec16-4b95-83f0-8a16fe7096de" providerId="ADAL" clId="{63459FBD-B4D1-504B-B139-52A38E61B184}" dt="2021-10-17T18:43:42.463" v="374" actId="14100"/>
        <pc:sldMkLst>
          <pc:docMk/>
          <pc:sldMk cId="3645767802" sldId="332"/>
        </pc:sldMkLst>
        <pc:picChg chg="mod">
          <ac:chgData name="Do  Thuy Nga" userId="5e61f1ef-ec16-4b95-83f0-8a16fe7096de" providerId="ADAL" clId="{63459FBD-B4D1-504B-B139-52A38E61B184}" dt="2021-10-17T18:43:42.463" v="374" actId="14100"/>
          <ac:picMkLst>
            <pc:docMk/>
            <pc:sldMk cId="3645767802" sldId="332"/>
            <ac:picMk id="4" creationId="{00000000-0000-0000-0000-000000000000}"/>
          </ac:picMkLst>
        </pc:picChg>
      </pc:sldChg>
      <pc:sldChg chg="addSp delSp modSp mod ord delAnim modAnim">
        <pc:chgData name="Do  Thuy Nga" userId="5e61f1ef-ec16-4b95-83f0-8a16fe7096de" providerId="ADAL" clId="{63459FBD-B4D1-504B-B139-52A38E61B184}" dt="2021-10-17T13:27:14.059" v="342" actId="20578"/>
        <pc:sldMkLst>
          <pc:docMk/>
          <pc:sldMk cId="1699384153" sldId="334"/>
        </pc:sldMkLst>
        <pc:picChg chg="add mod">
          <ac:chgData name="Do  Thuy Nga" userId="5e61f1ef-ec16-4b95-83f0-8a16fe7096de" providerId="ADAL" clId="{63459FBD-B4D1-504B-B139-52A38E61B184}" dt="2021-10-17T09:48:55.837" v="6"/>
          <ac:picMkLst>
            <pc:docMk/>
            <pc:sldMk cId="1699384153" sldId="334"/>
            <ac:picMk id="2" creationId="{A1FAE6F2-6B7B-594C-948F-10F9B8222286}"/>
          </ac:picMkLst>
        </pc:picChg>
        <pc:picChg chg="add del mod">
          <ac:chgData name="Do  Thuy Nga" userId="5e61f1ef-ec16-4b95-83f0-8a16fe7096de" providerId="ADAL" clId="{63459FBD-B4D1-504B-B139-52A38E61B184}" dt="2021-10-17T09:47:23.238" v="4" actId="478"/>
          <ac:picMkLst>
            <pc:docMk/>
            <pc:sldMk cId="1699384153" sldId="334"/>
            <ac:picMk id="3" creationId="{14BACD28-95A9-6F44-A2CE-819B072DFC77}"/>
          </ac:picMkLst>
        </pc:picChg>
        <pc:picChg chg="del">
          <ac:chgData name="Do  Thuy Nga" userId="5e61f1ef-ec16-4b95-83f0-8a16fe7096de" providerId="ADAL" clId="{63459FBD-B4D1-504B-B139-52A38E61B184}" dt="2021-10-17T09:48:50.205" v="5" actId="478"/>
          <ac:picMkLst>
            <pc:docMk/>
            <pc:sldMk cId="1699384153" sldId="334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93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07/10/2022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YÊU LẮM TRƯỜNG ƠI!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8" y="-175129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3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67" b="74352" l="31927" r="58958">
                        <a14:foregroundMark x1="34896" y1="55093" x2="56146" y2="70556"/>
                        <a14:foregroundMark x1="50313" y1="37222" x2="57448" y2="37963"/>
                        <a14:foregroundMark x1="57448" y1="37963" x2="57708" y2="52778"/>
                        <a14:foregroundMark x1="52917" y1="57963" x2="54323" y2="68796"/>
                        <a14:foregroundMark x1="56979" y1="64537" x2="50469" y2="65556"/>
                        <a14:foregroundMark x1="56302" y1="57963" x2="56563" y2="61204"/>
                        <a14:foregroundMark x1="55781" y1="64167" x2="54115" y2="68333"/>
                        <a14:foregroundMark x1="52292" y1="59074" x2="53333" y2="61852"/>
                        <a14:foregroundMark x1="43125" y1="64537" x2="45260" y2="66944"/>
                        <a14:foregroundMark x1="38750" y1="61667" x2="39635" y2="63241"/>
                        <a14:foregroundMark x1="34635" y1="51019" x2="35260" y2="52963"/>
                        <a14:foregroundMark x1="33021" y1="38519" x2="34115" y2="4055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782" t="35066" r="41009" b="22971"/>
          <a:stretch/>
        </p:blipFill>
        <p:spPr>
          <a:xfrm>
            <a:off x="198436" y="928299"/>
            <a:ext cx="7071084" cy="6134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19" b="58426" l="59375" r="74844">
                        <a14:foregroundMark x1="63385" y1="53056" x2="65469" y2="56852"/>
                        <a14:foregroundMark x1="61510" y1="57130" x2="69740" y2="56852"/>
                        <a14:foregroundMark x1="69635" y1="56852" x2="69219" y2="40278"/>
                        <a14:foregroundMark x1="69427" y1="39074" x2="59740" y2="38611"/>
                        <a14:foregroundMark x1="60208" y1="38611" x2="69583" y2="41944"/>
                        <a14:foregroundMark x1="59792" y1="39074" x2="59740" y2="568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456" t="36100" r="24846" b="40749"/>
          <a:stretch/>
        </p:blipFill>
        <p:spPr>
          <a:xfrm>
            <a:off x="7670800" y="1015299"/>
            <a:ext cx="3793376" cy="3147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56" b="79352" l="59531" r="72500">
                        <a14:foregroundMark x1="60469" y1="61019" x2="60885" y2="6287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340" t="60078" r="27055" b="20905"/>
          <a:stretch/>
        </p:blipFill>
        <p:spPr>
          <a:xfrm rot="21438564">
            <a:off x="7686283" y="3980265"/>
            <a:ext cx="3555553" cy="279582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8436" y="100899"/>
            <a:ext cx="1179512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856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67" b="74352" l="31927" r="58958">
                        <a14:foregroundMark x1="34896" y1="55093" x2="56146" y2="70556"/>
                        <a14:foregroundMark x1="50313" y1="37222" x2="57448" y2="37963"/>
                        <a14:foregroundMark x1="57448" y1="37963" x2="57708" y2="52778"/>
                        <a14:foregroundMark x1="52917" y1="57963" x2="54323" y2="68796"/>
                        <a14:foregroundMark x1="56979" y1="64537" x2="50469" y2="65556"/>
                        <a14:foregroundMark x1="56302" y1="57963" x2="56563" y2="61204"/>
                        <a14:foregroundMark x1="55781" y1="64167" x2="54115" y2="68333"/>
                        <a14:foregroundMark x1="52292" y1="59074" x2="53333" y2="61852"/>
                        <a14:foregroundMark x1="43125" y1="64537" x2="45260" y2="66944"/>
                        <a14:foregroundMark x1="38750" y1="61667" x2="39635" y2="63241"/>
                        <a14:foregroundMark x1="34635" y1="51019" x2="35260" y2="52963"/>
                        <a14:foregroundMark x1="33021" y1="38519" x2="34115" y2="4055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782" t="35066" r="41009" b="22971"/>
          <a:stretch/>
        </p:blipFill>
        <p:spPr>
          <a:xfrm>
            <a:off x="168443" y="259242"/>
            <a:ext cx="7307620" cy="63395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476063" y="2259481"/>
            <a:ext cx="5084906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ỗi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ch</a:t>
            </a:r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21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19" b="58426" l="59375" r="74844">
                        <a14:foregroundMark x1="63385" y1="53056" x2="65469" y2="56852"/>
                        <a14:foregroundMark x1="61510" y1="57130" x2="69740" y2="56852"/>
                        <a14:foregroundMark x1="69635" y1="56852" x2="69219" y2="40278"/>
                        <a14:foregroundMark x1="69427" y1="39074" x2="59740" y2="38611"/>
                        <a14:foregroundMark x1="60208" y1="38611" x2="69583" y2="41944"/>
                        <a14:foregroundMark x1="59792" y1="39074" x2="59740" y2="568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456" t="36100" r="24846" b="40749"/>
          <a:stretch/>
        </p:blipFill>
        <p:spPr>
          <a:xfrm>
            <a:off x="494448" y="354899"/>
            <a:ext cx="4877651" cy="4046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92949" y="4401543"/>
            <a:ext cx="3976802" cy="289303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endParaRPr lang="en-US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/>
            <a:endParaRPr lang="en-US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556" b="79352" l="59531" r="72500">
                        <a14:foregroundMark x1="60469" y1="61019" x2="60885" y2="6287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340" t="60078" r="27055" b="20905"/>
          <a:stretch/>
        </p:blipFill>
        <p:spPr>
          <a:xfrm rot="757067">
            <a:off x="6975771" y="2782316"/>
            <a:ext cx="4599818" cy="3616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258559" y="153080"/>
            <a:ext cx="5125946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endParaRPr lang="en-US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Ngỡ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227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0"/>
            <a:ext cx="14630400" cy="6858000"/>
          </a:xfrm>
          <a:prstGeom prst="rect">
            <a:avLst/>
          </a:prstGeom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2082800" y="1453651"/>
            <a:ext cx="927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60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5936" y="2769727"/>
            <a:ext cx="6349764" cy="201580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40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4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4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4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44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40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4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4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90000" l="342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1300" y="248920"/>
            <a:ext cx="4711700" cy="72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1" y="0"/>
            <a:ext cx="15003379" cy="7042484"/>
          </a:xfrm>
          <a:prstGeom prst="rect">
            <a:avLst/>
          </a:prstGeom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2095500" y="1452290"/>
            <a:ext cx="927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60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0" y="2401462"/>
            <a:ext cx="9994842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90000" l="342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21" y="248920"/>
            <a:ext cx="4711700" cy="72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6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100" y="0"/>
            <a:ext cx="14630400" cy="6858000"/>
          </a:xfrm>
          <a:prstGeom prst="rect">
            <a:avLst/>
          </a:prstGeom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2095500" y="1452290"/>
            <a:ext cx="927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3600" b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60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9400" y="2416121"/>
            <a:ext cx="7658100" cy="67704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endParaRPr lang="en-US" sz="3600" b="1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90000" l="342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21" y="248920"/>
            <a:ext cx="4711700" cy="7269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0350" y="3280969"/>
            <a:ext cx="7658100" cy="67704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Thấm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600" b="1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151" y="1942502"/>
            <a:ext cx="6860049" cy="13293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43564" y="159365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3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4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407" y="693276"/>
            <a:ext cx="6860048" cy="13293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98257" y="1100559"/>
            <a:ext cx="474530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đúng, rõ ràng các từ khó.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9555" y="3137019"/>
            <a:ext cx="6754900" cy="13293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9555" y="4542536"/>
            <a:ext cx="6440487" cy="12978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2592" y="4555236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6243" y="935061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4177" y="202735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2280" y="3213218"/>
            <a:ext cx="985922" cy="12978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901451" y="2246598"/>
            <a:ext cx="4642114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với giọng nhẹ nhàng, trìu mến.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409354"/>
            <a:ext cx="4126954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 biết được các từ gợi tả, gợi cảm.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2238" y="4887133"/>
            <a:ext cx="412695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 nội dung bài thơ.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2961" y="592353"/>
            <a:ext cx="11909039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0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78778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27816" y="2357732"/>
            <a:ext cx="2619327" cy="2450619"/>
            <a:chOff x="4378373" y="1760689"/>
            <a:chExt cx="3435254" cy="33559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373" y="1760689"/>
              <a:ext cx="3435254" cy="33559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9" b="100000" l="0" r="100000">
                          <a14:foregroundMark x1="41056" y1="32235" x2="44477" y2="50360"/>
                          <a14:foregroundMark x1="57087" y1="39032" x2="61290" y2="419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645" y="2588327"/>
              <a:ext cx="2210422" cy="2098064"/>
            </a:xfrm>
            <a:prstGeom prst="rect">
              <a:avLst/>
            </a:prstGeom>
          </p:spPr>
        </p:pic>
      </p:grpSp>
      <p:sp>
        <p:nvSpPr>
          <p:cNvPr id="29" name="Cloud Callout 28"/>
          <p:cNvSpPr/>
          <p:nvPr/>
        </p:nvSpPr>
        <p:spPr>
          <a:xfrm>
            <a:off x="8292470" y="1622974"/>
            <a:ext cx="3043183" cy="1458239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endParaRPr lang="en-US" sz="4000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8209016" y="4341564"/>
            <a:ext cx="3309884" cy="1458239"/>
          </a:xfrm>
          <a:prstGeom prst="cloudCallout">
            <a:avLst>
              <a:gd name="adj1" fmla="val -80817"/>
              <a:gd name="adj2" fmla="val -472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2959" y="5870814"/>
            <a:ext cx="11909039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0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1079191" y="4377069"/>
            <a:ext cx="3309884" cy="1458239"/>
          </a:xfrm>
          <a:prstGeom prst="cloudCallout">
            <a:avLst>
              <a:gd name="adj1" fmla="val 68442"/>
              <a:gd name="adj2" fmla="val -7159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</a:t>
            </a:r>
            <a:endParaRPr lang="en-US" sz="4000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460375" y="1706805"/>
            <a:ext cx="3572889" cy="145823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endParaRPr lang="en-US" sz="4000" b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  <p:bldP spid="31" grpId="0" animBg="1"/>
      <p:bldP spid="32" grpId="0"/>
      <p:bldP spid="44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0" y="461495"/>
            <a:ext cx="12724975" cy="7224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0681784" y="4438078"/>
            <a:ext cx="1510216" cy="2673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289475" y="4285678"/>
            <a:ext cx="1673775" cy="267392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84300" y="2111916"/>
            <a:ext cx="4216400" cy="8852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20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84300" y="3529710"/>
            <a:ext cx="4216400" cy="8852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lang="en-US" sz="320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384300" y="5021819"/>
            <a:ext cx="4216400" cy="8852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lang="en-US" sz="320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04000" y="2100015"/>
            <a:ext cx="4216400" cy="8852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20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604000" y="3491701"/>
            <a:ext cx="4216400" cy="8852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endParaRPr lang="en-US" sz="320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50575" y="4977166"/>
            <a:ext cx="4216400" cy="8852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endParaRPr lang="en-US" sz="320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3" name="Straight Connector 22"/>
          <p:cNvCxnSpPr>
            <a:stCxn id="7" idx="3"/>
            <a:endCxn id="21" idx="1"/>
          </p:cNvCxnSpPr>
          <p:nvPr/>
        </p:nvCxnSpPr>
        <p:spPr>
          <a:xfrm>
            <a:off x="5600700" y="2554559"/>
            <a:ext cx="949875" cy="28652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20" idx="1"/>
          </p:cNvCxnSpPr>
          <p:nvPr/>
        </p:nvCxnSpPr>
        <p:spPr>
          <a:xfrm flipV="1">
            <a:off x="5600700" y="3934344"/>
            <a:ext cx="1003300" cy="429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3"/>
            <a:endCxn id="19" idx="1"/>
          </p:cNvCxnSpPr>
          <p:nvPr/>
        </p:nvCxnSpPr>
        <p:spPr>
          <a:xfrm flipV="1">
            <a:off x="5600700" y="2542658"/>
            <a:ext cx="1003300" cy="29218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9CC424-F9EC-0E44-BF09-EB0EA1BD3FAF}"/>
              </a:ext>
            </a:extLst>
          </p:cNvPr>
          <p:cNvSpPr txBox="1"/>
          <p:nvPr/>
        </p:nvSpPr>
        <p:spPr>
          <a:xfrm>
            <a:off x="1896310" y="1420465"/>
            <a:ext cx="3192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>
                <a:solidFill>
                  <a:srgbClr val="FF0000"/>
                </a:solidFill>
                <a:latin typeface="Nunito Black" pitchFamily="2" charset="77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B73A5E-000E-B244-8FA3-4430B69ABA27}"/>
              </a:ext>
            </a:extLst>
          </p:cNvPr>
          <p:cNvSpPr txBox="1"/>
          <p:nvPr/>
        </p:nvSpPr>
        <p:spPr>
          <a:xfrm>
            <a:off x="7062585" y="1429546"/>
            <a:ext cx="3192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>
                <a:solidFill>
                  <a:srgbClr val="FF0000"/>
                </a:solidFill>
                <a:latin typeface="Nunito Black" pitchFamily="2" charset="77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26844" y="1324081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47632" y="1167707"/>
            <a:ext cx="1391479" cy="89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877" t="36160" r="46799" b="30000"/>
          <a:stretch/>
        </p:blipFill>
        <p:spPr>
          <a:xfrm>
            <a:off x="1474360" y="2158867"/>
            <a:ext cx="4637681" cy="39544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036" t="37018" r="25072" b="29142"/>
          <a:stretch/>
        </p:blipFill>
        <p:spPr>
          <a:xfrm>
            <a:off x="6344886" y="2221565"/>
            <a:ext cx="4274988" cy="389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26" b="62130" l="28750" r="71771">
                        <a14:foregroundMark x1="44531" y1="35556" x2="29271" y2="35648"/>
                        <a14:foregroundMark x1="29271" y1="35648" x2="29427" y2="59074"/>
                        <a14:foregroundMark x1="35521" y1="42593" x2="38333" y2="44537"/>
                        <a14:foregroundMark x1="36198" y1="56389" x2="35521" y2="58241"/>
                        <a14:foregroundMark x1="37031" y1="55556" x2="37292" y2="57407"/>
                        <a14:foregroundMark x1="36198" y1="56296" x2="35625" y2="57963"/>
                        <a14:foregroundMark x1="69948" y1="73426" x2="70625" y2="75000"/>
                        <a14:foregroundMark x1="60521" y1="74167" x2="60365" y2="75185"/>
                        <a14:foregroundMark x1="60365" y1="75278" x2="62604" y2="74815"/>
                        <a14:foregroundMark x1="36927" y1="35370" x2="36667" y2="33426"/>
                        <a14:foregroundMark x1="29583" y1="34074" x2="70781" y2="33426"/>
                        <a14:foregroundMark x1="31875" y1="51111" x2="35208" y2="57685"/>
                        <a14:foregroundMark x1="29688" y1="57130" x2="35104" y2="57130"/>
                        <a14:foregroundMark x1="40469" y1="59352" x2="70573" y2="56574"/>
                        <a14:foregroundMark x1="60365" y1="44352" x2="65104" y2="47407"/>
                        <a14:foregroundMark x1="58125" y1="44815" x2="59688" y2="48056"/>
                        <a14:foregroundMark x1="51875" y1="43981" x2="50938" y2="47963"/>
                        <a14:backgroundMark x1="29010" y1="58426" x2="40104" y2="57593"/>
                        <a14:backgroundMark x1="40104" y1="57593" x2="40260" y2="70556"/>
                        <a14:backgroundMark x1="42760" y1="68611" x2="53594" y2="68056"/>
                        <a14:backgroundMark x1="53542" y1="67963" x2="54167" y2="7314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570" t="33609" r="28399" b="40571"/>
          <a:stretch/>
        </p:blipFill>
        <p:spPr>
          <a:xfrm>
            <a:off x="26122" y="0"/>
            <a:ext cx="12272210" cy="4277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231497" y="2528909"/>
            <a:ext cx="3725686" cy="417539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2582" y="2668837"/>
            <a:ext cx="397680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ch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99384" y="2523633"/>
            <a:ext cx="3725686" cy="417539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90469" y="2668836"/>
            <a:ext cx="397680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Thấm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30445" y="3775462"/>
            <a:ext cx="3862512" cy="2908984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98858" y="4788051"/>
            <a:ext cx="3794099" cy="184659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Ngỡ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27030" y="145708"/>
            <a:ext cx="4731497" cy="7381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Nunito Black" pitchFamily="2" charset="77"/>
                <a:ea typeface="Arial-Rounded" panose="020B0500000000000000" pitchFamily="34" charset="0"/>
                <a:cs typeface="Arial-Rounded" panose="020B0500000000000000" pitchFamily="34" charset="0"/>
              </a:rPr>
              <a:t>YÊU LẮM TRƯỜNG ƠI !</a:t>
            </a:r>
          </a:p>
        </p:txBody>
      </p:sp>
    </p:spTree>
    <p:extLst>
      <p:ext uri="{BB962C8B-B14F-4D97-AF65-F5344CB8AC3E}">
        <p14:creationId xmlns:p14="http://schemas.microsoft.com/office/powerpoint/2010/main" val="22406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6573" y="1947316"/>
            <a:ext cx="397680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ch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14460" y="1947315"/>
            <a:ext cx="397680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Thấm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31195" y="4088194"/>
            <a:ext cx="3760805" cy="184659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Ngỡ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56130" y="817503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13: YÊU LẮM TRƯỜNG ƠI!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56853" y="3289071"/>
            <a:ext cx="12354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5317" y="4988875"/>
            <a:ext cx="15897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6602861" y="5008897"/>
            <a:ext cx="16643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8041711" y="1452482"/>
            <a:ext cx="3881414" cy="2355419"/>
            <a:chOff x="242986" y="532128"/>
            <a:chExt cx="3338015" cy="194070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14614" y="1358266"/>
              <a:ext cx="2527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b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3200" b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lang="en-US" sz="32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10311597" y="5008897"/>
            <a:ext cx="1700863" cy="25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7A74902-1648-5542-823C-75D30D5FDC51}"/>
              </a:ext>
            </a:extLst>
          </p:cNvPr>
          <p:cNvSpPr/>
          <p:nvPr/>
        </p:nvSpPr>
        <p:spPr>
          <a:xfrm>
            <a:off x="52558" y="1974326"/>
            <a:ext cx="494015" cy="5078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F199E3-6C74-574F-8B49-505FCDDB3D3D}"/>
              </a:ext>
            </a:extLst>
          </p:cNvPr>
          <p:cNvSpPr/>
          <p:nvPr/>
        </p:nvSpPr>
        <p:spPr>
          <a:xfrm>
            <a:off x="60512" y="4121909"/>
            <a:ext cx="494015" cy="5078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2616B55-4BB3-A94F-AC13-2C613A245C88}"/>
              </a:ext>
            </a:extLst>
          </p:cNvPr>
          <p:cNvSpPr/>
          <p:nvPr/>
        </p:nvSpPr>
        <p:spPr>
          <a:xfrm>
            <a:off x="4215833" y="1974326"/>
            <a:ext cx="494015" cy="5078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7159C2B-9162-AE48-988F-46D33FA8EC76}"/>
              </a:ext>
            </a:extLst>
          </p:cNvPr>
          <p:cNvSpPr/>
          <p:nvPr/>
        </p:nvSpPr>
        <p:spPr>
          <a:xfrm>
            <a:off x="4215833" y="4121909"/>
            <a:ext cx="494015" cy="5078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A8240C9-FD93-D549-9C77-BCF4924ABDAA}"/>
              </a:ext>
            </a:extLst>
          </p:cNvPr>
          <p:cNvSpPr/>
          <p:nvPr/>
        </p:nvSpPr>
        <p:spPr>
          <a:xfrm>
            <a:off x="8049665" y="4117010"/>
            <a:ext cx="494015" cy="5078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41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7" grpId="0"/>
      <p:bldP spid="1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62" y="-356530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45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865020" y="1043508"/>
            <a:ext cx="4461959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3241" y="1908673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36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lang="en-US" sz="36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3241" y="2462843"/>
            <a:ext cx="264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6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6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3241" y="3086086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6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3241" y="3732417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36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endParaRPr lang="en-US" sz="36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250662" y="1968709"/>
            <a:ext cx="5903114" cy="4889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90900" y="515544"/>
            <a:ext cx="3247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4000" b="1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0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535" y="997404"/>
            <a:ext cx="952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</a:t>
            </a:r>
            <a:r>
              <a:rPr lang="en-US" sz="400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4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rãi</a:t>
            </a:r>
            <a:endParaRPr lang="en-US" sz="4000" i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</a:t>
            </a:r>
            <a:r>
              <a:rPr lang="en-US" sz="400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điệu</a:t>
            </a:r>
            <a:r>
              <a:rPr lang="en-US" sz="4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4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nhàng</a:t>
            </a:r>
            <a:r>
              <a:rPr lang="en-US" sz="4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i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</a:t>
            </a:r>
            <a:r>
              <a:rPr lang="en-US" sz="400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lang="en-US" sz="4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4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4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4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40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i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6573" y="1947316"/>
            <a:ext cx="397680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14460" y="1947315"/>
            <a:ext cx="397680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Thấm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38764" y="4101751"/>
            <a:ext cx="3853236" cy="184659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Ngỡ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56130" y="817503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13: YÊU LẮM TRƯỜNG ƠI!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585109" y="1452483"/>
            <a:ext cx="3338015" cy="1940706"/>
            <a:chOff x="242986" y="532128"/>
            <a:chExt cx="3338015" cy="194070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2168" y="1253397"/>
              <a:ext cx="2527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b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3200" b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lang="en-US" sz="32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6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483749" y="1453651"/>
            <a:ext cx="1137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altLang="zh-CN" sz="32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altLang="zh-CN" sz="32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362523" y="3037012"/>
            <a:ext cx="11466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altLang="zh-CN" sz="32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altLang="zh-CN" sz="32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tấp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nập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362523" y="5112816"/>
            <a:ext cx="11411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altLang="zh-CN" sz="32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r>
              <a:rPr lang="en-US" altLang="zh-CN" sz="32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gợi tả tiếng cười nhỏ và liên tiếp, biểu lộ sự thích thú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1249" y="2244127"/>
            <a:ext cx="816495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71249" y="4276586"/>
            <a:ext cx="816495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đúc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1249" y="5830318"/>
            <a:ext cx="816495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r>
              <a:rPr lang="en-US" sz="28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4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1" grpId="0"/>
      <p:bldP spid="9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Microsoft Office PowerPoint</Application>
  <PresentationFormat>Widescreen</PresentationFormat>
  <Paragraphs>156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Nunito Black</vt:lpstr>
      <vt:lpstr>r0c0i Linotte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</cp:revision>
  <dcterms:created xsi:type="dcterms:W3CDTF">2021-06-17T09:40:01Z</dcterms:created>
  <dcterms:modified xsi:type="dcterms:W3CDTF">2022-10-07T02:03:39Z</dcterms:modified>
</cp:coreProperties>
</file>