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308" r:id="rId3"/>
    <p:sldId id="342" r:id="rId4"/>
    <p:sldId id="314" r:id="rId5"/>
    <p:sldId id="304" r:id="rId6"/>
    <p:sldId id="310" r:id="rId7"/>
    <p:sldId id="362" r:id="rId8"/>
    <p:sldId id="311" r:id="rId9"/>
    <p:sldId id="313" r:id="rId10"/>
    <p:sldId id="363" r:id="rId11"/>
    <p:sldId id="305" r:id="rId12"/>
    <p:sldId id="309" r:id="rId13"/>
    <p:sldId id="359" r:id="rId14"/>
    <p:sldId id="360" r:id="rId15"/>
    <p:sldId id="296" r:id="rId16"/>
    <p:sldId id="312" r:id="rId17"/>
    <p:sldId id="306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A2E9F-52AD-4857-9CC3-9232FBB4132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EF47B-4FFE-4424-B756-D659CBD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3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5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4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5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675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57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13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07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09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7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9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444A-2B6D-4189-8D92-4B56F780D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9F6AA-4E83-462D-A97F-70E97C53C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910CD-64A1-4636-986D-3A324158D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DF850-488C-4CCC-B9A9-C8B61B697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CD88B-906B-49C4-BAFE-4F5E23D0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6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D4DA-8DD9-4BB5-9097-28087D269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746C3-0EAE-423D-8AC9-188E92CAB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D449B-7066-43F4-B966-B29277CC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B0698-C9B8-4669-9AC8-53397BA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BEC8-CD1F-4919-A559-3A60D7FC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3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4EF17A-48E3-46B0-ADB7-EED88606D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2D523-9B7B-4C0D-B319-2B37B0080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2C0CE-A4F5-4149-9306-1C84F9548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9FD8-359C-49F2-BD00-A2EA564B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67581-C8D9-4900-A79F-774D4A96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1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44E0F99-7FAC-450C-9553-DCAE7E9C0A42}"/>
              </a:ext>
            </a:extLst>
          </p:cNvPr>
          <p:cNvSpPr txBox="1"/>
          <p:nvPr userDrawn="1"/>
        </p:nvSpPr>
        <p:spPr>
          <a:xfrm>
            <a:off x="1778001" y="607840"/>
            <a:ext cx="260252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>
                <a:ln w="12700">
                  <a:noFill/>
                </a:ln>
                <a:solidFill>
                  <a:srgbClr val="4442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  <a:endParaRPr lang="zh-CN" altLang="en-US" sz="2400" b="1" dirty="0">
              <a:ln w="12700">
                <a:noFill/>
              </a:ln>
              <a:solidFill>
                <a:srgbClr val="4442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33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514E-5F3A-42CF-B461-64411144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468C3-606E-438E-A67A-508B369C0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4E917-94D5-4975-8EF9-D6706603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A1547-E822-4861-B13C-DA182C8B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7A8B1-7478-40F1-91F6-07902C93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7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7A00-F8E5-4BFA-B9D0-DAAB48EF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47A9B-43B3-433E-9562-4EC402261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805D-0EDE-44C8-9A4F-25AC243C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74D4A-5363-4B3E-87B7-C40BBF276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75E13-9432-4739-AE53-6A4FE39E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E379-5D2C-4019-92F9-FC8FEA558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6D169-995A-412F-B696-D317A9E4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F7AEC-DA35-4429-822C-4CBA66CC7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14F6-9816-44A3-8B40-4B2ACAA0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C0010-DDA1-4E53-AA34-5BF898C3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8BE9D-2196-4208-AB2B-9C76332C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46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4AC2-88C7-40F9-AA74-B2082DA0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67A62-B44D-4C2E-AB00-526057519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46842-FA16-4120-AE6E-A15739EF5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84090-BA12-4889-B078-DADF5CFBC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233A2-C595-483A-BC26-F277C0803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D95AAA-4B80-48C8-B15B-A9EE2665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CAD552-599E-458C-8114-64A62371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2F56D-ED9E-47E0-9F40-7C42D03CB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4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D06B-85D1-41A4-B3A0-E4D074A6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81214-5211-427E-AE3C-0D0D3A42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04647-C458-4C70-814F-8748EC84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48402-7D96-48F0-80B4-3B7067AE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7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B3389-7070-461D-8323-A6C32914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350C85-43DB-41C6-BD72-4E89642E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1ABFF-9274-4FDB-BAFB-D3E9C334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4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043B7-E4B3-4931-AF7C-A9CA8720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7C19B-64F6-4ED0-91AB-BF24DB0B8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E746F-4416-4B04-8585-758F90E85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DA046-2970-4FFD-878F-3B44C76DF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3D89F-F7CA-4E67-9A71-08E1366D8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1B4C6-3D2C-447E-BD59-64A41F31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1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9D304-F224-4B30-88BD-E3FD0585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201FA-C3CF-4DDD-A7EF-CF1A1033B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83BF1-C0D7-4CF6-9653-59C2E3E59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8649A-AF3B-4D12-9848-13425E9A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EE524-EE90-4687-9D81-2D1D705A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70680-1D39-401E-9F14-A7DD0BD4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4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393D9-D3F0-4AA9-9FCE-D0E9461BA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4B210-4907-410D-B6E0-00F8FB00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BAB3-9BE0-4AA6-AAF0-DD2248E68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A596F-5A96-4DB0-9095-E141E2C824BE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3E990-C0D0-40DA-94CA-E12EB4C76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C19BB-5D13-4666-95CC-404FC6901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8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3D06AF-B716-4B07-A040-DFA97336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7906346" y="3429000"/>
            <a:ext cx="5088839" cy="3429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856B30-D53E-47D5-94BA-1CECDC0E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0454" y="6296598"/>
            <a:ext cx="1459832" cy="5614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DFE54F-A977-4A9B-8DE0-2925E0E456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60" y="6503269"/>
            <a:ext cx="922419" cy="3547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21A5E6-C896-498C-B858-8521BACA5D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135" y="6503268"/>
            <a:ext cx="922419" cy="354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04FE2-2A42-4B37-AB52-B34C1F09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933" y="6503269"/>
            <a:ext cx="922419" cy="3837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201" y="305649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87FA02-3F22-40AA-9C9F-70C876981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C54BB6F-8F1C-4CB5-B9DF-76E9D0B72A7E}"/>
              </a:ext>
            </a:extLst>
          </p:cNvPr>
          <p:cNvGrpSpPr/>
          <p:nvPr/>
        </p:nvGrpSpPr>
        <p:grpSpPr>
          <a:xfrm>
            <a:off x="960899" y="2084770"/>
            <a:ext cx="1047922" cy="1352954"/>
            <a:chOff x="10766636" y="3941730"/>
            <a:chExt cx="1047922" cy="1352954"/>
          </a:xfrm>
        </p:grpSpPr>
        <p:sp>
          <p:nvSpPr>
            <p:cNvPr id="13" name="Freeform 108">
              <a:extLst>
                <a:ext uri="{FF2B5EF4-FFF2-40B4-BE49-F238E27FC236}">
                  <a16:creationId xmlns:a16="http://schemas.microsoft.com/office/drawing/2014/main" id="{92718D15-F6A5-4483-9710-3C604858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3B97E333-1B70-491F-836D-988EDE218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10">
              <a:extLst>
                <a:ext uri="{FF2B5EF4-FFF2-40B4-BE49-F238E27FC236}">
                  <a16:creationId xmlns:a16="http://schemas.microsoft.com/office/drawing/2014/main" id="{247D8A62-15FF-403A-A4D3-CE26AD45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B0B865B7-7307-4C56-A211-B10461B1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3DCCC899-E6AB-42C9-82CF-3B182326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3">
              <a:extLst>
                <a:ext uri="{FF2B5EF4-FFF2-40B4-BE49-F238E27FC236}">
                  <a16:creationId xmlns:a16="http://schemas.microsoft.com/office/drawing/2014/main" id="{710FBFE0-E905-4261-97A2-3630190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217" y="344846"/>
            <a:ext cx="964437" cy="6824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5767013-D895-42DF-91FC-DA7C59512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78008">
            <a:off x="1841589" y="1016994"/>
            <a:ext cx="8279876" cy="4077622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48E8C827-ECA8-4183-BD13-1FC3314E447A}"/>
              </a:ext>
            </a:extLst>
          </p:cNvPr>
          <p:cNvGrpSpPr/>
          <p:nvPr/>
        </p:nvGrpSpPr>
        <p:grpSpPr>
          <a:xfrm>
            <a:off x="-112148" y="3679994"/>
            <a:ext cx="6241184" cy="3178006"/>
            <a:chOff x="-112148" y="3696816"/>
            <a:chExt cx="6208148" cy="31611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92E376A-5CFE-45D6-80A7-D388EF731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7186AA6-B55E-47DE-9CE6-967821EA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0FDC5E2-5A3C-4E23-B8C1-4EE70B6DC6AD}"/>
              </a:ext>
            </a:extLst>
          </p:cNvPr>
          <p:cNvSpPr txBox="1"/>
          <p:nvPr/>
        </p:nvSpPr>
        <p:spPr>
          <a:xfrm>
            <a:off x="2943141" y="2424268"/>
            <a:ext cx="692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 w="12700">
                  <a:noFill/>
                </a:ln>
                <a:solidFill>
                  <a:srgbClr val="444242"/>
                </a:solidFill>
                <a:ea typeface="微软雅黑" panose="020B0503020204020204" pitchFamily="34" charset="-122"/>
              </a:rPr>
              <a:t>TỰ NHIÊN VÀ XÃ HỘI 2</a:t>
            </a:r>
            <a:endParaRPr lang="zh-CN" altLang="en-US" sz="4800" b="1" dirty="0">
              <a:ln w="12700">
                <a:noFill/>
              </a:ln>
              <a:solidFill>
                <a:srgbClr val="444242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A80F26-EEDE-484B-8CC7-A98E543C80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823ABAA-D70D-4C59-8203-A0686893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90831D1-CC77-46C2-BBE1-360AE25D8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8">
              <a:extLst>
                <a:ext uri="{FF2B5EF4-FFF2-40B4-BE49-F238E27FC236}">
                  <a16:creationId xmlns:a16="http://schemas.microsoft.com/office/drawing/2014/main" id="{17C423B7-F16A-4057-80A4-D7B19C00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id="{9618FBB8-7AC3-4E93-AD38-E9A318C99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id="{621F8460-FEA2-4D8C-B23D-225DDF82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D46AE70F-1D63-4A0A-A265-5CBE3A83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10C63365-7446-4316-ADF7-3CAEBBE5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916" y="5298589"/>
            <a:ext cx="964437" cy="682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1397" y="1425506"/>
            <a:ext cx="417664" cy="295554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A6F846D5-A625-439D-A002-B7361D14AE9E}"/>
              </a:ext>
            </a:extLst>
          </p:cNvPr>
          <p:cNvGrpSpPr/>
          <p:nvPr/>
        </p:nvGrpSpPr>
        <p:grpSpPr>
          <a:xfrm rot="19663740">
            <a:off x="11365429" y="207181"/>
            <a:ext cx="455460" cy="588036"/>
            <a:chOff x="10766636" y="3941730"/>
            <a:chExt cx="1047922" cy="1352954"/>
          </a:xfrm>
        </p:grpSpPr>
        <p:sp>
          <p:nvSpPr>
            <p:cNvPr id="36" name="Freeform 108">
              <a:extLst>
                <a:ext uri="{FF2B5EF4-FFF2-40B4-BE49-F238E27FC236}">
                  <a16:creationId xmlns:a16="http://schemas.microsoft.com/office/drawing/2014/main" id="{34B6A985-37EF-416E-826D-9A0EC167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09">
              <a:extLst>
                <a:ext uri="{FF2B5EF4-FFF2-40B4-BE49-F238E27FC236}">
                  <a16:creationId xmlns:a16="http://schemas.microsoft.com/office/drawing/2014/main" id="{FFF1C583-7B42-4D83-A529-4ABB98F80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0">
              <a:extLst>
                <a:ext uri="{FF2B5EF4-FFF2-40B4-BE49-F238E27FC236}">
                  <a16:creationId xmlns:a16="http://schemas.microsoft.com/office/drawing/2014/main" id="{66D9421D-69AB-4F66-88A1-7C4108BE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A09C8C51-01B5-4237-B592-A91A39AE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2">
              <a:extLst>
                <a:ext uri="{FF2B5EF4-FFF2-40B4-BE49-F238E27FC236}">
                  <a16:creationId xmlns:a16="http://schemas.microsoft.com/office/drawing/2014/main" id="{0417D77B-EF43-4097-8462-2AE3D626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13">
              <a:extLst>
                <a:ext uri="{FF2B5EF4-FFF2-40B4-BE49-F238E27FC236}">
                  <a16:creationId xmlns:a16="http://schemas.microsoft.com/office/drawing/2014/main" id="{26E1E5BE-718E-4287-93FF-C5ECD48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C73020B-07FD-45ED-8785-FD6618C05225}"/>
              </a:ext>
            </a:extLst>
          </p:cNvPr>
          <p:cNvGrpSpPr/>
          <p:nvPr/>
        </p:nvGrpSpPr>
        <p:grpSpPr>
          <a:xfrm rot="19663740">
            <a:off x="5501875" y="235335"/>
            <a:ext cx="654790" cy="845387"/>
            <a:chOff x="10766636" y="3941730"/>
            <a:chExt cx="1047922" cy="1352954"/>
          </a:xfrm>
        </p:grpSpPr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E966B753-5462-4BC3-82EF-1D9557D8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B661C1BC-4A30-4B8F-BE41-4AC2A31E1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6E1FE89A-836B-41EA-8FC3-368655DE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0BF785E8-1FCE-4827-AB3A-A14A66D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D05E793D-17BF-44FC-9398-173D74A3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13">
              <a:extLst>
                <a:ext uri="{FF2B5EF4-FFF2-40B4-BE49-F238E27FC236}">
                  <a16:creationId xmlns:a16="http://schemas.microsoft.com/office/drawing/2014/main" id="{98D07796-04F4-4628-916C-E11FDA61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E1C5D0-F1F4-413C-873E-6ACA0352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063" y="6532279"/>
            <a:ext cx="922419" cy="354731"/>
          </a:xfrm>
          <a:prstGeom prst="rect">
            <a:avLst/>
          </a:prstGeom>
        </p:spPr>
      </p:pic>
      <p:sp>
        <p:nvSpPr>
          <p:cNvPr id="52" name="Freeform 123">
            <a:extLst>
              <a:ext uri="{FF2B5EF4-FFF2-40B4-BE49-F238E27FC236}">
                <a16:creationId xmlns:a16="http://schemas.microsoft.com/office/drawing/2014/main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590843" y="1492762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688352" y="5325941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14"/>
          <p:cNvSpPr/>
          <p:nvPr/>
        </p:nvSpPr>
        <p:spPr bwMode="auto">
          <a:xfrm rot="5400000">
            <a:off x="6158706" y="3686175"/>
            <a:ext cx="1307306" cy="41989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20320" bIns="0" anchor="ctr">
            <a:normAutofit/>
          </a:bodyPr>
          <a:lstStyle/>
          <a:p>
            <a:pPr marL="196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ea typeface="黑体"/>
                <a:cs typeface="+mn-cs"/>
              </a:rPr>
              <a:t>标文本预设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3" y="4498133"/>
            <a:ext cx="1945131" cy="202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B49F7-AA35-42C7-9075-FA711448C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27"/>
          <a:stretch/>
        </p:blipFill>
        <p:spPr>
          <a:xfrm>
            <a:off x="2224586" y="2097924"/>
            <a:ext cx="7239858" cy="44238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63281-748F-41A9-A2C1-D5C999B3C4D7}"/>
              </a:ext>
            </a:extLst>
          </p:cNvPr>
          <p:cNvSpPr/>
          <p:nvPr/>
        </p:nvSpPr>
        <p:spPr>
          <a:xfrm>
            <a:off x="4362192" y="2642304"/>
            <a:ext cx="34676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Chia sẻ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79690-A024-495B-8E9A-3933493B00E0}"/>
              </a:ext>
            </a:extLst>
          </p:cNvPr>
          <p:cNvSpPr txBox="1"/>
          <p:nvPr/>
        </p:nvSpPr>
        <p:spPr>
          <a:xfrm>
            <a:off x="1303077" y="301632"/>
            <a:ext cx="9929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F9DB4-AEDE-423F-AA0E-982F020052D3}"/>
              </a:ext>
            </a:extLst>
          </p:cNvPr>
          <p:cNvSpPr txBox="1"/>
          <p:nvPr/>
        </p:nvSpPr>
        <p:spPr>
          <a:xfrm>
            <a:off x="1131485" y="1265004"/>
            <a:ext cx="10250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3998"/>
      </p:ext>
    </p:extLst>
  </p:cSld>
  <p:clrMapOvr>
    <a:masterClrMapping/>
  </p:clrMapOvr>
  <p:transition spd="slow" advTm="1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792139" y="2556259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Black" panose="020B0A04020102020204" pitchFamily="34" charset="0"/>
                <a:ea typeface="黑体"/>
                <a:cs typeface="+mn-cs"/>
              </a:rPr>
              <a:t>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Black" panose="020B0A04020102020204" pitchFamily="34" charset="0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314752" y="3325700"/>
            <a:ext cx="3903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AE4ED-505E-4E81-B252-E82B98BE72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96" t="21241" r="62074" b="36387"/>
          <a:stretch/>
        </p:blipFill>
        <p:spPr>
          <a:xfrm>
            <a:off x="120558" y="1004415"/>
            <a:ext cx="3563747" cy="2723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9B5E5C-5817-4B1D-834C-92A7DABFB47D}"/>
              </a:ext>
            </a:extLst>
          </p:cNvPr>
          <p:cNvSpPr txBox="1"/>
          <p:nvPr/>
        </p:nvSpPr>
        <p:spPr>
          <a:xfrm>
            <a:off x="780528" y="215719"/>
            <a:ext cx="110956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Thu                        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Đổng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5013D-2E18-4131-ADB9-5B5917B0A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70" t="22177" r="10979" b="35452"/>
          <a:stretch/>
        </p:blipFill>
        <p:spPr>
          <a:xfrm>
            <a:off x="3769172" y="1169826"/>
            <a:ext cx="4090704" cy="2547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8F59D-85CF-43D7-81B8-8ACC1EDA89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39" t="34387" r="63844" b="25361"/>
          <a:stretch/>
        </p:blipFill>
        <p:spPr>
          <a:xfrm>
            <a:off x="7970293" y="1092501"/>
            <a:ext cx="4016282" cy="2547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C74DE-319E-4C32-827D-2DE937ED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70" t="35614" r="18805" b="24166"/>
          <a:stretch/>
        </p:blipFill>
        <p:spPr>
          <a:xfrm>
            <a:off x="120559" y="3968630"/>
            <a:ext cx="3609658" cy="2836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626207-DF33-4131-9BCE-3BCC0C78FB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39" t="54301" r="58039" b="8997"/>
          <a:stretch/>
        </p:blipFill>
        <p:spPr>
          <a:xfrm>
            <a:off x="3872984" y="3803913"/>
            <a:ext cx="3905865" cy="3054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EAC52E-DE36-427C-A90B-25ABD1B5B9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03" t="54301" r="21088" b="8579"/>
          <a:stretch/>
        </p:blipFill>
        <p:spPr>
          <a:xfrm>
            <a:off x="7970293" y="3857051"/>
            <a:ext cx="4016282" cy="29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494283-147B-4F28-81A5-81914DCD8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t="21241" r="62074" b="36387"/>
          <a:stretch/>
        </p:blipFill>
        <p:spPr>
          <a:xfrm>
            <a:off x="40260" y="2934268"/>
            <a:ext cx="3745938" cy="323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117C0-3144-4147-A6AB-C6F4FBE48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70" t="35614" r="18805" b="24166"/>
          <a:stretch/>
        </p:blipFill>
        <p:spPr>
          <a:xfrm>
            <a:off x="3993207" y="3248168"/>
            <a:ext cx="4045324" cy="3234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941E5-8AD7-406E-B007-C2AFC47C6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9" t="54301" r="58039" b="8997"/>
          <a:stretch/>
        </p:blipFill>
        <p:spPr>
          <a:xfrm>
            <a:off x="8286135" y="2990366"/>
            <a:ext cx="3905865" cy="323492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BDB219-C794-404F-B2E0-41B2C136CFF6}"/>
              </a:ext>
            </a:extLst>
          </p:cNvPr>
          <p:cNvSpPr/>
          <p:nvPr/>
        </p:nvSpPr>
        <p:spPr>
          <a:xfrm>
            <a:off x="2535690" y="402209"/>
            <a:ext cx="6960358" cy="14330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Vui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Trung</a:t>
            </a:r>
            <a:r>
              <a:rPr lang="en-US" sz="4800" dirty="0">
                <a:solidFill>
                  <a:srgbClr val="FF0000"/>
                </a:solidFill>
              </a:rPr>
              <a:t> Thu</a:t>
            </a:r>
            <a:endParaRPr lang="vi-VN" sz="48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67312C-35F9-43E3-A305-2D112C1F5860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197290" y="1835224"/>
            <a:ext cx="3818579" cy="1155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24F142-0291-4C8C-B828-55EC75A7F353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>
          <a:xfrm>
            <a:off x="6015869" y="1835224"/>
            <a:ext cx="0" cy="1412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467D39-229A-483C-94BF-270DAEC5C8B1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>
            <a:off x="6015869" y="1835224"/>
            <a:ext cx="4223199" cy="1155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D45696C-00AB-4B4C-A8EE-2144EE0F4869}"/>
              </a:ext>
            </a:extLst>
          </p:cNvPr>
          <p:cNvSpPr txBox="1"/>
          <p:nvPr/>
        </p:nvSpPr>
        <p:spPr>
          <a:xfrm>
            <a:off x="3786198" y="6020566"/>
            <a:ext cx="3818580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3AFB22-73AE-42DE-961F-F95E9EAB04E7}"/>
              </a:ext>
            </a:extLst>
          </p:cNvPr>
          <p:cNvSpPr txBox="1"/>
          <p:nvPr/>
        </p:nvSpPr>
        <p:spPr>
          <a:xfrm>
            <a:off x="50825" y="6007318"/>
            <a:ext cx="3818580" cy="619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bánh trung thu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8CDF19-87E3-48A0-926F-E2798F96D16A}"/>
              </a:ext>
            </a:extLst>
          </p:cNvPr>
          <p:cNvSpPr txBox="1"/>
          <p:nvPr/>
        </p:nvSpPr>
        <p:spPr>
          <a:xfrm>
            <a:off x="8849882" y="5631894"/>
            <a:ext cx="3818580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đèn lồng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B1A0B1-EEA6-488E-945F-7B15187F6767}"/>
              </a:ext>
            </a:extLst>
          </p:cNvPr>
          <p:cNvSpPr/>
          <p:nvPr/>
        </p:nvSpPr>
        <p:spPr>
          <a:xfrm>
            <a:off x="2535690" y="402209"/>
            <a:ext cx="6960358" cy="14330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Hội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khỏe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Phù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Đổng</a:t>
            </a:r>
            <a:endParaRPr lang="vi-VN" sz="48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FE84CC-7587-49F1-83A6-E7CF6B51256B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2197290" y="1835224"/>
            <a:ext cx="3818579" cy="1155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17ED68-1D56-4E23-AB2D-99BF849F2608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015869" y="1835224"/>
            <a:ext cx="0" cy="14129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771109-8994-4407-B564-5147B3E45BC3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015869" y="1835224"/>
            <a:ext cx="4223199" cy="1155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57A710C-4E08-4C99-A50D-663EDF8DB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70" t="22177" r="10979" b="35452"/>
          <a:stretch/>
        </p:blipFill>
        <p:spPr>
          <a:xfrm>
            <a:off x="-166724" y="2998993"/>
            <a:ext cx="4090704" cy="2947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9EBDC6-53D6-4B68-B3AA-5FC66EC8C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9" t="34387" r="63844" b="25361"/>
          <a:stretch/>
        </p:blipFill>
        <p:spPr>
          <a:xfrm>
            <a:off x="3904269" y="3248168"/>
            <a:ext cx="4223199" cy="340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1FAB4-A552-4484-BE01-220C11AAC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03" t="54301" r="21088" b="8579"/>
          <a:stretch/>
        </p:blipFill>
        <p:spPr>
          <a:xfrm>
            <a:off x="8187968" y="3048027"/>
            <a:ext cx="4016282" cy="34077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ABFAAD-3D5B-4607-B65F-A4C5C10DED26}"/>
              </a:ext>
            </a:extLst>
          </p:cNvPr>
          <p:cNvSpPr txBox="1"/>
          <p:nvPr/>
        </p:nvSpPr>
        <p:spPr>
          <a:xfrm>
            <a:off x="4308888" y="6113292"/>
            <a:ext cx="3818580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trò chơi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E25F4-24A4-4595-99F8-9E19B8E0C834}"/>
              </a:ext>
            </a:extLst>
          </p:cNvPr>
          <p:cNvSpPr txBox="1"/>
          <p:nvPr/>
        </p:nvSpPr>
        <p:spPr>
          <a:xfrm>
            <a:off x="-214981" y="5836647"/>
            <a:ext cx="3818580" cy="619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cờ vua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EA8456-E5B5-4883-BC11-E5D7ED740A2B}"/>
              </a:ext>
            </a:extLst>
          </p:cNvPr>
          <p:cNvSpPr txBox="1"/>
          <p:nvPr/>
        </p:nvSpPr>
        <p:spPr>
          <a:xfrm>
            <a:off x="8329778" y="5735671"/>
            <a:ext cx="3818580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kéo co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2583543"/>
            <a:ext cx="2545840" cy="40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14192D6-DCF9-4C55-9514-E21DE23C3CEC}"/>
              </a:ext>
            </a:extLst>
          </p:cNvPr>
          <p:cNvSpPr/>
          <p:nvPr/>
        </p:nvSpPr>
        <p:spPr>
          <a:xfrm>
            <a:off x="178508" y="1"/>
            <a:ext cx="10930770" cy="3739486"/>
          </a:xfrm>
          <a:prstGeom prst="cloudCallout">
            <a:avLst>
              <a:gd name="adj1" fmla="val -35122"/>
              <a:gd name="adj2" fmla="val 536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03B190-D7D3-45DA-8FD1-24B22AC70A16}"/>
              </a:ext>
            </a:extLst>
          </p:cNvPr>
          <p:cNvSpPr txBox="1"/>
          <p:nvPr/>
        </p:nvSpPr>
        <p:spPr>
          <a:xfrm>
            <a:off x="1700827" y="720141"/>
            <a:ext cx="8125561" cy="2028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>
            <a:extLst>
              <a:ext uri="{FF2B5EF4-FFF2-40B4-BE49-F238E27FC236}">
                <a16:creationId xmlns:a16="http://schemas.microsoft.com/office/drawing/2014/main" id="{FFD1259D-B614-46C2-90DE-A994028D46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EE57AD7C-D3AE-4FC2-A6D2-18D433B0F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088244" cy="3313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26FE363-D9E0-407B-B501-E5D8CE1908D5}"/>
              </a:ext>
            </a:extLst>
          </p:cNvPr>
          <p:cNvSpPr/>
          <p:nvPr/>
        </p:nvSpPr>
        <p:spPr>
          <a:xfrm>
            <a:off x="178508" y="1"/>
            <a:ext cx="10930770" cy="3739486"/>
          </a:xfrm>
          <a:prstGeom prst="cloudCallout">
            <a:avLst>
              <a:gd name="adj1" fmla="val -35122"/>
              <a:gd name="adj2" fmla="val 536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3F989-2BBB-4726-BF09-84477383788E}"/>
              </a:ext>
            </a:extLst>
          </p:cNvPr>
          <p:cNvSpPr txBox="1"/>
          <p:nvPr/>
        </p:nvSpPr>
        <p:spPr>
          <a:xfrm>
            <a:off x="1583949" y="1189301"/>
            <a:ext cx="81059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792139" y="2556259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Black" panose="020B0A04020102020204" pitchFamily="34" charset="0"/>
                <a:ea typeface="黑体"/>
                <a:cs typeface="+mn-cs"/>
              </a:rPr>
              <a:t>4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Black" panose="020B0A04020102020204" pitchFamily="34" charset="0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748864" y="3325700"/>
            <a:ext cx="303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CỐ BÀI 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" y="-219405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937" y="3346814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học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pPr algn="dist"/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kết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thúc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  <a:endParaRPr lang="zh-CN" altLang="en-US" sz="6400" b="1" spc="-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685698" y="2322188"/>
            <a:ext cx="3033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Black" panose="020B0A04020102020204" pitchFamily="34" charset="0"/>
                <a:ea typeface="黑体"/>
                <a:cs typeface="+mn-cs"/>
              </a:rPr>
              <a:t>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Black" panose="020B0A04020102020204" pitchFamily="34" charset="0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289914" y="3070289"/>
            <a:ext cx="4154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C0857-C9C2-4DF6-A74C-949161AE9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4F1B5-7FEF-4D85-B3A4-25A6B2A30443}"/>
              </a:ext>
            </a:extLst>
          </p:cNvPr>
          <p:cNvSpPr txBox="1"/>
          <p:nvPr/>
        </p:nvSpPr>
        <p:spPr>
          <a:xfrm>
            <a:off x="1720733" y="2763872"/>
            <a:ext cx="875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ụi Phấn">
            <a:hlinkClick r:id="" action="ppaction://media"/>
            <a:extLst>
              <a:ext uri="{FF2B5EF4-FFF2-40B4-BE49-F238E27FC236}">
                <a16:creationId xmlns:a16="http://schemas.microsoft.com/office/drawing/2014/main" id="{E66E7D3E-D328-4040-BB12-3CC2DDD35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041" y="321364"/>
            <a:ext cx="11369124" cy="59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21437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479941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850198" y="1766602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Black" panose="020B0A04020102020204" pitchFamily="34" charset="0"/>
                <a:ea typeface="黑体"/>
                <a:cs typeface="+mn-cs"/>
              </a:rPr>
              <a:t>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Black" panose="020B0A04020102020204" pitchFamily="34" charset="0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457523" y="2457097"/>
            <a:ext cx="370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865B3E"/>
                </a:solidFill>
                <a:latin typeface="微软雅黑"/>
                <a:ea typeface="微软雅黑"/>
              </a:rPr>
              <a:t>KHÁM PHÁ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283FC-5783-44DD-B361-643E8189F62F}"/>
              </a:ext>
            </a:extLst>
          </p:cNvPr>
          <p:cNvSpPr txBox="1"/>
          <p:nvPr/>
        </p:nvSpPr>
        <p:spPr>
          <a:xfrm>
            <a:off x="1886842" y="4415898"/>
            <a:ext cx="8704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kể tên các sự kiện của trường </a:t>
            </a:r>
          </a:p>
          <a:p>
            <a:pPr algn="ctr"/>
            <a:r>
              <a:rPr lang="nl-NL" sz="40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con được tham gia </a:t>
            </a:r>
            <a:endParaRPr lang="en-US" sz="4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">
        <p14:honeycomb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2F539A-5C30-49BF-90A3-029E9558C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613"/>
            <a:ext cx="1588479" cy="2203595"/>
          </a:xfrm>
          <a:custGeom>
            <a:avLst/>
            <a:gdLst>
              <a:gd name="connsiteX0" fmla="*/ 753947 w 1507894"/>
              <a:gd name="connsiteY0" fmla="*/ 0 h 1507894"/>
              <a:gd name="connsiteX1" fmla="*/ 1507894 w 1507894"/>
              <a:gd name="connsiteY1" fmla="*/ 753947 h 1507894"/>
              <a:gd name="connsiteX2" fmla="*/ 753947 w 1507894"/>
              <a:gd name="connsiteY2" fmla="*/ 1507894 h 1507894"/>
              <a:gd name="connsiteX3" fmla="*/ 0 w 1507894"/>
              <a:gd name="connsiteY3" fmla="*/ 753947 h 1507894"/>
              <a:gd name="connsiteX4" fmla="*/ 753947 w 1507894"/>
              <a:gd name="connsiteY4" fmla="*/ 0 h 150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894" h="1507894">
                <a:moveTo>
                  <a:pt x="753947" y="0"/>
                </a:moveTo>
                <a:cubicBezTo>
                  <a:pt x="1170340" y="0"/>
                  <a:pt x="1507894" y="337554"/>
                  <a:pt x="1507894" y="753947"/>
                </a:cubicBezTo>
                <a:cubicBezTo>
                  <a:pt x="1507894" y="1170340"/>
                  <a:pt x="1170340" y="1507894"/>
                  <a:pt x="753947" y="1507894"/>
                </a:cubicBezTo>
                <a:cubicBezTo>
                  <a:pt x="337554" y="1507894"/>
                  <a:pt x="0" y="1170340"/>
                  <a:pt x="0" y="753947"/>
                </a:cubicBezTo>
                <a:cubicBezTo>
                  <a:pt x="0" y="337554"/>
                  <a:pt x="337554" y="0"/>
                  <a:pt x="753947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457A9E-C5BF-4AE2-BB63-ABE313FE9F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55" t="43405" r="54244" b="16004"/>
          <a:stretch/>
        </p:blipFill>
        <p:spPr>
          <a:xfrm>
            <a:off x="532061" y="106905"/>
            <a:ext cx="5563939" cy="5059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F670F0-E2C3-4FC9-91E0-926B3769DB4F}"/>
              </a:ext>
            </a:extLst>
          </p:cNvPr>
          <p:cNvSpPr txBox="1"/>
          <p:nvPr/>
        </p:nvSpPr>
        <p:spPr>
          <a:xfrm>
            <a:off x="1363754" y="5166183"/>
            <a:ext cx="4694463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diễn văn nghệ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FB27A-388B-4EB6-8EC1-C66C15BB5F71}"/>
              </a:ext>
            </a:extLst>
          </p:cNvPr>
          <p:cNvSpPr txBox="1"/>
          <p:nvPr/>
        </p:nvSpPr>
        <p:spPr>
          <a:xfrm>
            <a:off x="6457850" y="5197202"/>
            <a:ext cx="4694463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Quyên góp sách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DFCB9-19AE-4FCF-A08B-C58787E29D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67" t="43380" r="22874" b="16028"/>
          <a:stretch/>
        </p:blipFill>
        <p:spPr>
          <a:xfrm>
            <a:off x="6096000" y="289090"/>
            <a:ext cx="5724939" cy="49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9E50713-FA3A-468C-946C-79B4E4ACD2BF}"/>
              </a:ext>
            </a:extLst>
          </p:cNvPr>
          <p:cNvPicPr/>
          <p:nvPr/>
        </p:nvPicPr>
        <p:blipFill rotWithShape="1">
          <a:blip r:embed="rId2" cstate="print"/>
          <a:srcRect l="19644" t="16159" r="7827" b="16481"/>
          <a:stretch/>
        </p:blipFill>
        <p:spPr>
          <a:xfrm>
            <a:off x="119268" y="622852"/>
            <a:ext cx="7566993" cy="6235148"/>
          </a:xfrm>
          <a:prstGeom prst="rect">
            <a:avLst/>
          </a:prstGeo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F61161BD-009B-4B75-8773-23A67C19DA20}"/>
              </a:ext>
            </a:extLst>
          </p:cNvPr>
          <p:cNvSpPr/>
          <p:nvPr/>
        </p:nvSpPr>
        <p:spPr>
          <a:xfrm>
            <a:off x="901148" y="0"/>
            <a:ext cx="9117495" cy="967409"/>
          </a:xfrm>
          <a:prstGeom prst="wave">
            <a:avLst>
              <a:gd name="adj1" fmla="val 12500"/>
              <a:gd name="adj2" fmla="val 11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8D422-9FA6-490F-BE3B-66DC8D55AAA0}"/>
              </a:ext>
            </a:extLst>
          </p:cNvPr>
          <p:cNvSpPr txBox="1"/>
          <p:nvPr/>
        </p:nvSpPr>
        <p:spPr>
          <a:xfrm>
            <a:off x="8167901" y="2170766"/>
            <a:ext cx="37014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380" y="3631096"/>
            <a:ext cx="1341036" cy="218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0B271009-4397-4B7B-A7DA-FFC317DA1A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DDCF8F-315C-425E-8C05-1B9331C8B5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35018" r="22649" b="22528"/>
          <a:stretch/>
        </p:blipFill>
        <p:spPr>
          <a:xfrm>
            <a:off x="488980" y="383388"/>
            <a:ext cx="10292751" cy="4952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355F82-25F2-4173-AF6C-2926E7375D30}"/>
              </a:ext>
            </a:extLst>
          </p:cNvPr>
          <p:cNvSpPr txBox="1"/>
          <p:nvPr/>
        </p:nvSpPr>
        <p:spPr>
          <a:xfrm>
            <a:off x="3558872" y="5335926"/>
            <a:ext cx="4694463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Chăm chú đ</a:t>
            </a:r>
            <a:r>
              <a:rPr lang="vi-VN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ọc sách</a:t>
            </a:r>
          </a:p>
        </p:txBody>
      </p:sp>
    </p:spTree>
    <p:extLst>
      <p:ext uri="{BB962C8B-B14F-4D97-AF65-F5344CB8AC3E}">
        <p14:creationId xmlns:p14="http://schemas.microsoft.com/office/powerpoint/2010/main" val="378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">
        <p:dissolve/>
      </p:transition>
    </mc:Choice>
    <mc:Fallback xmlns="">
      <p:transition spd="slow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14">
            <a:extLst>
              <a:ext uri="{FF2B5EF4-FFF2-40B4-BE49-F238E27FC236}">
                <a16:creationId xmlns:a16="http://schemas.microsoft.com/office/drawing/2014/main" id="{5A26D40E-764B-4E6B-AF2A-B90C0C4A0723}"/>
              </a:ext>
            </a:extLst>
          </p:cNvPr>
          <p:cNvSpPr>
            <a:spLocks/>
          </p:cNvSpPr>
          <p:nvPr/>
        </p:nvSpPr>
        <p:spPr bwMode="auto">
          <a:xfrm rot="5400000">
            <a:off x="6158706" y="3686175"/>
            <a:ext cx="1307306" cy="41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0320" bIns="0" anchor="ctr">
            <a:normAutofit/>
          </a:bodyPr>
          <a:lstStyle/>
          <a:p>
            <a:pPr marL="1984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ea typeface="黑体"/>
                <a:cs typeface="+mn-cs"/>
              </a:rPr>
              <a:t>标文本预设</a:t>
            </a: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B18BFDDC-AF87-4A23-BDBC-38F6B7444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1AD83C6-A090-4E64-92FD-31F4C3136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533" y="4776716"/>
            <a:ext cx="1872781" cy="194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59F62E-C5EA-46D5-88F6-06EAAA2FBA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39" t="50000" r="53914" b="9872"/>
          <a:stretch/>
        </p:blipFill>
        <p:spPr>
          <a:xfrm>
            <a:off x="681631" y="119307"/>
            <a:ext cx="5414369" cy="4821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A9516C-D4D6-43D0-92DF-E8C30FACAD35}"/>
              </a:ext>
            </a:extLst>
          </p:cNvPr>
          <p:cNvSpPr txBox="1"/>
          <p:nvPr/>
        </p:nvSpPr>
        <p:spPr>
          <a:xfrm>
            <a:off x="992103" y="4940433"/>
            <a:ext cx="4694463" cy="131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cảm nghĩ về </a:t>
            </a:r>
          </a:p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sách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A671D1-5DAA-4460-820D-00A795C33D08}"/>
              </a:ext>
            </a:extLst>
          </p:cNvPr>
          <p:cNvSpPr txBox="1"/>
          <p:nvPr/>
        </p:nvSpPr>
        <p:spPr>
          <a:xfrm>
            <a:off x="6505434" y="5256224"/>
            <a:ext cx="4694463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sách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3ACDC-7614-44E1-B1A6-12FEBBD5E5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84" t="52232" r="22986" b="8636"/>
          <a:stretch/>
        </p:blipFill>
        <p:spPr>
          <a:xfrm>
            <a:off x="6211884" y="171841"/>
            <a:ext cx="5675315" cy="476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"/>
  <p:tag name="MH" val="20160305212251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252</Words>
  <Application>Microsoft Office PowerPoint</Application>
  <PresentationFormat>Widescreen</PresentationFormat>
  <Paragraphs>57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微软雅黑</vt:lpstr>
      <vt:lpstr>Arial</vt:lpstr>
      <vt:lpstr>Arial Black</vt:lpstr>
      <vt:lpstr>Calibri</vt:lpstr>
      <vt:lpstr>Calibri Light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</cp:revision>
  <dcterms:created xsi:type="dcterms:W3CDTF">2021-10-07T07:45:51Z</dcterms:created>
  <dcterms:modified xsi:type="dcterms:W3CDTF">2021-10-07T09:11:29Z</dcterms:modified>
</cp:coreProperties>
</file>